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94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viewProps.xml" ContentType="application/vnd.openxmlformats-officedocument.presentationml.viewProps+xml"/>
  <Override PartName="/ppt/diagrams/colors4.xml" ContentType="application/vnd.openxmlformats-officedocument.drawingml.diagramColor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s/slide66.xml" ContentType="application/vnd.openxmlformats-officedocument.presentationml.slide+xml"/>
  <Override PartName="/ppt/slides/slide9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9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s/slide9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slides/slide89.xml" ContentType="application/vnd.openxmlformats-officedocument.presentationml.slide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slides/slide87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slides/slide79.xml" ContentType="application/vnd.openxmlformats-officedocument.presentationml.slide+xml"/>
  <Override PartName="/ppt/diagrams/colors6.xml" ContentType="application/vnd.openxmlformats-officedocument.drawingml.diagramColors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Layouts/slideLayout9.xml" ContentType="application/vnd.openxmlformats-officedocument.presentationml.slideLayout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3" r:id="rId1"/>
  </p:sldMasterIdLst>
  <p:notesMasterIdLst>
    <p:notesMasterId r:id="rId97"/>
  </p:notesMasterIdLst>
  <p:sldIdLst>
    <p:sldId id="256" r:id="rId2"/>
    <p:sldId id="337" r:id="rId3"/>
    <p:sldId id="338" r:id="rId4"/>
    <p:sldId id="316" r:id="rId5"/>
    <p:sldId id="317" r:id="rId6"/>
    <p:sldId id="257" r:id="rId7"/>
    <p:sldId id="258" r:id="rId8"/>
    <p:sldId id="339" r:id="rId9"/>
    <p:sldId id="340" r:id="rId10"/>
    <p:sldId id="314" r:id="rId11"/>
    <p:sldId id="315" r:id="rId12"/>
    <p:sldId id="333" r:id="rId13"/>
    <p:sldId id="334" r:id="rId14"/>
    <p:sldId id="406" r:id="rId15"/>
    <p:sldId id="261" r:id="rId16"/>
    <p:sldId id="274" r:id="rId17"/>
    <p:sldId id="335" r:id="rId18"/>
    <p:sldId id="318" r:id="rId19"/>
    <p:sldId id="407" r:id="rId20"/>
    <p:sldId id="342" r:id="rId21"/>
    <p:sldId id="343" r:id="rId22"/>
    <p:sldId id="344" r:id="rId23"/>
    <p:sldId id="319" r:id="rId24"/>
    <p:sldId id="345" r:id="rId25"/>
    <p:sldId id="346" r:id="rId26"/>
    <p:sldId id="347" r:id="rId27"/>
    <p:sldId id="320" r:id="rId28"/>
    <p:sldId id="348" r:id="rId29"/>
    <p:sldId id="349" r:id="rId30"/>
    <p:sldId id="350" r:id="rId31"/>
    <p:sldId id="351" r:id="rId32"/>
    <p:sldId id="408" r:id="rId33"/>
    <p:sldId id="321" r:id="rId34"/>
    <p:sldId id="352" r:id="rId35"/>
    <p:sldId id="353" r:id="rId36"/>
    <p:sldId id="354" r:id="rId37"/>
    <p:sldId id="322" r:id="rId38"/>
    <p:sldId id="355" r:id="rId39"/>
    <p:sldId id="356" r:id="rId40"/>
    <p:sldId id="357" r:id="rId41"/>
    <p:sldId id="323" r:id="rId42"/>
    <p:sldId id="358" r:id="rId43"/>
    <p:sldId id="359" r:id="rId44"/>
    <p:sldId id="360" r:id="rId45"/>
    <p:sldId id="361" r:id="rId46"/>
    <p:sldId id="362" r:id="rId47"/>
    <p:sldId id="325" r:id="rId48"/>
    <p:sldId id="365" r:id="rId49"/>
    <p:sldId id="366" r:id="rId50"/>
    <p:sldId id="367" r:id="rId51"/>
    <p:sldId id="326" r:id="rId52"/>
    <p:sldId id="368" r:id="rId53"/>
    <p:sldId id="369" r:id="rId54"/>
    <p:sldId id="327" r:id="rId55"/>
    <p:sldId id="370" r:id="rId56"/>
    <p:sldId id="371" r:id="rId57"/>
    <p:sldId id="372" r:id="rId58"/>
    <p:sldId id="373" r:id="rId59"/>
    <p:sldId id="328" r:id="rId60"/>
    <p:sldId id="374" r:id="rId61"/>
    <p:sldId id="375" r:id="rId62"/>
    <p:sldId id="376" r:id="rId63"/>
    <p:sldId id="329" r:id="rId64"/>
    <p:sldId id="378" r:id="rId65"/>
    <p:sldId id="379" r:id="rId66"/>
    <p:sldId id="330" r:id="rId67"/>
    <p:sldId id="380" r:id="rId68"/>
    <p:sldId id="381" r:id="rId69"/>
    <p:sldId id="382" r:id="rId70"/>
    <p:sldId id="383" r:id="rId71"/>
    <p:sldId id="384" r:id="rId72"/>
    <p:sldId id="385" r:id="rId73"/>
    <p:sldId id="386" r:id="rId74"/>
    <p:sldId id="387" r:id="rId75"/>
    <p:sldId id="388" r:id="rId76"/>
    <p:sldId id="409" r:id="rId77"/>
    <p:sldId id="331" r:id="rId78"/>
    <p:sldId id="389" r:id="rId79"/>
    <p:sldId id="390" r:id="rId80"/>
    <p:sldId id="391" r:id="rId81"/>
    <p:sldId id="332" r:id="rId82"/>
    <p:sldId id="392" r:id="rId83"/>
    <p:sldId id="393" r:id="rId84"/>
    <p:sldId id="395" r:id="rId85"/>
    <p:sldId id="405" r:id="rId86"/>
    <p:sldId id="394" r:id="rId87"/>
    <p:sldId id="396" r:id="rId88"/>
    <p:sldId id="397" r:id="rId89"/>
    <p:sldId id="398" r:id="rId90"/>
    <p:sldId id="399" r:id="rId91"/>
    <p:sldId id="400" r:id="rId92"/>
    <p:sldId id="401" r:id="rId93"/>
    <p:sldId id="402" r:id="rId94"/>
    <p:sldId id="403" r:id="rId95"/>
    <p:sldId id="404" r:id="rId9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23B"/>
    <a:srgbClr val="00542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Помірний стиль 2 –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2794" autoAdjust="0"/>
    <p:restoredTop sz="94660"/>
  </p:normalViewPr>
  <p:slideViewPr>
    <p:cSldViewPr snapToGrid="0">
      <p:cViewPr>
        <p:scale>
          <a:sx n="59" d="100"/>
          <a:sy n="59" d="100"/>
        </p:scale>
        <p:origin x="-1146" y="-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97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viewProps" Target="viewProps.xml"/><Relationship Id="rId10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04E8B3-42B5-4C67-B502-26CCA2247D1F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 phldr="0"/>
      <dgm:spPr/>
      <dgm:t>
        <a:bodyPr/>
        <a:lstStyle/>
        <a:p>
          <a:endParaRPr lang="ru-RU"/>
        </a:p>
      </dgm:t>
    </dgm:pt>
    <dgm:pt modelId="{BF491542-D226-4AA8-B56A-5CAC0B7ECC50}">
      <dgm:prSet phldrT="[Текст]" phldr="1"/>
      <dgm:spPr/>
      <dgm:t>
        <a:bodyPr/>
        <a:lstStyle/>
        <a:p>
          <a:endParaRPr lang="ru-RU" dirty="0"/>
        </a:p>
      </dgm:t>
    </dgm:pt>
    <dgm:pt modelId="{615C1F0E-7A6D-4237-8FD7-A769A1B22F53}" type="parTrans" cxnId="{7C73C800-1734-4EB2-A6D4-C7CA446D5E70}">
      <dgm:prSet/>
      <dgm:spPr/>
      <dgm:t>
        <a:bodyPr/>
        <a:lstStyle/>
        <a:p>
          <a:endParaRPr lang="ru-RU"/>
        </a:p>
      </dgm:t>
    </dgm:pt>
    <dgm:pt modelId="{02ECFD01-08AD-4B70-A2BA-B49BDB7CB455}" type="sibTrans" cxnId="{7C73C800-1734-4EB2-A6D4-C7CA446D5E70}">
      <dgm:prSet/>
      <dgm:spPr/>
      <dgm:t>
        <a:bodyPr/>
        <a:lstStyle/>
        <a:p>
          <a:endParaRPr lang="ru-RU"/>
        </a:p>
      </dgm:t>
    </dgm:pt>
    <dgm:pt modelId="{E406BE4E-695F-42E7-AEF4-7D3968EBC82C}">
      <dgm:prSet phldrT="[Текст]" phldr="1"/>
      <dgm:spPr/>
      <dgm:t>
        <a:bodyPr/>
        <a:lstStyle/>
        <a:p>
          <a:endParaRPr lang="ru-RU"/>
        </a:p>
      </dgm:t>
    </dgm:pt>
    <dgm:pt modelId="{288E98C7-E8AF-4D02-83CF-0D8AEC4B4736}" type="parTrans" cxnId="{3AE99BD1-7268-4722-B3B2-AAF951932221}">
      <dgm:prSet/>
      <dgm:spPr/>
      <dgm:t>
        <a:bodyPr/>
        <a:lstStyle/>
        <a:p>
          <a:endParaRPr lang="ru-RU"/>
        </a:p>
      </dgm:t>
    </dgm:pt>
    <dgm:pt modelId="{710D753F-8951-4E28-B04F-2A7A7586D259}" type="sibTrans" cxnId="{3AE99BD1-7268-4722-B3B2-AAF951932221}">
      <dgm:prSet/>
      <dgm:spPr/>
      <dgm:t>
        <a:bodyPr/>
        <a:lstStyle/>
        <a:p>
          <a:endParaRPr lang="ru-RU"/>
        </a:p>
      </dgm:t>
    </dgm:pt>
    <dgm:pt modelId="{8C1A1EFD-7C23-4F8D-A0C1-75A3E5352D6C}">
      <dgm:prSet phldrT="[Текст]" phldr="1"/>
      <dgm:spPr/>
      <dgm:t>
        <a:bodyPr/>
        <a:lstStyle/>
        <a:p>
          <a:endParaRPr lang="ru-RU"/>
        </a:p>
      </dgm:t>
    </dgm:pt>
    <dgm:pt modelId="{7D0EFA9C-6843-40C1-9F91-EFCB8D8A5373}" type="parTrans" cxnId="{AD52AFFC-0165-4F43-9248-9C5697006C0E}">
      <dgm:prSet/>
      <dgm:spPr/>
      <dgm:t>
        <a:bodyPr/>
        <a:lstStyle/>
        <a:p>
          <a:endParaRPr lang="ru-RU"/>
        </a:p>
      </dgm:t>
    </dgm:pt>
    <dgm:pt modelId="{165EBD0C-DD89-487B-B84B-AD84CB595AC5}" type="sibTrans" cxnId="{AD52AFFC-0165-4F43-9248-9C5697006C0E}">
      <dgm:prSet/>
      <dgm:spPr/>
      <dgm:t>
        <a:bodyPr/>
        <a:lstStyle/>
        <a:p>
          <a:endParaRPr lang="ru-RU"/>
        </a:p>
      </dgm:t>
    </dgm:pt>
    <dgm:pt modelId="{3DAA51D6-110E-4BC9-8148-E49B06E81153}">
      <dgm:prSet phldrT="[Текст]" phldr="1"/>
      <dgm:spPr/>
      <dgm:t>
        <a:bodyPr/>
        <a:lstStyle/>
        <a:p>
          <a:endParaRPr lang="ru-RU" dirty="0"/>
        </a:p>
      </dgm:t>
    </dgm:pt>
    <dgm:pt modelId="{9C006F05-EF7F-48D9-BBB9-DFD267EA998D}" type="parTrans" cxnId="{641D49A0-61F6-40D0-BA44-37CCBE6D829A}">
      <dgm:prSet/>
      <dgm:spPr/>
      <dgm:t>
        <a:bodyPr/>
        <a:lstStyle/>
        <a:p>
          <a:endParaRPr lang="ru-RU"/>
        </a:p>
      </dgm:t>
    </dgm:pt>
    <dgm:pt modelId="{46844AA8-853F-4B59-929B-78CDB8BEFD53}" type="sibTrans" cxnId="{641D49A0-61F6-40D0-BA44-37CCBE6D829A}">
      <dgm:prSet/>
      <dgm:spPr/>
      <dgm:t>
        <a:bodyPr/>
        <a:lstStyle/>
        <a:p>
          <a:endParaRPr lang="ru-RU"/>
        </a:p>
      </dgm:t>
    </dgm:pt>
    <dgm:pt modelId="{F02A9E23-E15E-4537-BA22-2ECABF81E6E8}">
      <dgm:prSet phldrT="[Текст]" phldr="1"/>
      <dgm:spPr/>
      <dgm:t>
        <a:bodyPr/>
        <a:lstStyle/>
        <a:p>
          <a:endParaRPr lang="ru-RU"/>
        </a:p>
      </dgm:t>
    </dgm:pt>
    <dgm:pt modelId="{6FF5F611-9E48-4199-8595-3C8A98967F5D}" type="parTrans" cxnId="{4E6B3499-6C33-456A-BA64-4E5B320EB0A2}">
      <dgm:prSet/>
      <dgm:spPr/>
      <dgm:t>
        <a:bodyPr/>
        <a:lstStyle/>
        <a:p>
          <a:endParaRPr lang="ru-RU"/>
        </a:p>
      </dgm:t>
    </dgm:pt>
    <dgm:pt modelId="{07C4CF53-61D4-4992-9D1A-EC6D784AEED4}" type="sibTrans" cxnId="{4E6B3499-6C33-456A-BA64-4E5B320EB0A2}">
      <dgm:prSet/>
      <dgm:spPr/>
      <dgm:t>
        <a:bodyPr/>
        <a:lstStyle/>
        <a:p>
          <a:endParaRPr lang="ru-RU"/>
        </a:p>
      </dgm:t>
    </dgm:pt>
    <dgm:pt modelId="{9A3CF3CA-1312-4BF7-B783-6944610D47A7}" type="pres">
      <dgm:prSet presAssocID="{0604E8B3-42B5-4C67-B502-26CCA2247D1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6CD06A77-F070-44D7-A0E7-886357CF0B7F}" type="pres">
      <dgm:prSet presAssocID="{BF491542-D226-4AA8-B56A-5CAC0B7ECC50}" presName="node" presStyleLbl="node1" presStyleIdx="0" presStyleCnt="5" custLinFactNeighborX="-6550" custLinFactNeighborY="-5458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A1D7DFCD-573C-44F9-82E7-3858A6095965}" type="pres">
      <dgm:prSet presAssocID="{02ECFD01-08AD-4B70-A2BA-B49BDB7CB455}" presName="sibTrans" presStyleCnt="0"/>
      <dgm:spPr/>
    </dgm:pt>
    <dgm:pt modelId="{E86664E1-E032-4285-80F2-12B52F0A91A8}" type="pres">
      <dgm:prSet presAssocID="{E406BE4E-695F-42E7-AEF4-7D3968EBC82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039AF3A5-A719-4824-AF8C-D0C0694B363D}" type="pres">
      <dgm:prSet presAssocID="{710D753F-8951-4E28-B04F-2A7A7586D259}" presName="sibTrans" presStyleCnt="0"/>
      <dgm:spPr/>
    </dgm:pt>
    <dgm:pt modelId="{B59D45C2-7FEF-45E2-9471-ED00F2DBA3A1}" type="pres">
      <dgm:prSet presAssocID="{8C1A1EFD-7C23-4F8D-A0C1-75A3E5352D6C}" presName="node" presStyleLbl="node1" presStyleIdx="2" presStyleCnt="5" custLinFactNeighborX="-4502" custLinFactNeighborY="45780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6747D470-7AEB-46F1-A018-B838FC088A97}" type="pres">
      <dgm:prSet presAssocID="{165EBD0C-DD89-487B-B84B-AD84CB595AC5}" presName="sibTrans" presStyleCnt="0"/>
      <dgm:spPr/>
    </dgm:pt>
    <dgm:pt modelId="{552B4AB3-189B-4B51-9889-F2C93BBE22EA}" type="pres">
      <dgm:prSet presAssocID="{3DAA51D6-110E-4BC9-8148-E49B06E8115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FC2CFF8-4677-4307-89BE-B2E4ED9F604B}" type="pres">
      <dgm:prSet presAssocID="{46844AA8-853F-4B59-929B-78CDB8BEFD53}" presName="sibTrans" presStyleCnt="0"/>
      <dgm:spPr/>
    </dgm:pt>
    <dgm:pt modelId="{18BF8EB1-494B-406E-A496-1CE5477B894C}" type="pres">
      <dgm:prSet presAssocID="{F02A9E23-E15E-4537-BA22-2ECABF81E6E8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64C83C52-C376-45AE-A4E2-4ED4E360D8BC}" type="presOf" srcId="{E406BE4E-695F-42E7-AEF4-7D3968EBC82C}" destId="{E86664E1-E032-4285-80F2-12B52F0A91A8}" srcOrd="0" destOrd="0" presId="urn:microsoft.com/office/officeart/2005/8/layout/default"/>
    <dgm:cxn modelId="{A665E444-5BE9-411E-B9C8-ED9FE38F45F8}" type="presOf" srcId="{8C1A1EFD-7C23-4F8D-A0C1-75A3E5352D6C}" destId="{B59D45C2-7FEF-45E2-9471-ED00F2DBA3A1}" srcOrd="0" destOrd="0" presId="urn:microsoft.com/office/officeart/2005/8/layout/default"/>
    <dgm:cxn modelId="{641D49A0-61F6-40D0-BA44-37CCBE6D829A}" srcId="{0604E8B3-42B5-4C67-B502-26CCA2247D1F}" destId="{3DAA51D6-110E-4BC9-8148-E49B06E81153}" srcOrd="3" destOrd="0" parTransId="{9C006F05-EF7F-48D9-BBB9-DFD267EA998D}" sibTransId="{46844AA8-853F-4B59-929B-78CDB8BEFD53}"/>
    <dgm:cxn modelId="{CBD2FBE8-F7AF-4BBE-9B58-3F2FBA7727F0}" type="presOf" srcId="{F02A9E23-E15E-4537-BA22-2ECABF81E6E8}" destId="{18BF8EB1-494B-406E-A496-1CE5477B894C}" srcOrd="0" destOrd="0" presId="urn:microsoft.com/office/officeart/2005/8/layout/default"/>
    <dgm:cxn modelId="{5D51A784-BA33-41D9-8C75-3EF266507729}" type="presOf" srcId="{3DAA51D6-110E-4BC9-8148-E49B06E81153}" destId="{552B4AB3-189B-4B51-9889-F2C93BBE22EA}" srcOrd="0" destOrd="0" presId="urn:microsoft.com/office/officeart/2005/8/layout/default"/>
    <dgm:cxn modelId="{3AE99BD1-7268-4722-B3B2-AAF951932221}" srcId="{0604E8B3-42B5-4C67-B502-26CCA2247D1F}" destId="{E406BE4E-695F-42E7-AEF4-7D3968EBC82C}" srcOrd="1" destOrd="0" parTransId="{288E98C7-E8AF-4D02-83CF-0D8AEC4B4736}" sibTransId="{710D753F-8951-4E28-B04F-2A7A7586D259}"/>
    <dgm:cxn modelId="{A5F105B6-78CD-4E0E-BAF2-DD42CF99B94A}" type="presOf" srcId="{BF491542-D226-4AA8-B56A-5CAC0B7ECC50}" destId="{6CD06A77-F070-44D7-A0E7-886357CF0B7F}" srcOrd="0" destOrd="0" presId="urn:microsoft.com/office/officeart/2005/8/layout/default"/>
    <dgm:cxn modelId="{7C73C800-1734-4EB2-A6D4-C7CA446D5E70}" srcId="{0604E8B3-42B5-4C67-B502-26CCA2247D1F}" destId="{BF491542-D226-4AA8-B56A-5CAC0B7ECC50}" srcOrd="0" destOrd="0" parTransId="{615C1F0E-7A6D-4237-8FD7-A769A1B22F53}" sibTransId="{02ECFD01-08AD-4B70-A2BA-B49BDB7CB455}"/>
    <dgm:cxn modelId="{25BB3438-6029-40E9-90A3-296962024331}" type="presOf" srcId="{0604E8B3-42B5-4C67-B502-26CCA2247D1F}" destId="{9A3CF3CA-1312-4BF7-B783-6944610D47A7}" srcOrd="0" destOrd="0" presId="urn:microsoft.com/office/officeart/2005/8/layout/default"/>
    <dgm:cxn modelId="{4E6B3499-6C33-456A-BA64-4E5B320EB0A2}" srcId="{0604E8B3-42B5-4C67-B502-26CCA2247D1F}" destId="{F02A9E23-E15E-4537-BA22-2ECABF81E6E8}" srcOrd="4" destOrd="0" parTransId="{6FF5F611-9E48-4199-8595-3C8A98967F5D}" sibTransId="{07C4CF53-61D4-4992-9D1A-EC6D784AEED4}"/>
    <dgm:cxn modelId="{AD52AFFC-0165-4F43-9248-9C5697006C0E}" srcId="{0604E8B3-42B5-4C67-B502-26CCA2247D1F}" destId="{8C1A1EFD-7C23-4F8D-A0C1-75A3E5352D6C}" srcOrd="2" destOrd="0" parTransId="{7D0EFA9C-6843-40C1-9F91-EFCB8D8A5373}" sibTransId="{165EBD0C-DD89-487B-B84B-AD84CB595AC5}"/>
    <dgm:cxn modelId="{23D15DD8-2E6B-4A3F-A228-D0105B2861EF}" type="presParOf" srcId="{9A3CF3CA-1312-4BF7-B783-6944610D47A7}" destId="{6CD06A77-F070-44D7-A0E7-886357CF0B7F}" srcOrd="0" destOrd="0" presId="urn:microsoft.com/office/officeart/2005/8/layout/default"/>
    <dgm:cxn modelId="{54501C10-610E-43EF-BE79-B1AEDD926910}" type="presParOf" srcId="{9A3CF3CA-1312-4BF7-B783-6944610D47A7}" destId="{A1D7DFCD-573C-44F9-82E7-3858A6095965}" srcOrd="1" destOrd="0" presId="urn:microsoft.com/office/officeart/2005/8/layout/default"/>
    <dgm:cxn modelId="{51371014-5F06-4A4A-9062-ED4EE2213988}" type="presParOf" srcId="{9A3CF3CA-1312-4BF7-B783-6944610D47A7}" destId="{E86664E1-E032-4285-80F2-12B52F0A91A8}" srcOrd="2" destOrd="0" presId="urn:microsoft.com/office/officeart/2005/8/layout/default"/>
    <dgm:cxn modelId="{F06EE6F8-E9E2-44F7-A763-26ACF459C825}" type="presParOf" srcId="{9A3CF3CA-1312-4BF7-B783-6944610D47A7}" destId="{039AF3A5-A719-4824-AF8C-D0C0694B363D}" srcOrd="3" destOrd="0" presId="urn:microsoft.com/office/officeart/2005/8/layout/default"/>
    <dgm:cxn modelId="{F6BCFC20-7EF0-40A5-8326-A7D066D1F643}" type="presParOf" srcId="{9A3CF3CA-1312-4BF7-B783-6944610D47A7}" destId="{B59D45C2-7FEF-45E2-9471-ED00F2DBA3A1}" srcOrd="4" destOrd="0" presId="urn:microsoft.com/office/officeart/2005/8/layout/default"/>
    <dgm:cxn modelId="{6C8F94D8-B32B-462B-9E8E-12E423789C23}" type="presParOf" srcId="{9A3CF3CA-1312-4BF7-B783-6944610D47A7}" destId="{6747D470-7AEB-46F1-A018-B838FC088A97}" srcOrd="5" destOrd="0" presId="urn:microsoft.com/office/officeart/2005/8/layout/default"/>
    <dgm:cxn modelId="{ABE63B2D-09CC-4024-8BFB-E6C47E350B95}" type="presParOf" srcId="{9A3CF3CA-1312-4BF7-B783-6944610D47A7}" destId="{552B4AB3-189B-4B51-9889-F2C93BBE22EA}" srcOrd="6" destOrd="0" presId="urn:microsoft.com/office/officeart/2005/8/layout/default"/>
    <dgm:cxn modelId="{91A00352-346D-4D78-9D78-4FE42B9FCAAD}" type="presParOf" srcId="{9A3CF3CA-1312-4BF7-B783-6944610D47A7}" destId="{DFC2CFF8-4677-4307-89BE-B2E4ED9F604B}" srcOrd="7" destOrd="0" presId="urn:microsoft.com/office/officeart/2005/8/layout/default"/>
    <dgm:cxn modelId="{C4D6B69C-FD5C-435A-8A90-F00BC8AD4FDF}" type="presParOf" srcId="{9A3CF3CA-1312-4BF7-B783-6944610D47A7}" destId="{18BF8EB1-494B-406E-A496-1CE5477B894C}" srcOrd="8" destOrd="0" presId="urn:microsoft.com/office/officeart/2005/8/layout/default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B15E37-B9D7-4AD6-81FB-0A6EE6F38A53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ru-RU"/>
        </a:p>
      </dgm:t>
    </dgm:pt>
    <dgm:pt modelId="{49DE7CA5-A4DF-4F27-BE42-D89C1EC6E5DF}">
      <dgm:prSet phldrT="[Текст]"/>
      <dgm:spPr/>
      <dgm:t>
        <a:bodyPr/>
        <a:lstStyle/>
        <a:p>
          <a:r>
            <a:rPr lang="uk-UA" dirty="0" smtClean="0"/>
            <a:t>Вчителів початкових класів (</a:t>
          </a:r>
          <a:r>
            <a:rPr lang="uk-UA" dirty="0" err="1" smtClean="0"/>
            <a:t>кер</a:t>
          </a:r>
          <a:r>
            <a:rPr lang="uk-UA" dirty="0" smtClean="0"/>
            <a:t>. Кобилянська Г. П.)</a:t>
          </a:r>
          <a:endParaRPr lang="ru-RU" dirty="0"/>
        </a:p>
      </dgm:t>
    </dgm:pt>
    <dgm:pt modelId="{0838CE83-45B0-46A0-BE67-D0DD316E4E96}" type="parTrans" cxnId="{242C7B6E-1517-49A0-AC4E-C63D079EBF9E}">
      <dgm:prSet/>
      <dgm:spPr/>
      <dgm:t>
        <a:bodyPr/>
        <a:lstStyle/>
        <a:p>
          <a:endParaRPr lang="ru-RU"/>
        </a:p>
      </dgm:t>
    </dgm:pt>
    <dgm:pt modelId="{AF2B8B98-629D-4290-B49B-8021862FCE7A}" type="sibTrans" cxnId="{242C7B6E-1517-49A0-AC4E-C63D079EBF9E}">
      <dgm:prSet/>
      <dgm:spPr/>
      <dgm:t>
        <a:bodyPr/>
        <a:lstStyle/>
        <a:p>
          <a:endParaRPr lang="ru-RU"/>
        </a:p>
      </dgm:t>
    </dgm:pt>
    <dgm:pt modelId="{A314CE10-EE88-48BB-8B0B-0FF10ED533B8}">
      <dgm:prSet phldrT="[Текст]"/>
      <dgm:spPr/>
      <dgm:t>
        <a:bodyPr/>
        <a:lstStyle/>
        <a:p>
          <a:r>
            <a:rPr lang="uk-UA" dirty="0" smtClean="0"/>
            <a:t>Вчителів гуманітарного циклу (</a:t>
          </a:r>
          <a:r>
            <a:rPr lang="uk-UA" dirty="0" err="1" smtClean="0"/>
            <a:t>кер</a:t>
          </a:r>
          <a:r>
            <a:rPr lang="uk-UA" dirty="0" smtClean="0"/>
            <a:t>. </a:t>
          </a:r>
          <a:r>
            <a:rPr lang="uk-UA" dirty="0" err="1" smtClean="0"/>
            <a:t>Мотижена</a:t>
          </a:r>
          <a:r>
            <a:rPr lang="uk-UA" dirty="0" smtClean="0"/>
            <a:t> О. К.)</a:t>
          </a:r>
          <a:endParaRPr lang="ru-RU" dirty="0"/>
        </a:p>
      </dgm:t>
    </dgm:pt>
    <dgm:pt modelId="{C9684132-386C-4027-8D39-167CD694B25F}" type="parTrans" cxnId="{1EF8C89B-2158-47E9-96B0-68D62DCFA7A9}">
      <dgm:prSet/>
      <dgm:spPr/>
      <dgm:t>
        <a:bodyPr/>
        <a:lstStyle/>
        <a:p>
          <a:endParaRPr lang="ru-RU"/>
        </a:p>
      </dgm:t>
    </dgm:pt>
    <dgm:pt modelId="{BBE6A331-5066-46CD-96A1-76BCB1615FCA}" type="sibTrans" cxnId="{1EF8C89B-2158-47E9-96B0-68D62DCFA7A9}">
      <dgm:prSet/>
      <dgm:spPr/>
      <dgm:t>
        <a:bodyPr/>
        <a:lstStyle/>
        <a:p>
          <a:endParaRPr lang="ru-RU"/>
        </a:p>
      </dgm:t>
    </dgm:pt>
    <dgm:pt modelId="{EB000382-6C53-42FD-B6FA-9948A428BFFB}">
      <dgm:prSet phldrT="[Текст]"/>
      <dgm:spPr/>
      <dgm:t>
        <a:bodyPr/>
        <a:lstStyle/>
        <a:p>
          <a:r>
            <a:rPr lang="uk-UA" dirty="0" smtClean="0"/>
            <a:t>Вчителів </a:t>
          </a:r>
          <a:r>
            <a:rPr lang="uk-UA" dirty="0" err="1" smtClean="0"/>
            <a:t>природничо</a:t>
          </a:r>
          <a:r>
            <a:rPr lang="uk-UA" dirty="0" smtClean="0"/>
            <a:t> – математичного циклу (</a:t>
          </a:r>
          <a:r>
            <a:rPr lang="uk-UA" dirty="0" err="1" smtClean="0"/>
            <a:t>кер</a:t>
          </a:r>
          <a:r>
            <a:rPr lang="uk-UA" dirty="0" smtClean="0"/>
            <a:t>. </a:t>
          </a:r>
          <a:r>
            <a:rPr lang="uk-UA" dirty="0" err="1" smtClean="0"/>
            <a:t>Савіцька</a:t>
          </a:r>
          <a:r>
            <a:rPr lang="uk-UA" dirty="0" smtClean="0"/>
            <a:t> Л. В.)</a:t>
          </a:r>
          <a:endParaRPr lang="ru-RU" dirty="0"/>
        </a:p>
      </dgm:t>
    </dgm:pt>
    <dgm:pt modelId="{A6CED01E-7F97-4B00-8FE0-739D6D658B5C}" type="parTrans" cxnId="{5947C98E-81AF-4A82-B8D1-012047CA9E49}">
      <dgm:prSet/>
      <dgm:spPr/>
      <dgm:t>
        <a:bodyPr/>
        <a:lstStyle/>
        <a:p>
          <a:endParaRPr lang="ru-RU"/>
        </a:p>
      </dgm:t>
    </dgm:pt>
    <dgm:pt modelId="{724A21E7-FE29-4BA7-849A-F8D48FD36203}" type="sibTrans" cxnId="{5947C98E-81AF-4A82-B8D1-012047CA9E49}">
      <dgm:prSet/>
      <dgm:spPr/>
      <dgm:t>
        <a:bodyPr/>
        <a:lstStyle/>
        <a:p>
          <a:endParaRPr lang="ru-RU"/>
        </a:p>
      </dgm:t>
    </dgm:pt>
    <dgm:pt modelId="{96150639-43C7-44C2-8F49-F9B225588B9B}">
      <dgm:prSet phldrT="[Текст]"/>
      <dgm:spPr/>
      <dgm:t>
        <a:bodyPr/>
        <a:lstStyle/>
        <a:p>
          <a:r>
            <a:rPr lang="uk-UA" dirty="0" smtClean="0"/>
            <a:t>Класних керівників (</a:t>
          </a:r>
          <a:r>
            <a:rPr lang="uk-UA" dirty="0" err="1" smtClean="0"/>
            <a:t>кер</a:t>
          </a:r>
          <a:r>
            <a:rPr lang="uk-UA" dirty="0" smtClean="0"/>
            <a:t>. Гаврилюк Л. В.)</a:t>
          </a:r>
          <a:endParaRPr lang="ru-RU" dirty="0"/>
        </a:p>
      </dgm:t>
    </dgm:pt>
    <dgm:pt modelId="{482DAC1A-D988-479F-866D-8DABF7DA969E}" type="parTrans" cxnId="{16E36559-771F-442F-B1C1-69E3030EB4C5}">
      <dgm:prSet/>
      <dgm:spPr/>
      <dgm:t>
        <a:bodyPr/>
        <a:lstStyle/>
        <a:p>
          <a:endParaRPr lang="ru-RU"/>
        </a:p>
      </dgm:t>
    </dgm:pt>
    <dgm:pt modelId="{57D84D37-3501-47DC-A229-C134AF2ADA6D}" type="sibTrans" cxnId="{16E36559-771F-442F-B1C1-69E3030EB4C5}">
      <dgm:prSet/>
      <dgm:spPr/>
      <dgm:t>
        <a:bodyPr/>
        <a:lstStyle/>
        <a:p>
          <a:endParaRPr lang="ru-RU"/>
        </a:p>
      </dgm:t>
    </dgm:pt>
    <dgm:pt modelId="{1218EA42-A9E5-4454-8726-A1C0FF0103AA}">
      <dgm:prSet phldrT="[Текст]"/>
      <dgm:spPr/>
      <dgm:t>
        <a:bodyPr/>
        <a:lstStyle/>
        <a:p>
          <a:r>
            <a:rPr lang="uk-UA" dirty="0" smtClean="0"/>
            <a:t>Творча група вчителів НУШ (</a:t>
          </a:r>
          <a:r>
            <a:rPr lang="uk-UA" dirty="0" err="1" smtClean="0"/>
            <a:t>кер</a:t>
          </a:r>
          <a:r>
            <a:rPr lang="uk-UA" dirty="0" smtClean="0"/>
            <a:t>. Галицька Л. П.)</a:t>
          </a:r>
          <a:endParaRPr lang="ru-RU" dirty="0"/>
        </a:p>
      </dgm:t>
    </dgm:pt>
    <dgm:pt modelId="{D33F2E9E-30CB-4078-BCB0-608BFB1AE6F1}" type="parTrans" cxnId="{1F4585BF-CBDA-46E2-A5BF-319610BBE9D3}">
      <dgm:prSet/>
      <dgm:spPr/>
      <dgm:t>
        <a:bodyPr/>
        <a:lstStyle/>
        <a:p>
          <a:endParaRPr lang="ru-RU"/>
        </a:p>
      </dgm:t>
    </dgm:pt>
    <dgm:pt modelId="{0B941CB3-E6CB-4D76-AEA9-9141E920DF35}" type="sibTrans" cxnId="{1F4585BF-CBDA-46E2-A5BF-319610BBE9D3}">
      <dgm:prSet/>
      <dgm:spPr/>
      <dgm:t>
        <a:bodyPr/>
        <a:lstStyle/>
        <a:p>
          <a:endParaRPr lang="ru-RU"/>
        </a:p>
      </dgm:t>
    </dgm:pt>
    <dgm:pt modelId="{F83C442E-70E9-4935-9510-7D54882D3B93}" type="pres">
      <dgm:prSet presAssocID="{21B15E37-B9D7-4AD6-81FB-0A6EE6F38A5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7D5543B9-54B6-438A-BDD4-643888F1FFD0}" type="pres">
      <dgm:prSet presAssocID="{49DE7CA5-A4DF-4F27-BE42-D89C1EC6E5DF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7FFC32A-BCBB-4792-B2AD-92874AA757A2}" type="pres">
      <dgm:prSet presAssocID="{AF2B8B98-629D-4290-B49B-8021862FCE7A}" presName="sibTrans" presStyleCnt="0"/>
      <dgm:spPr/>
    </dgm:pt>
    <dgm:pt modelId="{8C0601D1-4DE4-41B9-B1EF-A80543809406}" type="pres">
      <dgm:prSet presAssocID="{A314CE10-EE88-48BB-8B0B-0FF10ED533B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1831047-1B3C-44BD-B6BA-B33705704934}" type="pres">
      <dgm:prSet presAssocID="{BBE6A331-5066-46CD-96A1-76BCB1615FCA}" presName="sibTrans" presStyleCnt="0"/>
      <dgm:spPr/>
    </dgm:pt>
    <dgm:pt modelId="{83C0404F-5A18-4AF7-B3DB-38F8B2750A10}" type="pres">
      <dgm:prSet presAssocID="{EB000382-6C53-42FD-B6FA-9948A428BFF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F4626A55-3710-4BF2-9C41-C2111089F344}" type="pres">
      <dgm:prSet presAssocID="{724A21E7-FE29-4BA7-849A-F8D48FD36203}" presName="sibTrans" presStyleCnt="0"/>
      <dgm:spPr/>
    </dgm:pt>
    <dgm:pt modelId="{7E4CB00F-0389-45CC-B57C-FD15380833C4}" type="pres">
      <dgm:prSet presAssocID="{96150639-43C7-44C2-8F49-F9B225588B9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19EF833-F08F-44B2-BBF7-33DB95ED0252}" type="pres">
      <dgm:prSet presAssocID="{57D84D37-3501-47DC-A229-C134AF2ADA6D}" presName="sibTrans" presStyleCnt="0"/>
      <dgm:spPr/>
    </dgm:pt>
    <dgm:pt modelId="{04AA409C-4C87-4C58-B657-CF92D9A38BF5}" type="pres">
      <dgm:prSet presAssocID="{1218EA42-A9E5-4454-8726-A1C0FF0103A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07071508-9146-4EB3-BB94-6D51222BC88D}" type="presOf" srcId="{21B15E37-B9D7-4AD6-81FB-0A6EE6F38A53}" destId="{F83C442E-70E9-4935-9510-7D54882D3B93}" srcOrd="0" destOrd="0" presId="urn:microsoft.com/office/officeart/2005/8/layout/default"/>
    <dgm:cxn modelId="{1F4585BF-CBDA-46E2-A5BF-319610BBE9D3}" srcId="{21B15E37-B9D7-4AD6-81FB-0A6EE6F38A53}" destId="{1218EA42-A9E5-4454-8726-A1C0FF0103AA}" srcOrd="4" destOrd="0" parTransId="{D33F2E9E-30CB-4078-BCB0-608BFB1AE6F1}" sibTransId="{0B941CB3-E6CB-4D76-AEA9-9141E920DF35}"/>
    <dgm:cxn modelId="{1EF8C89B-2158-47E9-96B0-68D62DCFA7A9}" srcId="{21B15E37-B9D7-4AD6-81FB-0A6EE6F38A53}" destId="{A314CE10-EE88-48BB-8B0B-0FF10ED533B8}" srcOrd="1" destOrd="0" parTransId="{C9684132-386C-4027-8D39-167CD694B25F}" sibTransId="{BBE6A331-5066-46CD-96A1-76BCB1615FCA}"/>
    <dgm:cxn modelId="{E05DD90B-3E31-40E7-BE20-D0AE2EDB83ED}" type="presOf" srcId="{1218EA42-A9E5-4454-8726-A1C0FF0103AA}" destId="{04AA409C-4C87-4C58-B657-CF92D9A38BF5}" srcOrd="0" destOrd="0" presId="urn:microsoft.com/office/officeart/2005/8/layout/default"/>
    <dgm:cxn modelId="{E2F2D844-0B4B-4715-A0D9-296856B82650}" type="presOf" srcId="{49DE7CA5-A4DF-4F27-BE42-D89C1EC6E5DF}" destId="{7D5543B9-54B6-438A-BDD4-643888F1FFD0}" srcOrd="0" destOrd="0" presId="urn:microsoft.com/office/officeart/2005/8/layout/default"/>
    <dgm:cxn modelId="{242C7B6E-1517-49A0-AC4E-C63D079EBF9E}" srcId="{21B15E37-B9D7-4AD6-81FB-0A6EE6F38A53}" destId="{49DE7CA5-A4DF-4F27-BE42-D89C1EC6E5DF}" srcOrd="0" destOrd="0" parTransId="{0838CE83-45B0-46A0-BE67-D0DD316E4E96}" sibTransId="{AF2B8B98-629D-4290-B49B-8021862FCE7A}"/>
    <dgm:cxn modelId="{5947C98E-81AF-4A82-B8D1-012047CA9E49}" srcId="{21B15E37-B9D7-4AD6-81FB-0A6EE6F38A53}" destId="{EB000382-6C53-42FD-B6FA-9948A428BFFB}" srcOrd="2" destOrd="0" parTransId="{A6CED01E-7F97-4B00-8FE0-739D6D658B5C}" sibTransId="{724A21E7-FE29-4BA7-849A-F8D48FD36203}"/>
    <dgm:cxn modelId="{16E36559-771F-442F-B1C1-69E3030EB4C5}" srcId="{21B15E37-B9D7-4AD6-81FB-0A6EE6F38A53}" destId="{96150639-43C7-44C2-8F49-F9B225588B9B}" srcOrd="3" destOrd="0" parTransId="{482DAC1A-D988-479F-866D-8DABF7DA969E}" sibTransId="{57D84D37-3501-47DC-A229-C134AF2ADA6D}"/>
    <dgm:cxn modelId="{B8BF4B34-23F4-4783-960B-2968D01201FD}" type="presOf" srcId="{A314CE10-EE88-48BB-8B0B-0FF10ED533B8}" destId="{8C0601D1-4DE4-41B9-B1EF-A80543809406}" srcOrd="0" destOrd="0" presId="urn:microsoft.com/office/officeart/2005/8/layout/default"/>
    <dgm:cxn modelId="{55983FD6-9050-4B40-9C10-38A303DF2EAB}" type="presOf" srcId="{EB000382-6C53-42FD-B6FA-9948A428BFFB}" destId="{83C0404F-5A18-4AF7-B3DB-38F8B2750A10}" srcOrd="0" destOrd="0" presId="urn:microsoft.com/office/officeart/2005/8/layout/default"/>
    <dgm:cxn modelId="{8A28B790-D900-4BFF-81DE-9080E8B0D0D5}" type="presOf" srcId="{96150639-43C7-44C2-8F49-F9B225588B9B}" destId="{7E4CB00F-0389-45CC-B57C-FD15380833C4}" srcOrd="0" destOrd="0" presId="urn:microsoft.com/office/officeart/2005/8/layout/default"/>
    <dgm:cxn modelId="{5C074DCA-42B6-40BE-B2E6-4A2996C5308D}" type="presParOf" srcId="{F83C442E-70E9-4935-9510-7D54882D3B93}" destId="{7D5543B9-54B6-438A-BDD4-643888F1FFD0}" srcOrd="0" destOrd="0" presId="urn:microsoft.com/office/officeart/2005/8/layout/default"/>
    <dgm:cxn modelId="{0265C8E8-03EF-43E1-B562-C83AAF3D0CA7}" type="presParOf" srcId="{F83C442E-70E9-4935-9510-7D54882D3B93}" destId="{57FFC32A-BCBB-4792-B2AD-92874AA757A2}" srcOrd="1" destOrd="0" presId="urn:microsoft.com/office/officeart/2005/8/layout/default"/>
    <dgm:cxn modelId="{5368B04D-D22A-4DC9-B5FA-A589920292DA}" type="presParOf" srcId="{F83C442E-70E9-4935-9510-7D54882D3B93}" destId="{8C0601D1-4DE4-41B9-B1EF-A80543809406}" srcOrd="2" destOrd="0" presId="urn:microsoft.com/office/officeart/2005/8/layout/default"/>
    <dgm:cxn modelId="{E071425B-96A8-465B-B665-9EECDC5DB4FE}" type="presParOf" srcId="{F83C442E-70E9-4935-9510-7D54882D3B93}" destId="{D1831047-1B3C-44BD-B6BA-B33705704934}" srcOrd="3" destOrd="0" presId="urn:microsoft.com/office/officeart/2005/8/layout/default"/>
    <dgm:cxn modelId="{16DECD01-A91B-4E5B-B080-C773F8D51732}" type="presParOf" srcId="{F83C442E-70E9-4935-9510-7D54882D3B93}" destId="{83C0404F-5A18-4AF7-B3DB-38F8B2750A10}" srcOrd="4" destOrd="0" presId="urn:microsoft.com/office/officeart/2005/8/layout/default"/>
    <dgm:cxn modelId="{0CE3C4D1-D623-401D-9F48-ED26D82F8935}" type="presParOf" srcId="{F83C442E-70E9-4935-9510-7D54882D3B93}" destId="{F4626A55-3710-4BF2-9C41-C2111089F344}" srcOrd="5" destOrd="0" presId="urn:microsoft.com/office/officeart/2005/8/layout/default"/>
    <dgm:cxn modelId="{53B3A0A7-8B30-4BE3-82A5-E2514BAFA6EC}" type="presParOf" srcId="{F83C442E-70E9-4935-9510-7D54882D3B93}" destId="{7E4CB00F-0389-45CC-B57C-FD15380833C4}" srcOrd="6" destOrd="0" presId="urn:microsoft.com/office/officeart/2005/8/layout/default"/>
    <dgm:cxn modelId="{B19B4912-90F1-4987-B4BB-A347141031AF}" type="presParOf" srcId="{F83C442E-70E9-4935-9510-7D54882D3B93}" destId="{219EF833-F08F-44B2-BBF7-33DB95ED0252}" srcOrd="7" destOrd="0" presId="urn:microsoft.com/office/officeart/2005/8/layout/default"/>
    <dgm:cxn modelId="{DF1DCC2C-4DB9-4FB8-8E97-F2CBF9ACAB6F}" type="presParOf" srcId="{F83C442E-70E9-4935-9510-7D54882D3B93}" destId="{04AA409C-4C87-4C58-B657-CF92D9A38BF5}" srcOrd="8" destOrd="0" presId="urn:microsoft.com/office/officeart/2005/8/layout/default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2C4DFF-8221-4361-B140-63DD1EFA267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ru-RU"/>
        </a:p>
      </dgm:t>
    </dgm:pt>
    <dgm:pt modelId="{2367D242-DD89-4CC1-8D0C-9994E2D0B2B1}">
      <dgm:prSet phldrT="[Текст]" phldr="1"/>
      <dgm:spPr/>
      <dgm:t>
        <a:bodyPr/>
        <a:lstStyle/>
        <a:p>
          <a:endParaRPr lang="ru-RU" dirty="0"/>
        </a:p>
      </dgm:t>
    </dgm:pt>
    <dgm:pt modelId="{5012A9EA-A5A2-4FB9-A17D-2F60E26CDB38}" type="parTrans" cxnId="{38DAA4D6-255B-4EFA-9B56-C830039FCA1D}">
      <dgm:prSet/>
      <dgm:spPr/>
      <dgm:t>
        <a:bodyPr/>
        <a:lstStyle/>
        <a:p>
          <a:endParaRPr lang="ru-RU"/>
        </a:p>
      </dgm:t>
    </dgm:pt>
    <dgm:pt modelId="{18896F03-C30C-4413-9F2C-7D3E5B62BA97}" type="sibTrans" cxnId="{38DAA4D6-255B-4EFA-9B56-C830039FCA1D}">
      <dgm:prSet/>
      <dgm:spPr/>
      <dgm:t>
        <a:bodyPr/>
        <a:lstStyle/>
        <a:p>
          <a:endParaRPr lang="ru-RU"/>
        </a:p>
      </dgm:t>
    </dgm:pt>
    <dgm:pt modelId="{761EE5C1-4904-449A-B5C1-E826519D5A47}">
      <dgm:prSet phldrT="[Текст]" phldr="1"/>
      <dgm:spPr/>
      <dgm:t>
        <a:bodyPr/>
        <a:lstStyle/>
        <a:p>
          <a:endParaRPr lang="ru-RU" dirty="0"/>
        </a:p>
      </dgm:t>
    </dgm:pt>
    <dgm:pt modelId="{96120ABC-EBB0-40D3-82A1-C38675F75D48}" type="parTrans" cxnId="{6C8E85A1-6520-4B17-A9CC-155B16264842}">
      <dgm:prSet/>
      <dgm:spPr/>
      <dgm:t>
        <a:bodyPr/>
        <a:lstStyle/>
        <a:p>
          <a:endParaRPr lang="ru-RU"/>
        </a:p>
      </dgm:t>
    </dgm:pt>
    <dgm:pt modelId="{9C78986D-5744-44AD-9330-357190E1BCD0}" type="sibTrans" cxnId="{6C8E85A1-6520-4B17-A9CC-155B16264842}">
      <dgm:prSet/>
      <dgm:spPr/>
      <dgm:t>
        <a:bodyPr/>
        <a:lstStyle/>
        <a:p>
          <a:endParaRPr lang="ru-RU"/>
        </a:p>
      </dgm:t>
    </dgm:pt>
    <dgm:pt modelId="{4D4697D7-F0D7-46F6-92F4-0697C9D3D4C2}">
      <dgm:prSet phldrT="[Текст]" phldr="1"/>
      <dgm:spPr/>
      <dgm:t>
        <a:bodyPr/>
        <a:lstStyle/>
        <a:p>
          <a:endParaRPr lang="ru-RU" dirty="0"/>
        </a:p>
      </dgm:t>
    </dgm:pt>
    <dgm:pt modelId="{7CB4BC9A-ECA0-4C03-8786-6FC02DDA92C4}" type="parTrans" cxnId="{59BBE859-AEF0-4273-A9FB-11B251B98EF4}">
      <dgm:prSet/>
      <dgm:spPr/>
      <dgm:t>
        <a:bodyPr/>
        <a:lstStyle/>
        <a:p>
          <a:endParaRPr lang="ru-RU"/>
        </a:p>
      </dgm:t>
    </dgm:pt>
    <dgm:pt modelId="{0949879C-AA1F-4149-AA40-85C468163AF8}" type="sibTrans" cxnId="{59BBE859-AEF0-4273-A9FB-11B251B98EF4}">
      <dgm:prSet/>
      <dgm:spPr/>
      <dgm:t>
        <a:bodyPr/>
        <a:lstStyle/>
        <a:p>
          <a:endParaRPr lang="ru-RU"/>
        </a:p>
      </dgm:t>
    </dgm:pt>
    <dgm:pt modelId="{192D9D9E-719E-4B14-A5F3-C394FEC366F7}" type="pres">
      <dgm:prSet presAssocID="{EA2C4DFF-8221-4361-B140-63DD1EFA267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83D86302-1FC0-4FBB-8BEC-3602A252115D}" type="pres">
      <dgm:prSet presAssocID="{2367D242-DD89-4CC1-8D0C-9994E2D0B2B1}" presName="parentLin" presStyleCnt="0"/>
      <dgm:spPr/>
    </dgm:pt>
    <dgm:pt modelId="{4615A289-A75E-4039-8A7E-187036AAE378}" type="pres">
      <dgm:prSet presAssocID="{2367D242-DD89-4CC1-8D0C-9994E2D0B2B1}" presName="parentLeftMargin" presStyleLbl="node1" presStyleIdx="0" presStyleCnt="3"/>
      <dgm:spPr/>
      <dgm:t>
        <a:bodyPr/>
        <a:lstStyle/>
        <a:p>
          <a:endParaRPr lang="ru-RU"/>
        </a:p>
      </dgm:t>
    </dgm:pt>
    <dgm:pt modelId="{98922BC5-A84A-4CFB-B4DA-D9CD1A5C31B4}" type="pres">
      <dgm:prSet presAssocID="{2367D242-DD89-4CC1-8D0C-9994E2D0B2B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BE1ACB36-489F-4247-99BB-C453B22B76F4}" type="pres">
      <dgm:prSet presAssocID="{2367D242-DD89-4CC1-8D0C-9994E2D0B2B1}" presName="negativeSpace" presStyleCnt="0"/>
      <dgm:spPr/>
    </dgm:pt>
    <dgm:pt modelId="{757408E9-3D5D-4E3D-8F2D-32B595AD83CE}" type="pres">
      <dgm:prSet presAssocID="{2367D242-DD89-4CC1-8D0C-9994E2D0B2B1}" presName="childText" presStyleLbl="conFgAcc1" presStyleIdx="0" presStyleCnt="3">
        <dgm:presLayoutVars>
          <dgm:bulletEnabled val="1"/>
        </dgm:presLayoutVars>
      </dgm:prSet>
      <dgm:spPr/>
    </dgm:pt>
    <dgm:pt modelId="{21757FF0-155D-4F62-B78A-F3AEF5853107}" type="pres">
      <dgm:prSet presAssocID="{18896F03-C30C-4413-9F2C-7D3E5B62BA97}" presName="spaceBetweenRectangles" presStyleCnt="0"/>
      <dgm:spPr/>
    </dgm:pt>
    <dgm:pt modelId="{C3E929BC-9BFF-4EA2-A661-37DD06FA1E69}" type="pres">
      <dgm:prSet presAssocID="{761EE5C1-4904-449A-B5C1-E826519D5A47}" presName="parentLin" presStyleCnt="0"/>
      <dgm:spPr/>
    </dgm:pt>
    <dgm:pt modelId="{B6EBF210-3655-4014-B720-596382614B37}" type="pres">
      <dgm:prSet presAssocID="{761EE5C1-4904-449A-B5C1-E826519D5A47}" presName="parentLeftMargin" presStyleLbl="node1" presStyleIdx="0" presStyleCnt="3"/>
      <dgm:spPr/>
      <dgm:t>
        <a:bodyPr/>
        <a:lstStyle/>
        <a:p>
          <a:endParaRPr lang="ru-RU"/>
        </a:p>
      </dgm:t>
    </dgm:pt>
    <dgm:pt modelId="{C1E60273-78F3-432D-B818-C66A9E6E0F13}" type="pres">
      <dgm:prSet presAssocID="{761EE5C1-4904-449A-B5C1-E826519D5A47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E80BE6B0-3881-4D47-A9DC-1675EF9793D9}" type="pres">
      <dgm:prSet presAssocID="{761EE5C1-4904-449A-B5C1-E826519D5A47}" presName="negativeSpace" presStyleCnt="0"/>
      <dgm:spPr/>
    </dgm:pt>
    <dgm:pt modelId="{78DF185E-BFF6-4427-8AD4-A17251389B22}" type="pres">
      <dgm:prSet presAssocID="{761EE5C1-4904-449A-B5C1-E826519D5A47}" presName="childText" presStyleLbl="conFgAcc1" presStyleIdx="1" presStyleCnt="3">
        <dgm:presLayoutVars>
          <dgm:bulletEnabled val="1"/>
        </dgm:presLayoutVars>
      </dgm:prSet>
      <dgm:spPr/>
    </dgm:pt>
    <dgm:pt modelId="{51533271-C901-4E9B-88EF-F996FA1350D4}" type="pres">
      <dgm:prSet presAssocID="{9C78986D-5744-44AD-9330-357190E1BCD0}" presName="spaceBetweenRectangles" presStyleCnt="0"/>
      <dgm:spPr/>
    </dgm:pt>
    <dgm:pt modelId="{35186AFF-83B6-4177-85E5-EF0C439CA91B}" type="pres">
      <dgm:prSet presAssocID="{4D4697D7-F0D7-46F6-92F4-0697C9D3D4C2}" presName="parentLin" presStyleCnt="0"/>
      <dgm:spPr/>
    </dgm:pt>
    <dgm:pt modelId="{3455953C-37A6-4A3F-943A-F3E24603A75B}" type="pres">
      <dgm:prSet presAssocID="{4D4697D7-F0D7-46F6-92F4-0697C9D3D4C2}" presName="parentLeftMargin" presStyleLbl="node1" presStyleIdx="1" presStyleCnt="3"/>
      <dgm:spPr/>
      <dgm:t>
        <a:bodyPr/>
        <a:lstStyle/>
        <a:p>
          <a:endParaRPr lang="ru-RU"/>
        </a:p>
      </dgm:t>
    </dgm:pt>
    <dgm:pt modelId="{F9CEA40F-C694-4F67-B994-AEC5CEBDC94D}" type="pres">
      <dgm:prSet presAssocID="{4D4697D7-F0D7-46F6-92F4-0697C9D3D4C2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0F908D6-FD3B-4208-95F0-0944521575E1}" type="pres">
      <dgm:prSet presAssocID="{4D4697D7-F0D7-46F6-92F4-0697C9D3D4C2}" presName="negativeSpace" presStyleCnt="0"/>
      <dgm:spPr/>
    </dgm:pt>
    <dgm:pt modelId="{AB20412B-FE99-4E46-9D55-CEA29FB5B036}" type="pres">
      <dgm:prSet presAssocID="{4D4697D7-F0D7-46F6-92F4-0697C9D3D4C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2F7BB972-E453-41BF-B582-C6EFE8D727D2}" type="presOf" srcId="{4D4697D7-F0D7-46F6-92F4-0697C9D3D4C2}" destId="{3455953C-37A6-4A3F-943A-F3E24603A75B}" srcOrd="0" destOrd="0" presId="urn:microsoft.com/office/officeart/2005/8/layout/list1"/>
    <dgm:cxn modelId="{1C03987C-68DC-4B98-8E79-49D958633578}" type="presOf" srcId="{EA2C4DFF-8221-4361-B140-63DD1EFA267A}" destId="{192D9D9E-719E-4B14-A5F3-C394FEC366F7}" srcOrd="0" destOrd="0" presId="urn:microsoft.com/office/officeart/2005/8/layout/list1"/>
    <dgm:cxn modelId="{C16A8AF0-2639-4AA7-ABE8-C720B6EB9A3C}" type="presOf" srcId="{2367D242-DD89-4CC1-8D0C-9994E2D0B2B1}" destId="{4615A289-A75E-4039-8A7E-187036AAE378}" srcOrd="0" destOrd="0" presId="urn:microsoft.com/office/officeart/2005/8/layout/list1"/>
    <dgm:cxn modelId="{89870F2A-10A5-4540-B730-BBE399D8D594}" type="presOf" srcId="{761EE5C1-4904-449A-B5C1-E826519D5A47}" destId="{C1E60273-78F3-432D-B818-C66A9E6E0F13}" srcOrd="1" destOrd="0" presId="urn:microsoft.com/office/officeart/2005/8/layout/list1"/>
    <dgm:cxn modelId="{2E78A780-2715-4F77-AA3D-AAC3BD1CD243}" type="presOf" srcId="{761EE5C1-4904-449A-B5C1-E826519D5A47}" destId="{B6EBF210-3655-4014-B720-596382614B37}" srcOrd="0" destOrd="0" presId="urn:microsoft.com/office/officeart/2005/8/layout/list1"/>
    <dgm:cxn modelId="{59BBE859-AEF0-4273-A9FB-11B251B98EF4}" srcId="{EA2C4DFF-8221-4361-B140-63DD1EFA267A}" destId="{4D4697D7-F0D7-46F6-92F4-0697C9D3D4C2}" srcOrd="2" destOrd="0" parTransId="{7CB4BC9A-ECA0-4C03-8786-6FC02DDA92C4}" sibTransId="{0949879C-AA1F-4149-AA40-85C468163AF8}"/>
    <dgm:cxn modelId="{09C08B27-0EF6-4691-BDF0-4D418DA5CEDB}" type="presOf" srcId="{4D4697D7-F0D7-46F6-92F4-0697C9D3D4C2}" destId="{F9CEA40F-C694-4F67-B994-AEC5CEBDC94D}" srcOrd="1" destOrd="0" presId="urn:microsoft.com/office/officeart/2005/8/layout/list1"/>
    <dgm:cxn modelId="{38DAA4D6-255B-4EFA-9B56-C830039FCA1D}" srcId="{EA2C4DFF-8221-4361-B140-63DD1EFA267A}" destId="{2367D242-DD89-4CC1-8D0C-9994E2D0B2B1}" srcOrd="0" destOrd="0" parTransId="{5012A9EA-A5A2-4FB9-A17D-2F60E26CDB38}" sibTransId="{18896F03-C30C-4413-9F2C-7D3E5B62BA97}"/>
    <dgm:cxn modelId="{6C8E85A1-6520-4B17-A9CC-155B16264842}" srcId="{EA2C4DFF-8221-4361-B140-63DD1EFA267A}" destId="{761EE5C1-4904-449A-B5C1-E826519D5A47}" srcOrd="1" destOrd="0" parTransId="{96120ABC-EBB0-40D3-82A1-C38675F75D48}" sibTransId="{9C78986D-5744-44AD-9330-357190E1BCD0}"/>
    <dgm:cxn modelId="{BF669347-B419-4D89-A078-FB6D88EAC8E2}" type="presOf" srcId="{2367D242-DD89-4CC1-8D0C-9994E2D0B2B1}" destId="{98922BC5-A84A-4CFB-B4DA-D9CD1A5C31B4}" srcOrd="1" destOrd="0" presId="urn:microsoft.com/office/officeart/2005/8/layout/list1"/>
    <dgm:cxn modelId="{C802B586-BA30-4642-8651-0B3DC6B9379B}" type="presParOf" srcId="{192D9D9E-719E-4B14-A5F3-C394FEC366F7}" destId="{83D86302-1FC0-4FBB-8BEC-3602A252115D}" srcOrd="0" destOrd="0" presId="urn:microsoft.com/office/officeart/2005/8/layout/list1"/>
    <dgm:cxn modelId="{2D86EB58-FF85-4851-8308-16351C388FD6}" type="presParOf" srcId="{83D86302-1FC0-4FBB-8BEC-3602A252115D}" destId="{4615A289-A75E-4039-8A7E-187036AAE378}" srcOrd="0" destOrd="0" presId="urn:microsoft.com/office/officeart/2005/8/layout/list1"/>
    <dgm:cxn modelId="{3121FF30-3675-45DC-9B89-030EC768D328}" type="presParOf" srcId="{83D86302-1FC0-4FBB-8BEC-3602A252115D}" destId="{98922BC5-A84A-4CFB-B4DA-D9CD1A5C31B4}" srcOrd="1" destOrd="0" presId="urn:microsoft.com/office/officeart/2005/8/layout/list1"/>
    <dgm:cxn modelId="{48088028-F3C7-439A-A4E5-A15749F1E697}" type="presParOf" srcId="{192D9D9E-719E-4B14-A5F3-C394FEC366F7}" destId="{BE1ACB36-489F-4247-99BB-C453B22B76F4}" srcOrd="1" destOrd="0" presId="urn:microsoft.com/office/officeart/2005/8/layout/list1"/>
    <dgm:cxn modelId="{D64330D9-290B-48ED-A211-CF6BE1040BBB}" type="presParOf" srcId="{192D9D9E-719E-4B14-A5F3-C394FEC366F7}" destId="{757408E9-3D5D-4E3D-8F2D-32B595AD83CE}" srcOrd="2" destOrd="0" presId="urn:microsoft.com/office/officeart/2005/8/layout/list1"/>
    <dgm:cxn modelId="{79F1A1D1-F6AD-4DFF-A1CF-15C696EBFBAF}" type="presParOf" srcId="{192D9D9E-719E-4B14-A5F3-C394FEC366F7}" destId="{21757FF0-155D-4F62-B78A-F3AEF5853107}" srcOrd="3" destOrd="0" presId="urn:microsoft.com/office/officeart/2005/8/layout/list1"/>
    <dgm:cxn modelId="{25CCF5DA-DA14-4F7B-889E-1C19A2E6DDA5}" type="presParOf" srcId="{192D9D9E-719E-4B14-A5F3-C394FEC366F7}" destId="{C3E929BC-9BFF-4EA2-A661-37DD06FA1E69}" srcOrd="4" destOrd="0" presId="urn:microsoft.com/office/officeart/2005/8/layout/list1"/>
    <dgm:cxn modelId="{099BC971-21C8-4659-970D-E8200C04795C}" type="presParOf" srcId="{C3E929BC-9BFF-4EA2-A661-37DD06FA1E69}" destId="{B6EBF210-3655-4014-B720-596382614B37}" srcOrd="0" destOrd="0" presId="urn:microsoft.com/office/officeart/2005/8/layout/list1"/>
    <dgm:cxn modelId="{4C35C135-72D1-41C3-B91E-AFC54D935431}" type="presParOf" srcId="{C3E929BC-9BFF-4EA2-A661-37DD06FA1E69}" destId="{C1E60273-78F3-432D-B818-C66A9E6E0F13}" srcOrd="1" destOrd="0" presId="urn:microsoft.com/office/officeart/2005/8/layout/list1"/>
    <dgm:cxn modelId="{2686F95C-4868-4F8A-AF1C-570DAD8AF3F8}" type="presParOf" srcId="{192D9D9E-719E-4B14-A5F3-C394FEC366F7}" destId="{E80BE6B0-3881-4D47-A9DC-1675EF9793D9}" srcOrd="5" destOrd="0" presId="urn:microsoft.com/office/officeart/2005/8/layout/list1"/>
    <dgm:cxn modelId="{11D1BFE4-B7DC-40D8-9050-6BE79132DEDC}" type="presParOf" srcId="{192D9D9E-719E-4B14-A5F3-C394FEC366F7}" destId="{78DF185E-BFF6-4427-8AD4-A17251389B22}" srcOrd="6" destOrd="0" presId="urn:microsoft.com/office/officeart/2005/8/layout/list1"/>
    <dgm:cxn modelId="{F2958A11-9C83-42B7-9022-D08910B4DF41}" type="presParOf" srcId="{192D9D9E-719E-4B14-A5F3-C394FEC366F7}" destId="{51533271-C901-4E9B-88EF-F996FA1350D4}" srcOrd="7" destOrd="0" presId="urn:microsoft.com/office/officeart/2005/8/layout/list1"/>
    <dgm:cxn modelId="{75A88E16-4909-44C9-86CC-5B7497EC08CD}" type="presParOf" srcId="{192D9D9E-719E-4B14-A5F3-C394FEC366F7}" destId="{35186AFF-83B6-4177-85E5-EF0C439CA91B}" srcOrd="8" destOrd="0" presId="urn:microsoft.com/office/officeart/2005/8/layout/list1"/>
    <dgm:cxn modelId="{3964CE38-5A50-4438-B3FA-81380D1989D1}" type="presParOf" srcId="{35186AFF-83B6-4177-85E5-EF0C439CA91B}" destId="{3455953C-37A6-4A3F-943A-F3E24603A75B}" srcOrd="0" destOrd="0" presId="urn:microsoft.com/office/officeart/2005/8/layout/list1"/>
    <dgm:cxn modelId="{3ADE1186-FB4B-41E3-A7A2-530ECE83D4BC}" type="presParOf" srcId="{35186AFF-83B6-4177-85E5-EF0C439CA91B}" destId="{F9CEA40F-C694-4F67-B994-AEC5CEBDC94D}" srcOrd="1" destOrd="0" presId="urn:microsoft.com/office/officeart/2005/8/layout/list1"/>
    <dgm:cxn modelId="{70574EDC-A674-4F4B-927E-05680849DF45}" type="presParOf" srcId="{192D9D9E-719E-4B14-A5F3-C394FEC366F7}" destId="{20F908D6-FD3B-4208-95F0-0944521575E1}" srcOrd="9" destOrd="0" presId="urn:microsoft.com/office/officeart/2005/8/layout/list1"/>
    <dgm:cxn modelId="{09D6F260-AB27-48E4-B9B7-BC57BC075547}" type="presParOf" srcId="{192D9D9E-719E-4B14-A5F3-C394FEC366F7}" destId="{AB20412B-FE99-4E46-9D55-CEA29FB5B036}" srcOrd="10" destOrd="0" presId="urn:microsoft.com/office/officeart/2005/8/layout/list1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4A01FB-D137-44FB-BECA-59B92CABD64A}" type="doc">
      <dgm:prSet loTypeId="urn:microsoft.com/office/officeart/2005/8/layout/chevron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ru-RU"/>
        </a:p>
      </dgm:t>
    </dgm:pt>
    <dgm:pt modelId="{49E59C70-A1FE-4DE3-8617-AEA74FA3E04C}">
      <dgm:prSet phldrT="[Текст]" custT="1"/>
      <dgm:spPr/>
      <dgm:t>
        <a:bodyPr/>
        <a:lstStyle/>
        <a:p>
          <a:r>
            <a:rPr lang="uk-UA" sz="3200" dirty="0" smtClean="0"/>
            <a:t>1</a:t>
          </a:r>
          <a:endParaRPr lang="ru-RU" sz="3200" dirty="0"/>
        </a:p>
      </dgm:t>
    </dgm:pt>
    <dgm:pt modelId="{1F988A20-F418-41DA-BECC-E295C881C7E9}" type="parTrans" cxnId="{73761B25-E17B-40F4-8700-CD1FEAED0A66}">
      <dgm:prSet/>
      <dgm:spPr/>
      <dgm:t>
        <a:bodyPr/>
        <a:lstStyle/>
        <a:p>
          <a:endParaRPr lang="ru-RU"/>
        </a:p>
      </dgm:t>
    </dgm:pt>
    <dgm:pt modelId="{3D7CC769-DC4F-4E4F-90E4-84D3C00E2767}" type="sibTrans" cxnId="{73761B25-E17B-40F4-8700-CD1FEAED0A66}">
      <dgm:prSet/>
      <dgm:spPr/>
      <dgm:t>
        <a:bodyPr/>
        <a:lstStyle/>
        <a:p>
          <a:endParaRPr lang="ru-RU"/>
        </a:p>
      </dgm:t>
    </dgm:pt>
    <dgm:pt modelId="{18A9BD6F-0ACD-49AC-94B2-3CD3208F9AD0}">
      <dgm:prSet phldrT="[Текст]"/>
      <dgm:spPr/>
      <dgm:t>
        <a:bodyPr/>
        <a:lstStyle/>
        <a:p>
          <a:r>
            <a:rPr lang="uk-UA" b="1" dirty="0" smtClean="0"/>
            <a:t>Створення необхідних умов для комфортної, успішної роботи</a:t>
          </a:r>
          <a:endParaRPr lang="ru-RU" b="1" dirty="0"/>
        </a:p>
      </dgm:t>
    </dgm:pt>
    <dgm:pt modelId="{060DE8C2-8F43-4218-BF59-FE07AF657AF9}" type="parTrans" cxnId="{5E48A73F-3523-4552-B3FB-62CFD10B4DF0}">
      <dgm:prSet/>
      <dgm:spPr/>
      <dgm:t>
        <a:bodyPr/>
        <a:lstStyle/>
        <a:p>
          <a:endParaRPr lang="ru-RU"/>
        </a:p>
      </dgm:t>
    </dgm:pt>
    <dgm:pt modelId="{E96F0389-492A-4A20-B4C0-683FED2FF4C1}" type="sibTrans" cxnId="{5E48A73F-3523-4552-B3FB-62CFD10B4DF0}">
      <dgm:prSet/>
      <dgm:spPr/>
      <dgm:t>
        <a:bodyPr/>
        <a:lstStyle/>
        <a:p>
          <a:endParaRPr lang="ru-RU"/>
        </a:p>
      </dgm:t>
    </dgm:pt>
    <dgm:pt modelId="{116B0EF1-E168-4F75-A241-4AF71356FA9B}">
      <dgm:prSet phldrT="[Текст]" custT="1"/>
      <dgm:spPr/>
      <dgm:t>
        <a:bodyPr/>
        <a:lstStyle/>
        <a:p>
          <a:r>
            <a:rPr lang="uk-UA" sz="3200" dirty="0" smtClean="0"/>
            <a:t>2</a:t>
          </a:r>
          <a:endParaRPr lang="ru-RU" sz="3200" dirty="0"/>
        </a:p>
      </dgm:t>
    </dgm:pt>
    <dgm:pt modelId="{AEBCAFF1-DC03-419D-9325-089BF200E025}" type="parTrans" cxnId="{D804119C-AEA6-496F-B43E-3DF42B73B1CF}">
      <dgm:prSet/>
      <dgm:spPr/>
      <dgm:t>
        <a:bodyPr/>
        <a:lstStyle/>
        <a:p>
          <a:endParaRPr lang="ru-RU"/>
        </a:p>
      </dgm:t>
    </dgm:pt>
    <dgm:pt modelId="{585D0492-023D-44B5-A2F8-D9246D1CAF4A}" type="sibTrans" cxnId="{D804119C-AEA6-496F-B43E-3DF42B73B1CF}">
      <dgm:prSet/>
      <dgm:spPr/>
      <dgm:t>
        <a:bodyPr/>
        <a:lstStyle/>
        <a:p>
          <a:endParaRPr lang="ru-RU"/>
        </a:p>
      </dgm:t>
    </dgm:pt>
    <dgm:pt modelId="{88B1A135-D014-40BB-BADD-6854A8DC58E0}">
      <dgm:prSet phldrT="[Текст]"/>
      <dgm:spPr/>
      <dgm:t>
        <a:bodyPr/>
        <a:lstStyle/>
        <a:p>
          <a:r>
            <a:rPr lang="uk-UA" b="1" dirty="0" smtClean="0"/>
            <a:t>Створення необхідних умов для комфортної, успішної роботи</a:t>
          </a:r>
          <a:endParaRPr lang="ru-RU" b="1" dirty="0"/>
        </a:p>
      </dgm:t>
    </dgm:pt>
    <dgm:pt modelId="{7301E180-A65B-4958-9948-E99A2266A314}" type="parTrans" cxnId="{484C09F7-1AFA-4E93-9F8C-C0B5807D9D60}">
      <dgm:prSet/>
      <dgm:spPr/>
      <dgm:t>
        <a:bodyPr/>
        <a:lstStyle/>
        <a:p>
          <a:endParaRPr lang="ru-RU"/>
        </a:p>
      </dgm:t>
    </dgm:pt>
    <dgm:pt modelId="{88F43037-0077-4B80-B3E5-376BAAEC549C}" type="sibTrans" cxnId="{484C09F7-1AFA-4E93-9F8C-C0B5807D9D60}">
      <dgm:prSet/>
      <dgm:spPr/>
      <dgm:t>
        <a:bodyPr/>
        <a:lstStyle/>
        <a:p>
          <a:endParaRPr lang="ru-RU"/>
        </a:p>
      </dgm:t>
    </dgm:pt>
    <dgm:pt modelId="{3758D33D-2EE4-4098-9041-8589BDC6FF55}">
      <dgm:prSet phldrT="[Текст]"/>
      <dgm:spPr/>
      <dgm:t>
        <a:bodyPr/>
        <a:lstStyle/>
        <a:p>
          <a:r>
            <a:rPr lang="uk-UA" dirty="0" smtClean="0"/>
            <a:t>3</a:t>
          </a:r>
          <a:endParaRPr lang="ru-RU" dirty="0"/>
        </a:p>
      </dgm:t>
    </dgm:pt>
    <dgm:pt modelId="{D9E9C6B0-162D-4BBE-969A-382457E38190}" type="parTrans" cxnId="{71349D96-C595-47BB-A948-6AB0A99AFF51}">
      <dgm:prSet/>
      <dgm:spPr/>
      <dgm:t>
        <a:bodyPr/>
        <a:lstStyle/>
        <a:p>
          <a:endParaRPr lang="ru-RU"/>
        </a:p>
      </dgm:t>
    </dgm:pt>
    <dgm:pt modelId="{7FAC212D-F470-478A-A9F2-CBF0F53B3218}" type="sibTrans" cxnId="{71349D96-C595-47BB-A948-6AB0A99AFF51}">
      <dgm:prSet/>
      <dgm:spPr/>
      <dgm:t>
        <a:bodyPr/>
        <a:lstStyle/>
        <a:p>
          <a:endParaRPr lang="ru-RU"/>
        </a:p>
      </dgm:t>
    </dgm:pt>
    <dgm:pt modelId="{54983561-C8A5-42F6-B2E5-53D237BD0CCC}">
      <dgm:prSet phldrT="[Текст]"/>
      <dgm:spPr/>
      <dgm:t>
        <a:bodyPr/>
        <a:lstStyle/>
        <a:p>
          <a:r>
            <a:rPr lang="uk-UA" b="1" dirty="0" smtClean="0"/>
            <a:t>Вироблення системи моніторингових </a:t>
          </a:r>
          <a:r>
            <a:rPr lang="uk-UA" b="1" dirty="0" err="1" smtClean="0"/>
            <a:t>прцедур</a:t>
          </a:r>
          <a:endParaRPr lang="ru-RU" b="1" dirty="0"/>
        </a:p>
      </dgm:t>
    </dgm:pt>
    <dgm:pt modelId="{1B10282F-7F99-4B85-B0AA-BEC007AB8855}" type="parTrans" cxnId="{51A89136-7B54-4B4C-8713-5B40864E679E}">
      <dgm:prSet/>
      <dgm:spPr/>
      <dgm:t>
        <a:bodyPr/>
        <a:lstStyle/>
        <a:p>
          <a:endParaRPr lang="ru-RU"/>
        </a:p>
      </dgm:t>
    </dgm:pt>
    <dgm:pt modelId="{30CC5B65-0D34-465B-9502-CF4E92D14ACB}" type="sibTrans" cxnId="{51A89136-7B54-4B4C-8713-5B40864E679E}">
      <dgm:prSet/>
      <dgm:spPr/>
      <dgm:t>
        <a:bodyPr/>
        <a:lstStyle/>
        <a:p>
          <a:endParaRPr lang="ru-RU"/>
        </a:p>
      </dgm:t>
    </dgm:pt>
    <dgm:pt modelId="{D85160E6-677B-424B-B30E-F1E574DF04A7}" type="pres">
      <dgm:prSet presAssocID="{9F4A01FB-D137-44FB-BECA-59B92CABD64A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C824F101-0EBC-4C7C-BE24-2D67CE963DA5}" type="pres">
      <dgm:prSet presAssocID="{49E59C70-A1FE-4DE3-8617-AEA74FA3E04C}" presName="composite" presStyleCnt="0"/>
      <dgm:spPr/>
    </dgm:pt>
    <dgm:pt modelId="{B7CAC6E3-CD35-48F1-8923-B48D3E43ED48}" type="pres">
      <dgm:prSet presAssocID="{49E59C70-A1FE-4DE3-8617-AEA74FA3E04C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C5085753-4BF3-4A0F-BFBE-D2311FC0E5AA}" type="pres">
      <dgm:prSet presAssocID="{49E59C70-A1FE-4DE3-8617-AEA74FA3E04C}" presName="descendantText" presStyleLbl="alignAcc1" presStyleIdx="0" presStyleCnt="3" custLinFactNeighborX="-353" custLinFactNeighborY="12745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C74AC6C-8A67-4E79-AD63-AEE776CF483D}" type="pres">
      <dgm:prSet presAssocID="{3D7CC769-DC4F-4E4F-90E4-84D3C00E2767}" presName="sp" presStyleCnt="0"/>
      <dgm:spPr/>
    </dgm:pt>
    <dgm:pt modelId="{0ED9B861-E020-47E3-8BD7-566A84143209}" type="pres">
      <dgm:prSet presAssocID="{116B0EF1-E168-4F75-A241-4AF71356FA9B}" presName="composite" presStyleCnt="0"/>
      <dgm:spPr/>
    </dgm:pt>
    <dgm:pt modelId="{4602498B-1FA1-4E57-B0EF-3DA736ECFD94}" type="pres">
      <dgm:prSet presAssocID="{116B0EF1-E168-4F75-A241-4AF71356FA9B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8726AC8-1182-440E-AAFA-13C6EBFFC037}" type="pres">
      <dgm:prSet presAssocID="{116B0EF1-E168-4F75-A241-4AF71356FA9B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E955746-549F-424F-A429-43A4752D250A}" type="pres">
      <dgm:prSet presAssocID="{585D0492-023D-44B5-A2F8-D9246D1CAF4A}" presName="sp" presStyleCnt="0"/>
      <dgm:spPr/>
    </dgm:pt>
    <dgm:pt modelId="{56685EB9-4AB4-4C0E-B0DB-90CEDD2F611F}" type="pres">
      <dgm:prSet presAssocID="{3758D33D-2EE4-4098-9041-8589BDC6FF55}" presName="composite" presStyleCnt="0"/>
      <dgm:spPr/>
    </dgm:pt>
    <dgm:pt modelId="{3EDF3C6E-4E1D-49CC-9F55-4E6E0A4391AF}" type="pres">
      <dgm:prSet presAssocID="{3758D33D-2EE4-4098-9041-8589BDC6FF55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2208CDE9-9C82-4181-8C99-1070AEFBAA62}" type="pres">
      <dgm:prSet presAssocID="{3758D33D-2EE4-4098-9041-8589BDC6FF55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71349D96-C595-47BB-A948-6AB0A99AFF51}" srcId="{9F4A01FB-D137-44FB-BECA-59B92CABD64A}" destId="{3758D33D-2EE4-4098-9041-8589BDC6FF55}" srcOrd="2" destOrd="0" parTransId="{D9E9C6B0-162D-4BBE-969A-382457E38190}" sibTransId="{7FAC212D-F470-478A-A9F2-CBF0F53B3218}"/>
    <dgm:cxn modelId="{5E48A73F-3523-4552-B3FB-62CFD10B4DF0}" srcId="{49E59C70-A1FE-4DE3-8617-AEA74FA3E04C}" destId="{18A9BD6F-0ACD-49AC-94B2-3CD3208F9AD0}" srcOrd="0" destOrd="0" parTransId="{060DE8C2-8F43-4218-BF59-FE07AF657AF9}" sibTransId="{E96F0389-492A-4A20-B4C0-683FED2FF4C1}"/>
    <dgm:cxn modelId="{51A89136-7B54-4B4C-8713-5B40864E679E}" srcId="{3758D33D-2EE4-4098-9041-8589BDC6FF55}" destId="{54983561-C8A5-42F6-B2E5-53D237BD0CCC}" srcOrd="0" destOrd="0" parTransId="{1B10282F-7F99-4B85-B0AA-BEC007AB8855}" sibTransId="{30CC5B65-0D34-465B-9502-CF4E92D14ACB}"/>
    <dgm:cxn modelId="{D804119C-AEA6-496F-B43E-3DF42B73B1CF}" srcId="{9F4A01FB-D137-44FB-BECA-59B92CABD64A}" destId="{116B0EF1-E168-4F75-A241-4AF71356FA9B}" srcOrd="1" destOrd="0" parTransId="{AEBCAFF1-DC03-419D-9325-089BF200E025}" sibTransId="{585D0492-023D-44B5-A2F8-D9246D1CAF4A}"/>
    <dgm:cxn modelId="{484C09F7-1AFA-4E93-9F8C-C0B5807D9D60}" srcId="{116B0EF1-E168-4F75-A241-4AF71356FA9B}" destId="{88B1A135-D014-40BB-BADD-6854A8DC58E0}" srcOrd="0" destOrd="0" parTransId="{7301E180-A65B-4958-9948-E99A2266A314}" sibTransId="{88F43037-0077-4B80-B3E5-376BAAEC549C}"/>
    <dgm:cxn modelId="{DC07F6D1-FE8F-45D7-B0BF-E8CA1FFB1B39}" type="presOf" srcId="{54983561-C8A5-42F6-B2E5-53D237BD0CCC}" destId="{2208CDE9-9C82-4181-8C99-1070AEFBAA62}" srcOrd="0" destOrd="0" presId="urn:microsoft.com/office/officeart/2005/8/layout/chevron2"/>
    <dgm:cxn modelId="{73761B25-E17B-40F4-8700-CD1FEAED0A66}" srcId="{9F4A01FB-D137-44FB-BECA-59B92CABD64A}" destId="{49E59C70-A1FE-4DE3-8617-AEA74FA3E04C}" srcOrd="0" destOrd="0" parTransId="{1F988A20-F418-41DA-BECC-E295C881C7E9}" sibTransId="{3D7CC769-DC4F-4E4F-90E4-84D3C00E2767}"/>
    <dgm:cxn modelId="{D0A38885-2B4A-4F74-88F4-F999DCA63E7D}" type="presOf" srcId="{9F4A01FB-D137-44FB-BECA-59B92CABD64A}" destId="{D85160E6-677B-424B-B30E-F1E574DF04A7}" srcOrd="0" destOrd="0" presId="urn:microsoft.com/office/officeart/2005/8/layout/chevron2"/>
    <dgm:cxn modelId="{F61F9AC5-1E8D-4975-9A1A-84FA48AAA47C}" type="presOf" srcId="{49E59C70-A1FE-4DE3-8617-AEA74FA3E04C}" destId="{B7CAC6E3-CD35-48F1-8923-B48D3E43ED48}" srcOrd="0" destOrd="0" presId="urn:microsoft.com/office/officeart/2005/8/layout/chevron2"/>
    <dgm:cxn modelId="{79DEC292-007B-4434-B06E-49812426E9FF}" type="presOf" srcId="{116B0EF1-E168-4F75-A241-4AF71356FA9B}" destId="{4602498B-1FA1-4E57-B0EF-3DA736ECFD94}" srcOrd="0" destOrd="0" presId="urn:microsoft.com/office/officeart/2005/8/layout/chevron2"/>
    <dgm:cxn modelId="{36F13DB8-F610-478D-924C-89E272E735A2}" type="presOf" srcId="{88B1A135-D014-40BB-BADD-6854A8DC58E0}" destId="{28726AC8-1182-440E-AAFA-13C6EBFFC037}" srcOrd="0" destOrd="0" presId="urn:microsoft.com/office/officeart/2005/8/layout/chevron2"/>
    <dgm:cxn modelId="{21ED93A5-C4DD-4F77-A36C-8B520C74BC04}" type="presOf" srcId="{3758D33D-2EE4-4098-9041-8589BDC6FF55}" destId="{3EDF3C6E-4E1D-49CC-9F55-4E6E0A4391AF}" srcOrd="0" destOrd="0" presId="urn:microsoft.com/office/officeart/2005/8/layout/chevron2"/>
    <dgm:cxn modelId="{4A6444D0-5177-44B8-9F0E-3D80E541C272}" type="presOf" srcId="{18A9BD6F-0ACD-49AC-94B2-3CD3208F9AD0}" destId="{C5085753-4BF3-4A0F-BFBE-D2311FC0E5AA}" srcOrd="0" destOrd="0" presId="urn:microsoft.com/office/officeart/2005/8/layout/chevron2"/>
    <dgm:cxn modelId="{38DB94B7-0106-4F46-A05C-0BB40F90A97A}" type="presParOf" srcId="{D85160E6-677B-424B-B30E-F1E574DF04A7}" destId="{C824F101-0EBC-4C7C-BE24-2D67CE963DA5}" srcOrd="0" destOrd="0" presId="urn:microsoft.com/office/officeart/2005/8/layout/chevron2"/>
    <dgm:cxn modelId="{E36ED544-3646-4D3E-A69A-404B78768359}" type="presParOf" srcId="{C824F101-0EBC-4C7C-BE24-2D67CE963DA5}" destId="{B7CAC6E3-CD35-48F1-8923-B48D3E43ED48}" srcOrd="0" destOrd="0" presId="urn:microsoft.com/office/officeart/2005/8/layout/chevron2"/>
    <dgm:cxn modelId="{21C9B634-FF1B-4880-BBD3-6CF77421CA38}" type="presParOf" srcId="{C824F101-0EBC-4C7C-BE24-2D67CE963DA5}" destId="{C5085753-4BF3-4A0F-BFBE-D2311FC0E5AA}" srcOrd="1" destOrd="0" presId="urn:microsoft.com/office/officeart/2005/8/layout/chevron2"/>
    <dgm:cxn modelId="{D77965F0-BFC2-461E-A976-B6EC38FC5264}" type="presParOf" srcId="{D85160E6-677B-424B-B30E-F1E574DF04A7}" destId="{5C74AC6C-8A67-4E79-AD63-AEE776CF483D}" srcOrd="1" destOrd="0" presId="urn:microsoft.com/office/officeart/2005/8/layout/chevron2"/>
    <dgm:cxn modelId="{B8FC4517-4BA5-4F43-A6B8-E8CC849E3F5E}" type="presParOf" srcId="{D85160E6-677B-424B-B30E-F1E574DF04A7}" destId="{0ED9B861-E020-47E3-8BD7-566A84143209}" srcOrd="2" destOrd="0" presId="urn:microsoft.com/office/officeart/2005/8/layout/chevron2"/>
    <dgm:cxn modelId="{BF21E4AE-78AD-4A04-AF80-627C1EB955E8}" type="presParOf" srcId="{0ED9B861-E020-47E3-8BD7-566A84143209}" destId="{4602498B-1FA1-4E57-B0EF-3DA736ECFD94}" srcOrd="0" destOrd="0" presId="urn:microsoft.com/office/officeart/2005/8/layout/chevron2"/>
    <dgm:cxn modelId="{5FDED9B1-0E8B-4664-9E84-782629F996B4}" type="presParOf" srcId="{0ED9B861-E020-47E3-8BD7-566A84143209}" destId="{28726AC8-1182-440E-AAFA-13C6EBFFC037}" srcOrd="1" destOrd="0" presId="urn:microsoft.com/office/officeart/2005/8/layout/chevron2"/>
    <dgm:cxn modelId="{440C63B8-04E8-440B-BEE0-AF496A3B043D}" type="presParOf" srcId="{D85160E6-677B-424B-B30E-F1E574DF04A7}" destId="{DE955746-549F-424F-A429-43A4752D250A}" srcOrd="3" destOrd="0" presId="urn:microsoft.com/office/officeart/2005/8/layout/chevron2"/>
    <dgm:cxn modelId="{59868808-B1CF-4027-B9E9-8B6A4F369570}" type="presParOf" srcId="{D85160E6-677B-424B-B30E-F1E574DF04A7}" destId="{56685EB9-4AB4-4C0E-B0DB-90CEDD2F611F}" srcOrd="4" destOrd="0" presId="urn:microsoft.com/office/officeart/2005/8/layout/chevron2"/>
    <dgm:cxn modelId="{63290CEA-AD08-42F6-AD30-8CF29DFEB42C}" type="presParOf" srcId="{56685EB9-4AB4-4C0E-B0DB-90CEDD2F611F}" destId="{3EDF3C6E-4E1D-49CC-9F55-4E6E0A4391AF}" srcOrd="0" destOrd="0" presId="urn:microsoft.com/office/officeart/2005/8/layout/chevron2"/>
    <dgm:cxn modelId="{929D7CFA-2D17-4CDD-8273-9CDED777D8C7}" type="presParOf" srcId="{56685EB9-4AB4-4C0E-B0DB-90CEDD2F611F}" destId="{2208CDE9-9C82-4181-8C99-1070AEFBAA62}" srcOrd="1" destOrd="0" presId="urn:microsoft.com/office/officeart/2005/8/layout/chevron2"/>
  </dgm:cxnLst>
  <dgm:bg/>
  <dgm:whole/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56E0FC9-34D6-45DE-8B47-DB099EA9F5FE}" type="doc">
      <dgm:prSet loTypeId="urn:microsoft.com/office/officeart/2005/8/layout/chevron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ru-RU"/>
        </a:p>
      </dgm:t>
    </dgm:pt>
    <dgm:pt modelId="{040206D2-B796-4899-AFE3-994885A67BB5}">
      <dgm:prSet phldrT="[Текст]"/>
      <dgm:spPr/>
      <dgm:t>
        <a:bodyPr/>
        <a:lstStyle/>
        <a:p>
          <a:r>
            <a:rPr lang="uk-UA" dirty="0" smtClean="0"/>
            <a:t>4</a:t>
          </a:r>
          <a:endParaRPr lang="ru-RU" dirty="0"/>
        </a:p>
      </dgm:t>
    </dgm:pt>
    <dgm:pt modelId="{53F8B5D5-10FE-4A80-BD0B-8D03470E6A4F}" type="parTrans" cxnId="{C43949A3-2F9A-42EA-8364-07A57B268FA9}">
      <dgm:prSet/>
      <dgm:spPr/>
      <dgm:t>
        <a:bodyPr/>
        <a:lstStyle/>
        <a:p>
          <a:endParaRPr lang="ru-RU"/>
        </a:p>
      </dgm:t>
    </dgm:pt>
    <dgm:pt modelId="{2B109B40-65BB-4648-B10D-FC1A8E05D1E3}" type="sibTrans" cxnId="{C43949A3-2F9A-42EA-8364-07A57B268FA9}">
      <dgm:prSet/>
      <dgm:spPr/>
      <dgm:t>
        <a:bodyPr/>
        <a:lstStyle/>
        <a:p>
          <a:endParaRPr lang="ru-RU"/>
        </a:p>
      </dgm:t>
    </dgm:pt>
    <dgm:pt modelId="{C3019E9D-245F-431D-BCD7-3F22741E1A67}">
      <dgm:prSet phldrT="[Текст]"/>
      <dgm:spPr/>
      <dgm:t>
        <a:bodyPr/>
        <a:lstStyle/>
        <a:p>
          <a:r>
            <a:rPr lang="uk-UA" b="1" dirty="0" smtClean="0"/>
            <a:t>Розкриття нахилів, здібностей та реалізація можливостей</a:t>
          </a:r>
          <a:endParaRPr lang="ru-RU" b="1" dirty="0"/>
        </a:p>
      </dgm:t>
    </dgm:pt>
    <dgm:pt modelId="{28E51E18-AF86-43A0-BFFD-3EF3FF51767C}" type="parTrans" cxnId="{179D5530-D4AA-47EB-9EDC-D6431DEFCE9D}">
      <dgm:prSet/>
      <dgm:spPr/>
      <dgm:t>
        <a:bodyPr/>
        <a:lstStyle/>
        <a:p>
          <a:endParaRPr lang="ru-RU"/>
        </a:p>
      </dgm:t>
    </dgm:pt>
    <dgm:pt modelId="{6B4326DA-00D5-4E89-8614-28FB0B0A0BB2}" type="sibTrans" cxnId="{179D5530-D4AA-47EB-9EDC-D6431DEFCE9D}">
      <dgm:prSet/>
      <dgm:spPr/>
      <dgm:t>
        <a:bodyPr/>
        <a:lstStyle/>
        <a:p>
          <a:endParaRPr lang="ru-RU"/>
        </a:p>
      </dgm:t>
    </dgm:pt>
    <dgm:pt modelId="{84A3DA51-BF05-4EDF-A7BA-C08389F4CF6F}">
      <dgm:prSet phldrT="[Текст]"/>
      <dgm:spPr/>
      <dgm:t>
        <a:bodyPr/>
        <a:lstStyle/>
        <a:p>
          <a:r>
            <a:rPr lang="uk-UA" dirty="0" smtClean="0"/>
            <a:t>5</a:t>
          </a:r>
          <a:endParaRPr lang="ru-RU" dirty="0"/>
        </a:p>
      </dgm:t>
    </dgm:pt>
    <dgm:pt modelId="{7EE5F0CC-68CA-4C3B-A03F-24E8DB077BF2}" type="parTrans" cxnId="{3BBF12C3-66E8-4831-96D2-848DFAA1B1B3}">
      <dgm:prSet/>
      <dgm:spPr/>
      <dgm:t>
        <a:bodyPr/>
        <a:lstStyle/>
        <a:p>
          <a:endParaRPr lang="ru-RU"/>
        </a:p>
      </dgm:t>
    </dgm:pt>
    <dgm:pt modelId="{FE59FD3D-2C0C-4EA1-A030-E0055D01E52A}" type="sibTrans" cxnId="{3BBF12C3-66E8-4831-96D2-848DFAA1B1B3}">
      <dgm:prSet/>
      <dgm:spPr/>
      <dgm:t>
        <a:bodyPr/>
        <a:lstStyle/>
        <a:p>
          <a:endParaRPr lang="ru-RU"/>
        </a:p>
      </dgm:t>
    </dgm:pt>
    <dgm:pt modelId="{5723E52A-9CB5-40C5-A929-EBED774FF302}">
      <dgm:prSet phldrT="[Текст]"/>
      <dgm:spPr/>
      <dgm:t>
        <a:bodyPr/>
        <a:lstStyle/>
        <a:p>
          <a:r>
            <a:rPr lang="uk-UA" b="1" dirty="0" smtClean="0"/>
            <a:t>Індивідуалізація навчального процесу</a:t>
          </a:r>
          <a:endParaRPr lang="ru-RU" b="1" dirty="0"/>
        </a:p>
      </dgm:t>
    </dgm:pt>
    <dgm:pt modelId="{FFCCC2BB-A94C-48BF-8829-29CF9516CD3D}" type="parTrans" cxnId="{5694646D-9134-4810-B792-5E07336DBA56}">
      <dgm:prSet/>
      <dgm:spPr/>
      <dgm:t>
        <a:bodyPr/>
        <a:lstStyle/>
        <a:p>
          <a:endParaRPr lang="ru-RU"/>
        </a:p>
      </dgm:t>
    </dgm:pt>
    <dgm:pt modelId="{EF160FF8-C1ED-4A41-B984-F30BCB85385B}" type="sibTrans" cxnId="{5694646D-9134-4810-B792-5E07336DBA56}">
      <dgm:prSet/>
      <dgm:spPr/>
      <dgm:t>
        <a:bodyPr/>
        <a:lstStyle/>
        <a:p>
          <a:endParaRPr lang="ru-RU"/>
        </a:p>
      </dgm:t>
    </dgm:pt>
    <dgm:pt modelId="{A8B592D3-4934-4B6E-8970-4884B0A0CA4C}">
      <dgm:prSet phldrT="[Текст]"/>
      <dgm:spPr/>
      <dgm:t>
        <a:bodyPr/>
        <a:lstStyle/>
        <a:p>
          <a:r>
            <a:rPr lang="uk-UA" dirty="0" smtClean="0"/>
            <a:t>6</a:t>
          </a:r>
          <a:endParaRPr lang="ru-RU" dirty="0"/>
        </a:p>
      </dgm:t>
    </dgm:pt>
    <dgm:pt modelId="{1E1267E5-C547-4B58-8CA5-E5633FE70E19}" type="parTrans" cxnId="{8EA2698F-E367-46D9-B1CC-44AE9821E9FC}">
      <dgm:prSet/>
      <dgm:spPr/>
      <dgm:t>
        <a:bodyPr/>
        <a:lstStyle/>
        <a:p>
          <a:endParaRPr lang="ru-RU"/>
        </a:p>
      </dgm:t>
    </dgm:pt>
    <dgm:pt modelId="{37BECF60-F1DE-47C7-8F32-1BAC57E88BC5}" type="sibTrans" cxnId="{8EA2698F-E367-46D9-B1CC-44AE9821E9FC}">
      <dgm:prSet/>
      <dgm:spPr/>
      <dgm:t>
        <a:bodyPr/>
        <a:lstStyle/>
        <a:p>
          <a:endParaRPr lang="ru-RU"/>
        </a:p>
      </dgm:t>
    </dgm:pt>
    <dgm:pt modelId="{A7B8546B-3240-4C34-AF35-43DE88AFACCB}">
      <dgm:prSet phldrT="[Текст]"/>
      <dgm:spPr/>
      <dgm:t>
        <a:bodyPr/>
        <a:lstStyle/>
        <a:p>
          <a:r>
            <a:rPr lang="uk-UA" b="1" dirty="0" smtClean="0"/>
            <a:t>Моральне, матеріальне стимулювання та заохочення</a:t>
          </a:r>
          <a:endParaRPr lang="ru-RU" b="1" dirty="0"/>
        </a:p>
      </dgm:t>
    </dgm:pt>
    <dgm:pt modelId="{32FC30B2-36C6-4AA2-AC20-81820529EF74}" type="parTrans" cxnId="{18574172-BFF8-491A-9B2B-EF88B2602765}">
      <dgm:prSet/>
      <dgm:spPr/>
      <dgm:t>
        <a:bodyPr/>
        <a:lstStyle/>
        <a:p>
          <a:endParaRPr lang="ru-RU"/>
        </a:p>
      </dgm:t>
    </dgm:pt>
    <dgm:pt modelId="{32BDEAAD-ACE2-40BE-BD80-448D9645E93B}" type="sibTrans" cxnId="{18574172-BFF8-491A-9B2B-EF88B2602765}">
      <dgm:prSet/>
      <dgm:spPr/>
      <dgm:t>
        <a:bodyPr/>
        <a:lstStyle/>
        <a:p>
          <a:endParaRPr lang="ru-RU"/>
        </a:p>
      </dgm:t>
    </dgm:pt>
    <dgm:pt modelId="{F5E100CF-6271-4A4D-821B-F773588B597F}" type="pres">
      <dgm:prSet presAssocID="{556E0FC9-34D6-45DE-8B47-DB099EA9F5FE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3EA573ED-03B1-4A74-833D-FA1A4E6B3120}" type="pres">
      <dgm:prSet presAssocID="{040206D2-B796-4899-AFE3-994885A67BB5}" presName="composite" presStyleCnt="0"/>
      <dgm:spPr/>
    </dgm:pt>
    <dgm:pt modelId="{F55EF77D-90CF-4184-ACDF-0736AE6DFEEF}" type="pres">
      <dgm:prSet presAssocID="{040206D2-B796-4899-AFE3-994885A67BB5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E336BB9-2AF2-49D4-A9FD-2FE8224B85C3}" type="pres">
      <dgm:prSet presAssocID="{040206D2-B796-4899-AFE3-994885A67BB5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EC75B02-9CF2-47DD-9DEC-7BB71F85C9DD}" type="pres">
      <dgm:prSet presAssocID="{2B109B40-65BB-4648-B10D-FC1A8E05D1E3}" presName="sp" presStyleCnt="0"/>
      <dgm:spPr/>
    </dgm:pt>
    <dgm:pt modelId="{4844BC21-CD25-4144-97D8-87C671CDB830}" type="pres">
      <dgm:prSet presAssocID="{84A3DA51-BF05-4EDF-A7BA-C08389F4CF6F}" presName="composite" presStyleCnt="0"/>
      <dgm:spPr/>
    </dgm:pt>
    <dgm:pt modelId="{D8F4F5D8-2567-453A-9554-ADCB542929E0}" type="pres">
      <dgm:prSet presAssocID="{84A3DA51-BF05-4EDF-A7BA-C08389F4CF6F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7C384C53-238A-4D21-8DA0-9554FE4BC240}" type="pres">
      <dgm:prSet presAssocID="{84A3DA51-BF05-4EDF-A7BA-C08389F4CF6F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8981478B-8485-47A0-8814-0F0F3097D92B}" type="pres">
      <dgm:prSet presAssocID="{FE59FD3D-2C0C-4EA1-A030-E0055D01E52A}" presName="sp" presStyleCnt="0"/>
      <dgm:spPr/>
    </dgm:pt>
    <dgm:pt modelId="{C2B9E6E5-0BA3-4CD7-8620-930D23AE4271}" type="pres">
      <dgm:prSet presAssocID="{A8B592D3-4934-4B6E-8970-4884B0A0CA4C}" presName="composite" presStyleCnt="0"/>
      <dgm:spPr/>
    </dgm:pt>
    <dgm:pt modelId="{5A726D66-4D58-4CAD-B452-21E1EDF4A8BE}" type="pres">
      <dgm:prSet presAssocID="{A8B592D3-4934-4B6E-8970-4884B0A0CA4C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D4A16CEB-F28A-4EC6-8E2F-40149274B212}" type="pres">
      <dgm:prSet presAssocID="{A8B592D3-4934-4B6E-8970-4884B0A0CA4C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3BBF12C3-66E8-4831-96D2-848DFAA1B1B3}" srcId="{556E0FC9-34D6-45DE-8B47-DB099EA9F5FE}" destId="{84A3DA51-BF05-4EDF-A7BA-C08389F4CF6F}" srcOrd="1" destOrd="0" parTransId="{7EE5F0CC-68CA-4C3B-A03F-24E8DB077BF2}" sibTransId="{FE59FD3D-2C0C-4EA1-A030-E0055D01E52A}"/>
    <dgm:cxn modelId="{0BE9E0F0-4801-4169-BF6E-802F5AA31C2C}" type="presOf" srcId="{556E0FC9-34D6-45DE-8B47-DB099EA9F5FE}" destId="{F5E100CF-6271-4A4D-821B-F773588B597F}" srcOrd="0" destOrd="0" presId="urn:microsoft.com/office/officeart/2005/8/layout/chevron2"/>
    <dgm:cxn modelId="{0D4AADDE-A784-492D-ACD2-8617E49A1A59}" type="presOf" srcId="{040206D2-B796-4899-AFE3-994885A67BB5}" destId="{F55EF77D-90CF-4184-ACDF-0736AE6DFEEF}" srcOrd="0" destOrd="0" presId="urn:microsoft.com/office/officeart/2005/8/layout/chevron2"/>
    <dgm:cxn modelId="{18574172-BFF8-491A-9B2B-EF88B2602765}" srcId="{A8B592D3-4934-4B6E-8970-4884B0A0CA4C}" destId="{A7B8546B-3240-4C34-AF35-43DE88AFACCB}" srcOrd="0" destOrd="0" parTransId="{32FC30B2-36C6-4AA2-AC20-81820529EF74}" sibTransId="{32BDEAAD-ACE2-40BE-BD80-448D9645E93B}"/>
    <dgm:cxn modelId="{C43949A3-2F9A-42EA-8364-07A57B268FA9}" srcId="{556E0FC9-34D6-45DE-8B47-DB099EA9F5FE}" destId="{040206D2-B796-4899-AFE3-994885A67BB5}" srcOrd="0" destOrd="0" parTransId="{53F8B5D5-10FE-4A80-BD0B-8D03470E6A4F}" sibTransId="{2B109B40-65BB-4648-B10D-FC1A8E05D1E3}"/>
    <dgm:cxn modelId="{D9723EB6-374B-456A-AEC6-8EB4A35BE329}" type="presOf" srcId="{A8B592D3-4934-4B6E-8970-4884B0A0CA4C}" destId="{5A726D66-4D58-4CAD-B452-21E1EDF4A8BE}" srcOrd="0" destOrd="0" presId="urn:microsoft.com/office/officeart/2005/8/layout/chevron2"/>
    <dgm:cxn modelId="{3BF96BC9-EA6B-4892-AEB6-4463B640C233}" type="presOf" srcId="{5723E52A-9CB5-40C5-A929-EBED774FF302}" destId="{7C384C53-238A-4D21-8DA0-9554FE4BC240}" srcOrd="0" destOrd="0" presId="urn:microsoft.com/office/officeart/2005/8/layout/chevron2"/>
    <dgm:cxn modelId="{1A5924B2-B716-4976-9573-453F4431274E}" type="presOf" srcId="{A7B8546B-3240-4C34-AF35-43DE88AFACCB}" destId="{D4A16CEB-F28A-4EC6-8E2F-40149274B212}" srcOrd="0" destOrd="0" presId="urn:microsoft.com/office/officeart/2005/8/layout/chevron2"/>
    <dgm:cxn modelId="{A57BB365-8D5C-4AAE-8E89-498F6A0C92CB}" type="presOf" srcId="{84A3DA51-BF05-4EDF-A7BA-C08389F4CF6F}" destId="{D8F4F5D8-2567-453A-9554-ADCB542929E0}" srcOrd="0" destOrd="0" presId="urn:microsoft.com/office/officeart/2005/8/layout/chevron2"/>
    <dgm:cxn modelId="{6989AFED-5C46-4E2D-893F-C9B3C76C8BC3}" type="presOf" srcId="{C3019E9D-245F-431D-BCD7-3F22741E1A67}" destId="{7E336BB9-2AF2-49D4-A9FD-2FE8224B85C3}" srcOrd="0" destOrd="0" presId="urn:microsoft.com/office/officeart/2005/8/layout/chevron2"/>
    <dgm:cxn modelId="{5694646D-9134-4810-B792-5E07336DBA56}" srcId="{84A3DA51-BF05-4EDF-A7BA-C08389F4CF6F}" destId="{5723E52A-9CB5-40C5-A929-EBED774FF302}" srcOrd="0" destOrd="0" parTransId="{FFCCC2BB-A94C-48BF-8829-29CF9516CD3D}" sibTransId="{EF160FF8-C1ED-4A41-B984-F30BCB85385B}"/>
    <dgm:cxn modelId="{8EA2698F-E367-46D9-B1CC-44AE9821E9FC}" srcId="{556E0FC9-34D6-45DE-8B47-DB099EA9F5FE}" destId="{A8B592D3-4934-4B6E-8970-4884B0A0CA4C}" srcOrd="2" destOrd="0" parTransId="{1E1267E5-C547-4B58-8CA5-E5633FE70E19}" sibTransId="{37BECF60-F1DE-47C7-8F32-1BAC57E88BC5}"/>
    <dgm:cxn modelId="{179D5530-D4AA-47EB-9EDC-D6431DEFCE9D}" srcId="{040206D2-B796-4899-AFE3-994885A67BB5}" destId="{C3019E9D-245F-431D-BCD7-3F22741E1A67}" srcOrd="0" destOrd="0" parTransId="{28E51E18-AF86-43A0-BFFD-3EF3FF51767C}" sibTransId="{6B4326DA-00D5-4E89-8614-28FB0B0A0BB2}"/>
    <dgm:cxn modelId="{B65339B3-7E93-43BB-A8DB-490C67D35B5B}" type="presParOf" srcId="{F5E100CF-6271-4A4D-821B-F773588B597F}" destId="{3EA573ED-03B1-4A74-833D-FA1A4E6B3120}" srcOrd="0" destOrd="0" presId="urn:microsoft.com/office/officeart/2005/8/layout/chevron2"/>
    <dgm:cxn modelId="{87C94D5F-F0B6-4059-B295-C184CE8F8535}" type="presParOf" srcId="{3EA573ED-03B1-4A74-833D-FA1A4E6B3120}" destId="{F55EF77D-90CF-4184-ACDF-0736AE6DFEEF}" srcOrd="0" destOrd="0" presId="urn:microsoft.com/office/officeart/2005/8/layout/chevron2"/>
    <dgm:cxn modelId="{CC685D83-3F26-43A3-83C9-96C2B33C8CC5}" type="presParOf" srcId="{3EA573ED-03B1-4A74-833D-FA1A4E6B3120}" destId="{7E336BB9-2AF2-49D4-A9FD-2FE8224B85C3}" srcOrd="1" destOrd="0" presId="urn:microsoft.com/office/officeart/2005/8/layout/chevron2"/>
    <dgm:cxn modelId="{D2050781-1149-4252-B61C-EC6B238BB94B}" type="presParOf" srcId="{F5E100CF-6271-4A4D-821B-F773588B597F}" destId="{5EC75B02-9CF2-47DD-9DEC-7BB71F85C9DD}" srcOrd="1" destOrd="0" presId="urn:microsoft.com/office/officeart/2005/8/layout/chevron2"/>
    <dgm:cxn modelId="{91270BAE-6A87-443F-9ADF-E81CA014B37B}" type="presParOf" srcId="{F5E100CF-6271-4A4D-821B-F773588B597F}" destId="{4844BC21-CD25-4144-97D8-87C671CDB830}" srcOrd="2" destOrd="0" presId="urn:microsoft.com/office/officeart/2005/8/layout/chevron2"/>
    <dgm:cxn modelId="{A133C253-E657-4550-A5CE-8A966D03EEDD}" type="presParOf" srcId="{4844BC21-CD25-4144-97D8-87C671CDB830}" destId="{D8F4F5D8-2567-453A-9554-ADCB542929E0}" srcOrd="0" destOrd="0" presId="urn:microsoft.com/office/officeart/2005/8/layout/chevron2"/>
    <dgm:cxn modelId="{5BFED6D5-7B53-4556-942D-C0202280089D}" type="presParOf" srcId="{4844BC21-CD25-4144-97D8-87C671CDB830}" destId="{7C384C53-238A-4D21-8DA0-9554FE4BC240}" srcOrd="1" destOrd="0" presId="urn:microsoft.com/office/officeart/2005/8/layout/chevron2"/>
    <dgm:cxn modelId="{59DDB03F-BD0E-43A6-AEBD-4C3FA82DA6DF}" type="presParOf" srcId="{F5E100CF-6271-4A4D-821B-F773588B597F}" destId="{8981478B-8485-47A0-8814-0F0F3097D92B}" srcOrd="3" destOrd="0" presId="urn:microsoft.com/office/officeart/2005/8/layout/chevron2"/>
    <dgm:cxn modelId="{2AE69FDC-85C6-459B-ACA6-9F721EC83EE9}" type="presParOf" srcId="{F5E100CF-6271-4A4D-821B-F773588B597F}" destId="{C2B9E6E5-0BA3-4CD7-8620-930D23AE4271}" srcOrd="4" destOrd="0" presId="urn:microsoft.com/office/officeart/2005/8/layout/chevron2"/>
    <dgm:cxn modelId="{4D44BB34-D40D-44DB-8EF8-5642411797E2}" type="presParOf" srcId="{C2B9E6E5-0BA3-4CD7-8620-930D23AE4271}" destId="{5A726D66-4D58-4CAD-B452-21E1EDF4A8BE}" srcOrd="0" destOrd="0" presId="urn:microsoft.com/office/officeart/2005/8/layout/chevron2"/>
    <dgm:cxn modelId="{3A0076C1-89EE-469E-8CBE-14928F96F0AC}" type="presParOf" srcId="{C2B9E6E5-0BA3-4CD7-8620-930D23AE4271}" destId="{D4A16CEB-F28A-4EC6-8E2F-40149274B212}" srcOrd="1" destOrd="0" presId="urn:microsoft.com/office/officeart/2005/8/layout/chevron2"/>
  </dgm:cxnLst>
  <dgm:bg/>
  <dgm:whole/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935A188-F078-4EA5-995E-389F405F7409}" type="doc">
      <dgm:prSet loTypeId="urn:microsoft.com/office/officeart/2005/8/layout/orgChart1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ru-RU"/>
        </a:p>
      </dgm:t>
    </dgm:pt>
    <dgm:pt modelId="{287322DA-9B28-495C-B969-89FA08E87B23}">
      <dgm:prSet phldrT="[Текст]"/>
      <dgm:spPr/>
      <dgm:t>
        <a:bodyPr/>
        <a:lstStyle/>
        <a:p>
          <a:r>
            <a:rPr lang="uk-UA" b="1" dirty="0" smtClean="0"/>
            <a:t>Гуто - </a:t>
          </a:r>
          <a:r>
            <a:rPr lang="uk-UA" b="1" dirty="0" err="1" smtClean="0"/>
            <a:t>Юстинівка</a:t>
          </a:r>
          <a:endParaRPr lang="ru-RU" b="1" dirty="0"/>
        </a:p>
      </dgm:t>
    </dgm:pt>
    <dgm:pt modelId="{1E6B7DB1-4334-4410-883D-30566C38358C}" type="parTrans" cxnId="{3877BF59-115C-4ED0-BAD7-AAC8AAE68440}">
      <dgm:prSet/>
      <dgm:spPr/>
      <dgm:t>
        <a:bodyPr/>
        <a:lstStyle/>
        <a:p>
          <a:endParaRPr lang="ru-RU"/>
        </a:p>
      </dgm:t>
    </dgm:pt>
    <dgm:pt modelId="{A190BC3E-34CF-4E66-9921-807254ED7AE3}" type="sibTrans" cxnId="{3877BF59-115C-4ED0-BAD7-AAC8AAE68440}">
      <dgm:prSet/>
      <dgm:spPr/>
      <dgm:t>
        <a:bodyPr/>
        <a:lstStyle/>
        <a:p>
          <a:endParaRPr lang="ru-RU"/>
        </a:p>
      </dgm:t>
    </dgm:pt>
    <dgm:pt modelId="{6A652A96-2D94-4E63-B680-1C6C31D099DE}">
      <dgm:prSet phldrT="[Текст]"/>
      <dgm:spPr/>
      <dgm:t>
        <a:bodyPr/>
        <a:lstStyle/>
        <a:p>
          <a:r>
            <a:rPr lang="uk-UA" b="1" dirty="0" smtClean="0"/>
            <a:t>В</a:t>
          </a:r>
          <a:r>
            <a:rPr lang="uk-UA" b="1" dirty="0" smtClean="0">
              <a:latin typeface="Times New Roman"/>
              <a:cs typeface="Times New Roman"/>
            </a:rPr>
            <a:t>‘юнки</a:t>
          </a:r>
          <a:endParaRPr lang="ru-RU" b="1" dirty="0"/>
        </a:p>
      </dgm:t>
    </dgm:pt>
    <dgm:pt modelId="{EE917B05-3CC5-4FF2-988B-B8FC4D108201}" type="parTrans" cxnId="{AFB23890-EC68-4AB5-A71F-06A6B86383FE}">
      <dgm:prSet/>
      <dgm:spPr/>
      <dgm:t>
        <a:bodyPr/>
        <a:lstStyle/>
        <a:p>
          <a:endParaRPr lang="ru-RU"/>
        </a:p>
      </dgm:t>
    </dgm:pt>
    <dgm:pt modelId="{50ECE604-C505-426A-A244-AFF1367A9BDC}" type="sibTrans" cxnId="{AFB23890-EC68-4AB5-A71F-06A6B86383FE}">
      <dgm:prSet/>
      <dgm:spPr/>
      <dgm:t>
        <a:bodyPr/>
        <a:lstStyle/>
        <a:p>
          <a:endParaRPr lang="ru-RU"/>
        </a:p>
      </dgm:t>
    </dgm:pt>
    <dgm:pt modelId="{572D8EA8-DA3A-400B-A041-D8725E91DD85}">
      <dgm:prSet phldrT="[Текст]"/>
      <dgm:spPr/>
      <dgm:t>
        <a:bodyPr/>
        <a:lstStyle/>
        <a:p>
          <a:r>
            <a:rPr lang="uk-UA" b="1" dirty="0" smtClean="0"/>
            <a:t>Трудове </a:t>
          </a:r>
          <a:endParaRPr lang="ru-RU" b="1" dirty="0"/>
        </a:p>
      </dgm:t>
    </dgm:pt>
    <dgm:pt modelId="{2508337F-4067-4082-8854-5057A8A2C7D8}" type="parTrans" cxnId="{54F6059B-6E58-4E35-802B-7D30A5DE1A83}">
      <dgm:prSet/>
      <dgm:spPr/>
      <dgm:t>
        <a:bodyPr/>
        <a:lstStyle/>
        <a:p>
          <a:endParaRPr lang="ru-RU"/>
        </a:p>
      </dgm:t>
    </dgm:pt>
    <dgm:pt modelId="{6A467AFB-2DE2-486C-8A64-A3D358C7AE5C}" type="sibTrans" cxnId="{54F6059B-6E58-4E35-802B-7D30A5DE1A83}">
      <dgm:prSet/>
      <dgm:spPr/>
      <dgm:t>
        <a:bodyPr/>
        <a:lstStyle/>
        <a:p>
          <a:endParaRPr lang="ru-RU"/>
        </a:p>
      </dgm:t>
    </dgm:pt>
    <dgm:pt modelId="{A7B4E7BF-D534-40D3-8EDB-FD27FDACD14E}">
      <dgm:prSet phldrT="[Текст]"/>
      <dgm:spPr/>
      <dgm:t>
        <a:bodyPr/>
        <a:lstStyle/>
        <a:p>
          <a:r>
            <a:rPr lang="uk-UA" b="1" dirty="0" smtClean="0"/>
            <a:t>Новий – Завод 2</a:t>
          </a:r>
          <a:endParaRPr lang="ru-RU" b="1" dirty="0"/>
        </a:p>
      </dgm:t>
    </dgm:pt>
    <dgm:pt modelId="{5BC73359-6604-46BC-BF17-001BE4328B74}" type="parTrans" cxnId="{4ED9186B-3244-4A60-BABC-8CF2328999A4}">
      <dgm:prSet/>
      <dgm:spPr/>
      <dgm:t>
        <a:bodyPr/>
        <a:lstStyle/>
        <a:p>
          <a:endParaRPr lang="ru-RU"/>
        </a:p>
      </dgm:t>
    </dgm:pt>
    <dgm:pt modelId="{2A9AA870-2BD0-4912-9259-84AA8249F530}" type="sibTrans" cxnId="{4ED9186B-3244-4A60-BABC-8CF2328999A4}">
      <dgm:prSet/>
      <dgm:spPr/>
      <dgm:t>
        <a:bodyPr/>
        <a:lstStyle/>
        <a:p>
          <a:endParaRPr lang="ru-RU"/>
        </a:p>
      </dgm:t>
    </dgm:pt>
    <dgm:pt modelId="{8BA57050-2669-4223-9DE4-4CB679A5DD91}">
      <dgm:prSet phldrT="[Текст]"/>
      <dgm:spPr/>
      <dgm:t>
        <a:bodyPr/>
        <a:lstStyle/>
        <a:p>
          <a:endParaRPr lang="ru-RU" b="1" dirty="0"/>
        </a:p>
      </dgm:t>
    </dgm:pt>
    <dgm:pt modelId="{7FA886DA-588B-464A-94A8-06136E19C2CE}" type="parTrans" cxnId="{643E0689-EEB1-4463-BC35-6EF5AC890226}">
      <dgm:prSet/>
      <dgm:spPr/>
      <dgm:t>
        <a:bodyPr/>
        <a:lstStyle/>
        <a:p>
          <a:endParaRPr lang="ru-RU"/>
        </a:p>
      </dgm:t>
    </dgm:pt>
    <dgm:pt modelId="{F257693F-CB2D-4935-BCF4-7523190D9251}" type="sibTrans" cxnId="{643E0689-EEB1-4463-BC35-6EF5AC890226}">
      <dgm:prSet/>
      <dgm:spPr/>
      <dgm:t>
        <a:bodyPr/>
        <a:lstStyle/>
        <a:p>
          <a:endParaRPr lang="ru-RU"/>
        </a:p>
      </dgm:t>
    </dgm:pt>
    <dgm:pt modelId="{767D87C3-5BBD-481B-B376-F377BCC28ACD}">
      <dgm:prSet phldrT="[Текст]"/>
      <dgm:spPr/>
      <dgm:t>
        <a:bodyPr/>
        <a:lstStyle/>
        <a:p>
          <a:r>
            <a:rPr lang="uk-UA" b="1" dirty="0"/>
            <a:t>Охоплено підвозом </a:t>
          </a:r>
          <a:r>
            <a:rPr lang="uk-UA" b="1" dirty="0" smtClean="0"/>
            <a:t>- </a:t>
          </a:r>
          <a:r>
            <a:rPr lang="uk-UA" b="1" dirty="0"/>
            <a:t>учнів</a:t>
          </a:r>
          <a:endParaRPr lang="ru-RU" b="1" dirty="0"/>
        </a:p>
      </dgm:t>
    </dgm:pt>
    <dgm:pt modelId="{261CFFBA-2421-46EC-9928-F031CD909AF4}" type="parTrans" cxnId="{7B86BDCD-7F11-4612-9172-07C1112DBB0F}">
      <dgm:prSet/>
      <dgm:spPr/>
      <dgm:t>
        <a:bodyPr/>
        <a:lstStyle/>
        <a:p>
          <a:endParaRPr lang="ru-RU"/>
        </a:p>
      </dgm:t>
    </dgm:pt>
    <dgm:pt modelId="{E7AB63A2-8BD2-42F1-ACC8-18D15B246BC2}" type="sibTrans" cxnId="{7B86BDCD-7F11-4612-9172-07C1112DBB0F}">
      <dgm:prSet/>
      <dgm:spPr/>
      <dgm:t>
        <a:bodyPr/>
        <a:lstStyle/>
        <a:p>
          <a:endParaRPr lang="ru-RU"/>
        </a:p>
      </dgm:t>
    </dgm:pt>
    <dgm:pt modelId="{B5210BFE-9583-4FEA-BCC6-0E95FBA52F78}" type="pres">
      <dgm:prSet presAssocID="{7935A188-F078-4EA5-995E-389F405F740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ru-RU"/>
        </a:p>
      </dgm:t>
    </dgm:pt>
    <dgm:pt modelId="{EFE7F64B-F414-439F-9B44-1CDDF86CD407}" type="pres">
      <dgm:prSet presAssocID="{287322DA-9B28-495C-B969-89FA08E87B23}" presName="hierRoot1" presStyleCnt="0">
        <dgm:presLayoutVars>
          <dgm:hierBranch val="init"/>
        </dgm:presLayoutVars>
      </dgm:prSet>
      <dgm:spPr/>
      <dgm:t>
        <a:bodyPr/>
        <a:lstStyle/>
        <a:p>
          <a:endParaRPr lang="ru-RU"/>
        </a:p>
      </dgm:t>
    </dgm:pt>
    <dgm:pt modelId="{C491EB3A-49D8-4EF8-A9BA-9C08A108C47A}" type="pres">
      <dgm:prSet presAssocID="{287322DA-9B28-495C-B969-89FA08E87B23}" presName="rootComposite1" presStyleCnt="0"/>
      <dgm:spPr/>
      <dgm:t>
        <a:bodyPr/>
        <a:lstStyle/>
        <a:p>
          <a:endParaRPr lang="ru-RU"/>
        </a:p>
      </dgm:t>
    </dgm:pt>
    <dgm:pt modelId="{1D68D3FA-CCB5-419F-9046-F48C8BE5E674}" type="pres">
      <dgm:prSet presAssocID="{287322DA-9B28-495C-B969-89FA08E87B23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C158A37C-FD1C-48A3-A0FA-B48EA4A2ED82}" type="pres">
      <dgm:prSet presAssocID="{287322DA-9B28-495C-B969-89FA08E87B23}" presName="rootConnector1" presStyleLbl="node1" presStyleIdx="0" presStyleCnt="0"/>
      <dgm:spPr/>
      <dgm:t>
        <a:bodyPr/>
        <a:lstStyle/>
        <a:p>
          <a:endParaRPr lang="ru-RU"/>
        </a:p>
      </dgm:t>
    </dgm:pt>
    <dgm:pt modelId="{37657FBA-CC94-4EA7-BAE5-3E17FAF4033F}" type="pres">
      <dgm:prSet presAssocID="{287322DA-9B28-495C-B969-89FA08E87B23}" presName="hierChild2" presStyleCnt="0"/>
      <dgm:spPr/>
      <dgm:t>
        <a:bodyPr/>
        <a:lstStyle/>
        <a:p>
          <a:endParaRPr lang="ru-RU"/>
        </a:p>
      </dgm:t>
    </dgm:pt>
    <dgm:pt modelId="{6C3A5729-ED8C-4856-9AD6-15554172B3A5}" type="pres">
      <dgm:prSet presAssocID="{EE917B05-3CC5-4FF2-988B-B8FC4D108201}" presName="Name37" presStyleLbl="parChTrans1D2" presStyleIdx="0" presStyleCnt="3"/>
      <dgm:spPr/>
      <dgm:t>
        <a:bodyPr/>
        <a:lstStyle/>
        <a:p>
          <a:endParaRPr lang="ru-RU"/>
        </a:p>
      </dgm:t>
    </dgm:pt>
    <dgm:pt modelId="{A4B7C73E-CFD7-44B2-A6B6-4635CCB9FB97}" type="pres">
      <dgm:prSet presAssocID="{6A652A96-2D94-4E63-B680-1C6C31D099DE}" presName="hierRoot2" presStyleCnt="0">
        <dgm:presLayoutVars>
          <dgm:hierBranch val="init"/>
        </dgm:presLayoutVars>
      </dgm:prSet>
      <dgm:spPr/>
      <dgm:t>
        <a:bodyPr/>
        <a:lstStyle/>
        <a:p>
          <a:endParaRPr lang="ru-RU"/>
        </a:p>
      </dgm:t>
    </dgm:pt>
    <dgm:pt modelId="{F23D7829-634A-4499-B5EA-FE9E10A17672}" type="pres">
      <dgm:prSet presAssocID="{6A652A96-2D94-4E63-B680-1C6C31D099DE}" presName="rootComposite" presStyleCnt="0"/>
      <dgm:spPr/>
      <dgm:t>
        <a:bodyPr/>
        <a:lstStyle/>
        <a:p>
          <a:endParaRPr lang="ru-RU"/>
        </a:p>
      </dgm:t>
    </dgm:pt>
    <dgm:pt modelId="{F2104F0F-D38F-4A82-85A4-FAE081E8099C}" type="pres">
      <dgm:prSet presAssocID="{6A652A96-2D94-4E63-B680-1C6C31D099DE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14DC149F-44F7-4357-8AB9-9B99F87E576C}" type="pres">
      <dgm:prSet presAssocID="{6A652A96-2D94-4E63-B680-1C6C31D099DE}" presName="rootConnector" presStyleLbl="node2" presStyleIdx="0" presStyleCnt="3"/>
      <dgm:spPr/>
      <dgm:t>
        <a:bodyPr/>
        <a:lstStyle/>
        <a:p>
          <a:endParaRPr lang="ru-RU"/>
        </a:p>
      </dgm:t>
    </dgm:pt>
    <dgm:pt modelId="{78E0474E-E0F1-4182-9C05-FCE41F743BAE}" type="pres">
      <dgm:prSet presAssocID="{6A652A96-2D94-4E63-B680-1C6C31D099DE}" presName="hierChild4" presStyleCnt="0"/>
      <dgm:spPr/>
      <dgm:t>
        <a:bodyPr/>
        <a:lstStyle/>
        <a:p>
          <a:endParaRPr lang="ru-RU"/>
        </a:p>
      </dgm:t>
    </dgm:pt>
    <dgm:pt modelId="{74BBB819-6E5E-4CFB-B2FE-17E4971B1D59}" type="pres">
      <dgm:prSet presAssocID="{6A652A96-2D94-4E63-B680-1C6C31D099DE}" presName="hierChild5" presStyleCnt="0"/>
      <dgm:spPr/>
      <dgm:t>
        <a:bodyPr/>
        <a:lstStyle/>
        <a:p>
          <a:endParaRPr lang="ru-RU"/>
        </a:p>
      </dgm:t>
    </dgm:pt>
    <dgm:pt modelId="{A33C7941-EA4D-4FD2-B555-5FF4A1FC2900}" type="pres">
      <dgm:prSet presAssocID="{261CFFBA-2421-46EC-9928-F031CD909AF4}" presName="Name37" presStyleLbl="parChTrans1D2" presStyleIdx="1" presStyleCnt="3"/>
      <dgm:spPr/>
      <dgm:t>
        <a:bodyPr/>
        <a:lstStyle/>
        <a:p>
          <a:endParaRPr lang="ru-RU"/>
        </a:p>
      </dgm:t>
    </dgm:pt>
    <dgm:pt modelId="{D5ADDBBF-F2F8-4C11-8261-DC63B08BEED0}" type="pres">
      <dgm:prSet presAssocID="{767D87C3-5BBD-481B-B376-F377BCC28ACD}" presName="hierRoot2" presStyleCnt="0">
        <dgm:presLayoutVars>
          <dgm:hierBranch val="init"/>
        </dgm:presLayoutVars>
      </dgm:prSet>
      <dgm:spPr/>
      <dgm:t>
        <a:bodyPr/>
        <a:lstStyle/>
        <a:p>
          <a:endParaRPr lang="ru-RU"/>
        </a:p>
      </dgm:t>
    </dgm:pt>
    <dgm:pt modelId="{36C6AC67-A13B-4F3E-B87D-45678A319BE6}" type="pres">
      <dgm:prSet presAssocID="{767D87C3-5BBD-481B-B376-F377BCC28ACD}" presName="rootComposite" presStyleCnt="0"/>
      <dgm:spPr/>
      <dgm:t>
        <a:bodyPr/>
        <a:lstStyle/>
        <a:p>
          <a:endParaRPr lang="ru-RU"/>
        </a:p>
      </dgm:t>
    </dgm:pt>
    <dgm:pt modelId="{7E16FC3B-D3E1-4967-97AA-DE3F64F653DC}" type="pres">
      <dgm:prSet presAssocID="{767D87C3-5BBD-481B-B376-F377BCC28ACD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23ECFE84-8FA2-428F-923F-FC59BE1ECC28}" type="pres">
      <dgm:prSet presAssocID="{767D87C3-5BBD-481B-B376-F377BCC28ACD}" presName="rootConnector" presStyleLbl="node2" presStyleIdx="1" presStyleCnt="3"/>
      <dgm:spPr/>
      <dgm:t>
        <a:bodyPr/>
        <a:lstStyle/>
        <a:p>
          <a:endParaRPr lang="ru-RU"/>
        </a:p>
      </dgm:t>
    </dgm:pt>
    <dgm:pt modelId="{87EDB13F-A1CF-4B5D-A4E1-AF79457A31D0}" type="pres">
      <dgm:prSet presAssocID="{767D87C3-5BBD-481B-B376-F377BCC28ACD}" presName="hierChild4" presStyleCnt="0"/>
      <dgm:spPr/>
      <dgm:t>
        <a:bodyPr/>
        <a:lstStyle/>
        <a:p>
          <a:endParaRPr lang="ru-RU"/>
        </a:p>
      </dgm:t>
    </dgm:pt>
    <dgm:pt modelId="{0A425520-1E9B-4095-B60D-85604FDA72AE}" type="pres">
      <dgm:prSet presAssocID="{2508337F-4067-4082-8854-5057A8A2C7D8}" presName="Name37" presStyleLbl="parChTrans1D3" presStyleIdx="0" presStyleCnt="2"/>
      <dgm:spPr/>
      <dgm:t>
        <a:bodyPr/>
        <a:lstStyle/>
        <a:p>
          <a:endParaRPr lang="ru-RU"/>
        </a:p>
      </dgm:t>
    </dgm:pt>
    <dgm:pt modelId="{9031DC4F-578B-4C4F-BAAD-56D1E9FE8DDB}" type="pres">
      <dgm:prSet presAssocID="{572D8EA8-DA3A-400B-A041-D8725E91DD85}" presName="hierRoot2" presStyleCnt="0">
        <dgm:presLayoutVars>
          <dgm:hierBranch val="init"/>
        </dgm:presLayoutVars>
      </dgm:prSet>
      <dgm:spPr/>
      <dgm:t>
        <a:bodyPr/>
        <a:lstStyle/>
        <a:p>
          <a:endParaRPr lang="ru-RU"/>
        </a:p>
      </dgm:t>
    </dgm:pt>
    <dgm:pt modelId="{65858F50-26ED-4BFE-AD67-178F845D704B}" type="pres">
      <dgm:prSet presAssocID="{572D8EA8-DA3A-400B-A041-D8725E91DD85}" presName="rootComposite" presStyleCnt="0"/>
      <dgm:spPr/>
      <dgm:t>
        <a:bodyPr/>
        <a:lstStyle/>
        <a:p>
          <a:endParaRPr lang="ru-RU"/>
        </a:p>
      </dgm:t>
    </dgm:pt>
    <dgm:pt modelId="{ABA88C6A-3B73-4304-9F29-CB46C461F686}" type="pres">
      <dgm:prSet presAssocID="{572D8EA8-DA3A-400B-A041-D8725E91DD85}" presName="rootText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8F903318-831F-4C80-838B-D2DFF0DD6292}" type="pres">
      <dgm:prSet presAssocID="{572D8EA8-DA3A-400B-A041-D8725E91DD85}" presName="rootConnector" presStyleLbl="node3" presStyleIdx="0" presStyleCnt="2"/>
      <dgm:spPr/>
      <dgm:t>
        <a:bodyPr/>
        <a:lstStyle/>
        <a:p>
          <a:endParaRPr lang="ru-RU"/>
        </a:p>
      </dgm:t>
    </dgm:pt>
    <dgm:pt modelId="{14E84420-0632-4381-A59C-7EA0D22F5BC8}" type="pres">
      <dgm:prSet presAssocID="{572D8EA8-DA3A-400B-A041-D8725E91DD85}" presName="hierChild4" presStyleCnt="0"/>
      <dgm:spPr/>
      <dgm:t>
        <a:bodyPr/>
        <a:lstStyle/>
        <a:p>
          <a:endParaRPr lang="ru-RU"/>
        </a:p>
      </dgm:t>
    </dgm:pt>
    <dgm:pt modelId="{56FC2B0D-8E87-4753-BB24-8C498D2E659A}" type="pres">
      <dgm:prSet presAssocID="{572D8EA8-DA3A-400B-A041-D8725E91DD85}" presName="hierChild5" presStyleCnt="0"/>
      <dgm:spPr/>
      <dgm:t>
        <a:bodyPr/>
        <a:lstStyle/>
        <a:p>
          <a:endParaRPr lang="ru-RU"/>
        </a:p>
      </dgm:t>
    </dgm:pt>
    <dgm:pt modelId="{ABC77503-3660-4684-9983-1F9BDA5325A2}" type="pres">
      <dgm:prSet presAssocID="{767D87C3-5BBD-481B-B376-F377BCC28ACD}" presName="hierChild5" presStyleCnt="0"/>
      <dgm:spPr/>
      <dgm:t>
        <a:bodyPr/>
        <a:lstStyle/>
        <a:p>
          <a:endParaRPr lang="ru-RU"/>
        </a:p>
      </dgm:t>
    </dgm:pt>
    <dgm:pt modelId="{BA90FECA-1F03-4834-80E1-ABB53A79A2FE}" type="pres">
      <dgm:prSet presAssocID="{5BC73359-6604-46BC-BF17-001BE4328B74}" presName="Name37" presStyleLbl="parChTrans1D2" presStyleIdx="2" presStyleCnt="3"/>
      <dgm:spPr/>
      <dgm:t>
        <a:bodyPr/>
        <a:lstStyle/>
        <a:p>
          <a:endParaRPr lang="ru-RU"/>
        </a:p>
      </dgm:t>
    </dgm:pt>
    <dgm:pt modelId="{9FEFF8A5-4800-4472-8C47-A4A52260B3AD}" type="pres">
      <dgm:prSet presAssocID="{A7B4E7BF-D534-40D3-8EDB-FD27FDACD14E}" presName="hierRoot2" presStyleCnt="0">
        <dgm:presLayoutVars>
          <dgm:hierBranch val="init"/>
        </dgm:presLayoutVars>
      </dgm:prSet>
      <dgm:spPr/>
      <dgm:t>
        <a:bodyPr/>
        <a:lstStyle/>
        <a:p>
          <a:endParaRPr lang="ru-RU"/>
        </a:p>
      </dgm:t>
    </dgm:pt>
    <dgm:pt modelId="{7E73B257-4966-4157-B63E-DA46D357E2CB}" type="pres">
      <dgm:prSet presAssocID="{A7B4E7BF-D534-40D3-8EDB-FD27FDACD14E}" presName="rootComposite" presStyleCnt="0"/>
      <dgm:spPr/>
      <dgm:t>
        <a:bodyPr/>
        <a:lstStyle/>
        <a:p>
          <a:endParaRPr lang="ru-RU"/>
        </a:p>
      </dgm:t>
    </dgm:pt>
    <dgm:pt modelId="{3F34FD1A-7754-4E3B-A28F-9BDD25DD9D10}" type="pres">
      <dgm:prSet presAssocID="{A7B4E7BF-D534-40D3-8EDB-FD27FDACD14E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77293770-8669-4E99-953F-349CD374CBD5}" type="pres">
      <dgm:prSet presAssocID="{A7B4E7BF-D534-40D3-8EDB-FD27FDACD14E}" presName="rootConnector" presStyleLbl="node2" presStyleIdx="2" presStyleCnt="3"/>
      <dgm:spPr/>
      <dgm:t>
        <a:bodyPr/>
        <a:lstStyle/>
        <a:p>
          <a:endParaRPr lang="ru-RU"/>
        </a:p>
      </dgm:t>
    </dgm:pt>
    <dgm:pt modelId="{1D20088E-77E7-46CD-A196-3A735A7FAD33}" type="pres">
      <dgm:prSet presAssocID="{A7B4E7BF-D534-40D3-8EDB-FD27FDACD14E}" presName="hierChild4" presStyleCnt="0"/>
      <dgm:spPr/>
      <dgm:t>
        <a:bodyPr/>
        <a:lstStyle/>
        <a:p>
          <a:endParaRPr lang="ru-RU"/>
        </a:p>
      </dgm:t>
    </dgm:pt>
    <dgm:pt modelId="{DBA4D181-64F6-4565-9B6D-6CAF68C08EFA}" type="pres">
      <dgm:prSet presAssocID="{7FA886DA-588B-464A-94A8-06136E19C2CE}" presName="Name37" presStyleLbl="parChTrans1D3" presStyleIdx="1" presStyleCnt="2"/>
      <dgm:spPr/>
      <dgm:t>
        <a:bodyPr/>
        <a:lstStyle/>
        <a:p>
          <a:endParaRPr lang="ru-RU"/>
        </a:p>
      </dgm:t>
    </dgm:pt>
    <dgm:pt modelId="{C8D06ABC-A3AD-4A3E-8287-1C714351EAF6}" type="pres">
      <dgm:prSet presAssocID="{8BA57050-2669-4223-9DE4-4CB679A5DD91}" presName="hierRoot2" presStyleCnt="0">
        <dgm:presLayoutVars>
          <dgm:hierBranch val="init"/>
        </dgm:presLayoutVars>
      </dgm:prSet>
      <dgm:spPr/>
      <dgm:t>
        <a:bodyPr/>
        <a:lstStyle/>
        <a:p>
          <a:endParaRPr lang="ru-RU"/>
        </a:p>
      </dgm:t>
    </dgm:pt>
    <dgm:pt modelId="{537B1E3A-B9FB-472D-8426-36459EB69B1B}" type="pres">
      <dgm:prSet presAssocID="{8BA57050-2669-4223-9DE4-4CB679A5DD91}" presName="rootComposite" presStyleCnt="0"/>
      <dgm:spPr/>
      <dgm:t>
        <a:bodyPr/>
        <a:lstStyle/>
        <a:p>
          <a:endParaRPr lang="ru-RU"/>
        </a:p>
      </dgm:t>
    </dgm:pt>
    <dgm:pt modelId="{EB33E108-D3C2-41B2-B178-20D48F4D0E5E}" type="pres">
      <dgm:prSet presAssocID="{8BA57050-2669-4223-9DE4-4CB679A5DD91}" presName="rootText" presStyleLbl="node3" presStyleIdx="1" presStyleCnt="2" custFlipVert="1" custScaleX="5427" custScaleY="6238">
        <dgm:presLayoutVars>
          <dgm:chPref val="3"/>
        </dgm:presLayoutVars>
      </dgm:prSet>
      <dgm:spPr/>
      <dgm:t>
        <a:bodyPr/>
        <a:lstStyle/>
        <a:p>
          <a:endParaRPr lang="ru-RU"/>
        </a:p>
      </dgm:t>
    </dgm:pt>
    <dgm:pt modelId="{DBF6F9FC-529C-44DC-963B-730AD1251ED4}" type="pres">
      <dgm:prSet presAssocID="{8BA57050-2669-4223-9DE4-4CB679A5DD91}" presName="rootConnector" presStyleLbl="node3" presStyleIdx="1" presStyleCnt="2"/>
      <dgm:spPr/>
      <dgm:t>
        <a:bodyPr/>
        <a:lstStyle/>
        <a:p>
          <a:endParaRPr lang="ru-RU"/>
        </a:p>
      </dgm:t>
    </dgm:pt>
    <dgm:pt modelId="{DDA44D45-D9AB-4CAD-B8E1-A5E485AA3B16}" type="pres">
      <dgm:prSet presAssocID="{8BA57050-2669-4223-9DE4-4CB679A5DD91}" presName="hierChild4" presStyleCnt="0"/>
      <dgm:spPr/>
      <dgm:t>
        <a:bodyPr/>
        <a:lstStyle/>
        <a:p>
          <a:endParaRPr lang="ru-RU"/>
        </a:p>
      </dgm:t>
    </dgm:pt>
    <dgm:pt modelId="{03579706-87B5-4E85-8F0D-CAED781CB61E}" type="pres">
      <dgm:prSet presAssocID="{8BA57050-2669-4223-9DE4-4CB679A5DD91}" presName="hierChild5" presStyleCnt="0"/>
      <dgm:spPr/>
      <dgm:t>
        <a:bodyPr/>
        <a:lstStyle/>
        <a:p>
          <a:endParaRPr lang="ru-RU"/>
        </a:p>
      </dgm:t>
    </dgm:pt>
    <dgm:pt modelId="{6A5BC18F-1F28-47A5-80CF-E41236C5BD1C}" type="pres">
      <dgm:prSet presAssocID="{A7B4E7BF-D534-40D3-8EDB-FD27FDACD14E}" presName="hierChild5" presStyleCnt="0"/>
      <dgm:spPr/>
      <dgm:t>
        <a:bodyPr/>
        <a:lstStyle/>
        <a:p>
          <a:endParaRPr lang="ru-RU"/>
        </a:p>
      </dgm:t>
    </dgm:pt>
    <dgm:pt modelId="{B45272B9-203A-4E28-882D-2FFF764901DB}" type="pres">
      <dgm:prSet presAssocID="{287322DA-9B28-495C-B969-89FA08E87B23}" presName="hierChild3" presStyleCnt="0"/>
      <dgm:spPr/>
      <dgm:t>
        <a:bodyPr/>
        <a:lstStyle/>
        <a:p>
          <a:endParaRPr lang="ru-RU"/>
        </a:p>
      </dgm:t>
    </dgm:pt>
  </dgm:ptLst>
  <dgm:cxnLst>
    <dgm:cxn modelId="{19AC208B-6A84-44EE-95F0-39BAD21ECE22}" type="presOf" srcId="{8BA57050-2669-4223-9DE4-4CB679A5DD91}" destId="{DBF6F9FC-529C-44DC-963B-730AD1251ED4}" srcOrd="1" destOrd="0" presId="urn:microsoft.com/office/officeart/2005/8/layout/orgChart1"/>
    <dgm:cxn modelId="{1F6CAD1F-4941-48B0-B4A1-7AB6AD99CF57}" type="presOf" srcId="{572D8EA8-DA3A-400B-A041-D8725E91DD85}" destId="{8F903318-831F-4C80-838B-D2DFF0DD6292}" srcOrd="1" destOrd="0" presId="urn:microsoft.com/office/officeart/2005/8/layout/orgChart1"/>
    <dgm:cxn modelId="{2290A4D4-11D6-4B2A-ABE8-DD26155AB0B9}" type="presOf" srcId="{EE917B05-3CC5-4FF2-988B-B8FC4D108201}" destId="{6C3A5729-ED8C-4856-9AD6-15554172B3A5}" srcOrd="0" destOrd="0" presId="urn:microsoft.com/office/officeart/2005/8/layout/orgChart1"/>
    <dgm:cxn modelId="{074FC41A-1702-4F7A-9F32-0CE256E57D80}" type="presOf" srcId="{287322DA-9B28-495C-B969-89FA08E87B23}" destId="{1D68D3FA-CCB5-419F-9046-F48C8BE5E674}" srcOrd="0" destOrd="0" presId="urn:microsoft.com/office/officeart/2005/8/layout/orgChart1"/>
    <dgm:cxn modelId="{48890999-8C8A-403F-96E5-8417B99BC4D5}" type="presOf" srcId="{572D8EA8-DA3A-400B-A041-D8725E91DD85}" destId="{ABA88C6A-3B73-4304-9F29-CB46C461F686}" srcOrd="0" destOrd="0" presId="urn:microsoft.com/office/officeart/2005/8/layout/orgChart1"/>
    <dgm:cxn modelId="{54F6059B-6E58-4E35-802B-7D30A5DE1A83}" srcId="{767D87C3-5BBD-481B-B376-F377BCC28ACD}" destId="{572D8EA8-DA3A-400B-A041-D8725E91DD85}" srcOrd="0" destOrd="0" parTransId="{2508337F-4067-4082-8854-5057A8A2C7D8}" sibTransId="{6A467AFB-2DE2-486C-8A64-A3D358C7AE5C}"/>
    <dgm:cxn modelId="{A49E8CE2-3BB2-47C4-9280-26DB5B42A7B4}" type="presOf" srcId="{A7B4E7BF-D534-40D3-8EDB-FD27FDACD14E}" destId="{3F34FD1A-7754-4E3B-A28F-9BDD25DD9D10}" srcOrd="0" destOrd="0" presId="urn:microsoft.com/office/officeart/2005/8/layout/orgChart1"/>
    <dgm:cxn modelId="{B340F7BA-518D-4D0C-938D-8ED91FD77215}" type="presOf" srcId="{7935A188-F078-4EA5-995E-389F405F7409}" destId="{B5210BFE-9583-4FEA-BCC6-0E95FBA52F78}" srcOrd="0" destOrd="0" presId="urn:microsoft.com/office/officeart/2005/8/layout/orgChart1"/>
    <dgm:cxn modelId="{7036FC9D-1C31-4D98-B425-9A8173823CE2}" type="presOf" srcId="{767D87C3-5BBD-481B-B376-F377BCC28ACD}" destId="{7E16FC3B-D3E1-4967-97AA-DE3F64F653DC}" srcOrd="0" destOrd="0" presId="urn:microsoft.com/office/officeart/2005/8/layout/orgChart1"/>
    <dgm:cxn modelId="{83F76CF7-4C64-48A3-8AA8-B37CF3756B18}" type="presOf" srcId="{2508337F-4067-4082-8854-5057A8A2C7D8}" destId="{0A425520-1E9B-4095-B60D-85604FDA72AE}" srcOrd="0" destOrd="0" presId="urn:microsoft.com/office/officeart/2005/8/layout/orgChart1"/>
    <dgm:cxn modelId="{7B86BDCD-7F11-4612-9172-07C1112DBB0F}" srcId="{287322DA-9B28-495C-B969-89FA08E87B23}" destId="{767D87C3-5BBD-481B-B376-F377BCC28ACD}" srcOrd="1" destOrd="0" parTransId="{261CFFBA-2421-46EC-9928-F031CD909AF4}" sibTransId="{E7AB63A2-8BD2-42F1-ACC8-18D15B246BC2}"/>
    <dgm:cxn modelId="{AFB23890-EC68-4AB5-A71F-06A6B86383FE}" srcId="{287322DA-9B28-495C-B969-89FA08E87B23}" destId="{6A652A96-2D94-4E63-B680-1C6C31D099DE}" srcOrd="0" destOrd="0" parTransId="{EE917B05-3CC5-4FF2-988B-B8FC4D108201}" sibTransId="{50ECE604-C505-426A-A244-AFF1367A9BDC}"/>
    <dgm:cxn modelId="{A52CEFBB-BC5D-44D9-8425-205D74646566}" type="presOf" srcId="{5BC73359-6604-46BC-BF17-001BE4328B74}" destId="{BA90FECA-1F03-4834-80E1-ABB53A79A2FE}" srcOrd="0" destOrd="0" presId="urn:microsoft.com/office/officeart/2005/8/layout/orgChart1"/>
    <dgm:cxn modelId="{20F6BF18-8471-49F0-A922-56B7381FA506}" type="presOf" srcId="{287322DA-9B28-495C-B969-89FA08E87B23}" destId="{C158A37C-FD1C-48A3-A0FA-B48EA4A2ED82}" srcOrd="1" destOrd="0" presId="urn:microsoft.com/office/officeart/2005/8/layout/orgChart1"/>
    <dgm:cxn modelId="{B1E9010B-4E0C-4445-8686-E9F2865C0856}" type="presOf" srcId="{8BA57050-2669-4223-9DE4-4CB679A5DD91}" destId="{EB33E108-D3C2-41B2-B178-20D48F4D0E5E}" srcOrd="0" destOrd="0" presId="urn:microsoft.com/office/officeart/2005/8/layout/orgChart1"/>
    <dgm:cxn modelId="{643E0689-EEB1-4463-BC35-6EF5AC890226}" srcId="{A7B4E7BF-D534-40D3-8EDB-FD27FDACD14E}" destId="{8BA57050-2669-4223-9DE4-4CB679A5DD91}" srcOrd="0" destOrd="0" parTransId="{7FA886DA-588B-464A-94A8-06136E19C2CE}" sibTransId="{F257693F-CB2D-4935-BCF4-7523190D9251}"/>
    <dgm:cxn modelId="{1EF8B42C-AE22-421E-8986-601F225C19B7}" type="presOf" srcId="{261CFFBA-2421-46EC-9928-F031CD909AF4}" destId="{A33C7941-EA4D-4FD2-B555-5FF4A1FC2900}" srcOrd="0" destOrd="0" presId="urn:microsoft.com/office/officeart/2005/8/layout/orgChart1"/>
    <dgm:cxn modelId="{FE8CC270-CC10-4CFE-8110-36FDC91FE905}" type="presOf" srcId="{7FA886DA-588B-464A-94A8-06136E19C2CE}" destId="{DBA4D181-64F6-4565-9B6D-6CAF68C08EFA}" srcOrd="0" destOrd="0" presId="urn:microsoft.com/office/officeart/2005/8/layout/orgChart1"/>
    <dgm:cxn modelId="{65C761F4-07D1-4BF3-AB18-C5C06CF66653}" type="presOf" srcId="{6A652A96-2D94-4E63-B680-1C6C31D099DE}" destId="{14DC149F-44F7-4357-8AB9-9B99F87E576C}" srcOrd="1" destOrd="0" presId="urn:microsoft.com/office/officeart/2005/8/layout/orgChart1"/>
    <dgm:cxn modelId="{7C6E4C48-3808-4CD5-8E96-6CFB8952A0DA}" type="presOf" srcId="{767D87C3-5BBD-481B-B376-F377BCC28ACD}" destId="{23ECFE84-8FA2-428F-923F-FC59BE1ECC28}" srcOrd="1" destOrd="0" presId="urn:microsoft.com/office/officeart/2005/8/layout/orgChart1"/>
    <dgm:cxn modelId="{4ED9186B-3244-4A60-BABC-8CF2328999A4}" srcId="{287322DA-9B28-495C-B969-89FA08E87B23}" destId="{A7B4E7BF-D534-40D3-8EDB-FD27FDACD14E}" srcOrd="2" destOrd="0" parTransId="{5BC73359-6604-46BC-BF17-001BE4328B74}" sibTransId="{2A9AA870-2BD0-4912-9259-84AA8249F530}"/>
    <dgm:cxn modelId="{3877BF59-115C-4ED0-BAD7-AAC8AAE68440}" srcId="{7935A188-F078-4EA5-995E-389F405F7409}" destId="{287322DA-9B28-495C-B969-89FA08E87B23}" srcOrd="0" destOrd="0" parTransId="{1E6B7DB1-4334-4410-883D-30566C38358C}" sibTransId="{A190BC3E-34CF-4E66-9921-807254ED7AE3}"/>
    <dgm:cxn modelId="{9F435038-9291-4D58-B4A5-9DF1FAAAC471}" type="presOf" srcId="{A7B4E7BF-D534-40D3-8EDB-FD27FDACD14E}" destId="{77293770-8669-4E99-953F-349CD374CBD5}" srcOrd="1" destOrd="0" presId="urn:microsoft.com/office/officeart/2005/8/layout/orgChart1"/>
    <dgm:cxn modelId="{42440D90-E9C6-41C8-AFC2-9E4CFA71621C}" type="presOf" srcId="{6A652A96-2D94-4E63-B680-1C6C31D099DE}" destId="{F2104F0F-D38F-4A82-85A4-FAE081E8099C}" srcOrd="0" destOrd="0" presId="urn:microsoft.com/office/officeart/2005/8/layout/orgChart1"/>
    <dgm:cxn modelId="{1BC17DBE-4945-48FC-B2CA-0A8FE11EFB90}" type="presParOf" srcId="{B5210BFE-9583-4FEA-BCC6-0E95FBA52F78}" destId="{EFE7F64B-F414-439F-9B44-1CDDF86CD407}" srcOrd="0" destOrd="0" presId="urn:microsoft.com/office/officeart/2005/8/layout/orgChart1"/>
    <dgm:cxn modelId="{3216AF42-281F-412A-9FD6-CA140F29F93B}" type="presParOf" srcId="{EFE7F64B-F414-439F-9B44-1CDDF86CD407}" destId="{C491EB3A-49D8-4EF8-A9BA-9C08A108C47A}" srcOrd="0" destOrd="0" presId="urn:microsoft.com/office/officeart/2005/8/layout/orgChart1"/>
    <dgm:cxn modelId="{24F45039-00D0-4D57-A5FA-50690EB69601}" type="presParOf" srcId="{C491EB3A-49D8-4EF8-A9BA-9C08A108C47A}" destId="{1D68D3FA-CCB5-419F-9046-F48C8BE5E674}" srcOrd="0" destOrd="0" presId="urn:microsoft.com/office/officeart/2005/8/layout/orgChart1"/>
    <dgm:cxn modelId="{9A58FEDE-82D5-4052-AA5B-0EAFE50B3BAA}" type="presParOf" srcId="{C491EB3A-49D8-4EF8-A9BA-9C08A108C47A}" destId="{C158A37C-FD1C-48A3-A0FA-B48EA4A2ED82}" srcOrd="1" destOrd="0" presId="urn:microsoft.com/office/officeart/2005/8/layout/orgChart1"/>
    <dgm:cxn modelId="{9EF2A42D-5AD8-466A-AF03-83FB2EE6A9A5}" type="presParOf" srcId="{EFE7F64B-F414-439F-9B44-1CDDF86CD407}" destId="{37657FBA-CC94-4EA7-BAE5-3E17FAF4033F}" srcOrd="1" destOrd="0" presId="urn:microsoft.com/office/officeart/2005/8/layout/orgChart1"/>
    <dgm:cxn modelId="{444E7066-8EF4-4ABD-99B4-49F54B4DAB89}" type="presParOf" srcId="{37657FBA-CC94-4EA7-BAE5-3E17FAF4033F}" destId="{6C3A5729-ED8C-4856-9AD6-15554172B3A5}" srcOrd="0" destOrd="0" presId="urn:microsoft.com/office/officeart/2005/8/layout/orgChart1"/>
    <dgm:cxn modelId="{2BB5BCEA-3C71-471D-915A-4D8D36F5CA46}" type="presParOf" srcId="{37657FBA-CC94-4EA7-BAE5-3E17FAF4033F}" destId="{A4B7C73E-CFD7-44B2-A6B6-4635CCB9FB97}" srcOrd="1" destOrd="0" presId="urn:microsoft.com/office/officeart/2005/8/layout/orgChart1"/>
    <dgm:cxn modelId="{4C686943-FA67-430A-AF9A-304ACCBCC3C5}" type="presParOf" srcId="{A4B7C73E-CFD7-44B2-A6B6-4635CCB9FB97}" destId="{F23D7829-634A-4499-B5EA-FE9E10A17672}" srcOrd="0" destOrd="0" presId="urn:microsoft.com/office/officeart/2005/8/layout/orgChart1"/>
    <dgm:cxn modelId="{1AAF1B3A-4D31-490A-868C-40589059EFC7}" type="presParOf" srcId="{F23D7829-634A-4499-B5EA-FE9E10A17672}" destId="{F2104F0F-D38F-4A82-85A4-FAE081E8099C}" srcOrd="0" destOrd="0" presId="urn:microsoft.com/office/officeart/2005/8/layout/orgChart1"/>
    <dgm:cxn modelId="{ABE5598B-6DF3-40E2-A411-5FD202DBA7CD}" type="presParOf" srcId="{F23D7829-634A-4499-B5EA-FE9E10A17672}" destId="{14DC149F-44F7-4357-8AB9-9B99F87E576C}" srcOrd="1" destOrd="0" presId="urn:microsoft.com/office/officeart/2005/8/layout/orgChart1"/>
    <dgm:cxn modelId="{C45C2FEB-6321-4A9F-A417-130D49A2745F}" type="presParOf" srcId="{A4B7C73E-CFD7-44B2-A6B6-4635CCB9FB97}" destId="{78E0474E-E0F1-4182-9C05-FCE41F743BAE}" srcOrd="1" destOrd="0" presId="urn:microsoft.com/office/officeart/2005/8/layout/orgChart1"/>
    <dgm:cxn modelId="{639A1668-CD63-4700-BB35-D947F83C5E7B}" type="presParOf" srcId="{A4B7C73E-CFD7-44B2-A6B6-4635CCB9FB97}" destId="{74BBB819-6E5E-4CFB-B2FE-17E4971B1D59}" srcOrd="2" destOrd="0" presId="urn:microsoft.com/office/officeart/2005/8/layout/orgChart1"/>
    <dgm:cxn modelId="{3EB6696B-253D-40AC-A9B1-D75F3696D527}" type="presParOf" srcId="{37657FBA-CC94-4EA7-BAE5-3E17FAF4033F}" destId="{A33C7941-EA4D-4FD2-B555-5FF4A1FC2900}" srcOrd="2" destOrd="0" presId="urn:microsoft.com/office/officeart/2005/8/layout/orgChart1"/>
    <dgm:cxn modelId="{44F881FE-E08A-402A-B8BE-2ED01AAAB840}" type="presParOf" srcId="{37657FBA-CC94-4EA7-BAE5-3E17FAF4033F}" destId="{D5ADDBBF-F2F8-4C11-8261-DC63B08BEED0}" srcOrd="3" destOrd="0" presId="urn:microsoft.com/office/officeart/2005/8/layout/orgChart1"/>
    <dgm:cxn modelId="{C874B294-EECF-49D0-A241-04E74DC48074}" type="presParOf" srcId="{D5ADDBBF-F2F8-4C11-8261-DC63B08BEED0}" destId="{36C6AC67-A13B-4F3E-B87D-45678A319BE6}" srcOrd="0" destOrd="0" presId="urn:microsoft.com/office/officeart/2005/8/layout/orgChart1"/>
    <dgm:cxn modelId="{32D22A53-3FE0-4135-95B9-3CFC02B978FD}" type="presParOf" srcId="{36C6AC67-A13B-4F3E-B87D-45678A319BE6}" destId="{7E16FC3B-D3E1-4967-97AA-DE3F64F653DC}" srcOrd="0" destOrd="0" presId="urn:microsoft.com/office/officeart/2005/8/layout/orgChart1"/>
    <dgm:cxn modelId="{501C506C-F3C9-4219-A056-BF0169224E23}" type="presParOf" srcId="{36C6AC67-A13B-4F3E-B87D-45678A319BE6}" destId="{23ECFE84-8FA2-428F-923F-FC59BE1ECC28}" srcOrd="1" destOrd="0" presId="urn:microsoft.com/office/officeart/2005/8/layout/orgChart1"/>
    <dgm:cxn modelId="{11DF639E-B0B8-4173-AD11-A2FA07D778EA}" type="presParOf" srcId="{D5ADDBBF-F2F8-4C11-8261-DC63B08BEED0}" destId="{87EDB13F-A1CF-4B5D-A4E1-AF79457A31D0}" srcOrd="1" destOrd="0" presId="urn:microsoft.com/office/officeart/2005/8/layout/orgChart1"/>
    <dgm:cxn modelId="{738A435F-64A2-4A63-81DD-17E04FBBA84E}" type="presParOf" srcId="{87EDB13F-A1CF-4B5D-A4E1-AF79457A31D0}" destId="{0A425520-1E9B-4095-B60D-85604FDA72AE}" srcOrd="0" destOrd="0" presId="urn:microsoft.com/office/officeart/2005/8/layout/orgChart1"/>
    <dgm:cxn modelId="{CE292E13-12C9-475B-8830-E2AAD482D12E}" type="presParOf" srcId="{87EDB13F-A1CF-4B5D-A4E1-AF79457A31D0}" destId="{9031DC4F-578B-4C4F-BAAD-56D1E9FE8DDB}" srcOrd="1" destOrd="0" presId="urn:microsoft.com/office/officeart/2005/8/layout/orgChart1"/>
    <dgm:cxn modelId="{5AB38E84-D63C-4699-B9A1-855F0CB887B5}" type="presParOf" srcId="{9031DC4F-578B-4C4F-BAAD-56D1E9FE8DDB}" destId="{65858F50-26ED-4BFE-AD67-178F845D704B}" srcOrd="0" destOrd="0" presId="urn:microsoft.com/office/officeart/2005/8/layout/orgChart1"/>
    <dgm:cxn modelId="{18AE2AD3-2158-45A6-99EC-53DDA18D9315}" type="presParOf" srcId="{65858F50-26ED-4BFE-AD67-178F845D704B}" destId="{ABA88C6A-3B73-4304-9F29-CB46C461F686}" srcOrd="0" destOrd="0" presId="urn:microsoft.com/office/officeart/2005/8/layout/orgChart1"/>
    <dgm:cxn modelId="{FE65547B-17AA-4A72-B75D-6FBE321F87C8}" type="presParOf" srcId="{65858F50-26ED-4BFE-AD67-178F845D704B}" destId="{8F903318-831F-4C80-838B-D2DFF0DD6292}" srcOrd="1" destOrd="0" presId="urn:microsoft.com/office/officeart/2005/8/layout/orgChart1"/>
    <dgm:cxn modelId="{DCA90CA9-20C9-40CF-92F0-91070E8B401D}" type="presParOf" srcId="{9031DC4F-578B-4C4F-BAAD-56D1E9FE8DDB}" destId="{14E84420-0632-4381-A59C-7EA0D22F5BC8}" srcOrd="1" destOrd="0" presId="urn:microsoft.com/office/officeart/2005/8/layout/orgChart1"/>
    <dgm:cxn modelId="{40EE3960-63CB-4388-ADBC-82B6C6BF2E8C}" type="presParOf" srcId="{9031DC4F-578B-4C4F-BAAD-56D1E9FE8DDB}" destId="{56FC2B0D-8E87-4753-BB24-8C498D2E659A}" srcOrd="2" destOrd="0" presId="urn:microsoft.com/office/officeart/2005/8/layout/orgChart1"/>
    <dgm:cxn modelId="{AD118319-F80E-4C0C-8EEF-5CB793C8CBB4}" type="presParOf" srcId="{D5ADDBBF-F2F8-4C11-8261-DC63B08BEED0}" destId="{ABC77503-3660-4684-9983-1F9BDA5325A2}" srcOrd="2" destOrd="0" presId="urn:microsoft.com/office/officeart/2005/8/layout/orgChart1"/>
    <dgm:cxn modelId="{C395A108-2A7D-4383-AC08-9EDB644833F1}" type="presParOf" srcId="{37657FBA-CC94-4EA7-BAE5-3E17FAF4033F}" destId="{BA90FECA-1F03-4834-80E1-ABB53A79A2FE}" srcOrd="4" destOrd="0" presId="urn:microsoft.com/office/officeart/2005/8/layout/orgChart1"/>
    <dgm:cxn modelId="{C8605A5C-27BC-44FE-B65E-EA8BA17F1D53}" type="presParOf" srcId="{37657FBA-CC94-4EA7-BAE5-3E17FAF4033F}" destId="{9FEFF8A5-4800-4472-8C47-A4A52260B3AD}" srcOrd="5" destOrd="0" presId="urn:microsoft.com/office/officeart/2005/8/layout/orgChart1"/>
    <dgm:cxn modelId="{C696C98B-A292-4249-A9F8-4E628DE769AB}" type="presParOf" srcId="{9FEFF8A5-4800-4472-8C47-A4A52260B3AD}" destId="{7E73B257-4966-4157-B63E-DA46D357E2CB}" srcOrd="0" destOrd="0" presId="urn:microsoft.com/office/officeart/2005/8/layout/orgChart1"/>
    <dgm:cxn modelId="{D0E784DE-5233-4925-AA0A-889D055F4866}" type="presParOf" srcId="{7E73B257-4966-4157-B63E-DA46D357E2CB}" destId="{3F34FD1A-7754-4E3B-A28F-9BDD25DD9D10}" srcOrd="0" destOrd="0" presId="urn:microsoft.com/office/officeart/2005/8/layout/orgChart1"/>
    <dgm:cxn modelId="{E92A7391-F7D3-4134-BB0B-3C25FD5FFFEF}" type="presParOf" srcId="{7E73B257-4966-4157-B63E-DA46D357E2CB}" destId="{77293770-8669-4E99-953F-349CD374CBD5}" srcOrd="1" destOrd="0" presId="urn:microsoft.com/office/officeart/2005/8/layout/orgChart1"/>
    <dgm:cxn modelId="{C897975B-FA22-4CEB-8234-14719EEF964E}" type="presParOf" srcId="{9FEFF8A5-4800-4472-8C47-A4A52260B3AD}" destId="{1D20088E-77E7-46CD-A196-3A735A7FAD33}" srcOrd="1" destOrd="0" presId="urn:microsoft.com/office/officeart/2005/8/layout/orgChart1"/>
    <dgm:cxn modelId="{D36404AB-747C-4D19-BA4D-E70BD5B13A07}" type="presParOf" srcId="{1D20088E-77E7-46CD-A196-3A735A7FAD33}" destId="{DBA4D181-64F6-4565-9B6D-6CAF68C08EFA}" srcOrd="0" destOrd="0" presId="urn:microsoft.com/office/officeart/2005/8/layout/orgChart1"/>
    <dgm:cxn modelId="{F51BF6D5-E6F7-4962-94CF-54D86108B298}" type="presParOf" srcId="{1D20088E-77E7-46CD-A196-3A735A7FAD33}" destId="{C8D06ABC-A3AD-4A3E-8287-1C714351EAF6}" srcOrd="1" destOrd="0" presId="urn:microsoft.com/office/officeart/2005/8/layout/orgChart1"/>
    <dgm:cxn modelId="{6F084BD3-0A71-44DE-BCE2-47D41CB1B0C4}" type="presParOf" srcId="{C8D06ABC-A3AD-4A3E-8287-1C714351EAF6}" destId="{537B1E3A-B9FB-472D-8426-36459EB69B1B}" srcOrd="0" destOrd="0" presId="urn:microsoft.com/office/officeart/2005/8/layout/orgChart1"/>
    <dgm:cxn modelId="{3BF36D0F-A965-422B-8985-5086E15D6C96}" type="presParOf" srcId="{537B1E3A-B9FB-472D-8426-36459EB69B1B}" destId="{EB33E108-D3C2-41B2-B178-20D48F4D0E5E}" srcOrd="0" destOrd="0" presId="urn:microsoft.com/office/officeart/2005/8/layout/orgChart1"/>
    <dgm:cxn modelId="{313E4544-D7F3-4989-86A7-0390FD4D7D5A}" type="presParOf" srcId="{537B1E3A-B9FB-472D-8426-36459EB69B1B}" destId="{DBF6F9FC-529C-44DC-963B-730AD1251ED4}" srcOrd="1" destOrd="0" presId="urn:microsoft.com/office/officeart/2005/8/layout/orgChart1"/>
    <dgm:cxn modelId="{0E46EE6C-7566-4448-8B8B-431CEA4DEA9E}" type="presParOf" srcId="{C8D06ABC-A3AD-4A3E-8287-1C714351EAF6}" destId="{DDA44D45-D9AB-4CAD-B8E1-A5E485AA3B16}" srcOrd="1" destOrd="0" presId="urn:microsoft.com/office/officeart/2005/8/layout/orgChart1"/>
    <dgm:cxn modelId="{483EB665-37FC-4831-A286-AFF1C3097335}" type="presParOf" srcId="{C8D06ABC-A3AD-4A3E-8287-1C714351EAF6}" destId="{03579706-87B5-4E85-8F0D-CAED781CB61E}" srcOrd="2" destOrd="0" presId="urn:microsoft.com/office/officeart/2005/8/layout/orgChart1"/>
    <dgm:cxn modelId="{8D0498F6-E91D-4047-B37B-C72C016DC357}" type="presParOf" srcId="{9FEFF8A5-4800-4472-8C47-A4A52260B3AD}" destId="{6A5BC18F-1F28-47A5-80CF-E41236C5BD1C}" srcOrd="2" destOrd="0" presId="urn:microsoft.com/office/officeart/2005/8/layout/orgChart1"/>
    <dgm:cxn modelId="{407755BE-B6DE-4399-8647-EB9E496FFD95}" type="presParOf" srcId="{EFE7F64B-F414-439F-9B44-1CDDF86CD407}" destId="{B45272B9-203A-4E28-882D-2FFF764901D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EA744C-D3FC-415C-924B-E1A94962C9DD}">
      <dsp:nvSpPr>
        <dsp:cNvPr id="0" name=""/>
        <dsp:cNvSpPr/>
      </dsp:nvSpPr>
      <dsp:spPr>
        <a:xfrm>
          <a:off x="3578459" y="1967481"/>
          <a:ext cx="91440" cy="25058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50587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E4BDFE-FE74-495A-891D-A652E3A49A2C}">
      <dsp:nvSpPr>
        <dsp:cNvPr id="0" name=""/>
        <dsp:cNvSpPr/>
      </dsp:nvSpPr>
      <dsp:spPr>
        <a:xfrm>
          <a:off x="2040723" y="1120775"/>
          <a:ext cx="1583456" cy="2659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255"/>
              </a:lnTo>
              <a:lnTo>
                <a:pt x="1583456" y="181255"/>
              </a:lnTo>
              <a:lnTo>
                <a:pt x="1583456" y="265977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A20A75-E4AE-48A3-B1BE-B2B225E5DDDA}">
      <dsp:nvSpPr>
        <dsp:cNvPr id="0" name=""/>
        <dsp:cNvSpPr/>
      </dsp:nvSpPr>
      <dsp:spPr>
        <a:xfrm>
          <a:off x="1995003" y="2398150"/>
          <a:ext cx="91440" cy="26597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65977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4CCC17-1085-4F77-9395-7828E507DD4B}">
      <dsp:nvSpPr>
        <dsp:cNvPr id="0" name=""/>
        <dsp:cNvSpPr/>
      </dsp:nvSpPr>
      <dsp:spPr>
        <a:xfrm>
          <a:off x="1995003" y="1120775"/>
          <a:ext cx="91440" cy="26597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65977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AB5FA8-2736-4BF7-9F03-146F6B091BDE}">
      <dsp:nvSpPr>
        <dsp:cNvPr id="0" name=""/>
        <dsp:cNvSpPr/>
      </dsp:nvSpPr>
      <dsp:spPr>
        <a:xfrm>
          <a:off x="457671" y="1120775"/>
          <a:ext cx="1583051" cy="265977"/>
        </a:xfrm>
        <a:custGeom>
          <a:avLst/>
          <a:gdLst/>
          <a:ahLst/>
          <a:cxnLst/>
          <a:rect l="0" t="0" r="0" b="0"/>
          <a:pathLst>
            <a:path>
              <a:moveTo>
                <a:pt x="1583051" y="0"/>
              </a:moveTo>
              <a:lnTo>
                <a:pt x="1583051" y="181255"/>
              </a:lnTo>
              <a:lnTo>
                <a:pt x="0" y="181255"/>
              </a:lnTo>
              <a:lnTo>
                <a:pt x="0" y="265977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49CB1B-D732-413A-B9E1-8C5695FBAE20}">
      <dsp:nvSpPr>
        <dsp:cNvPr id="0" name=""/>
        <dsp:cNvSpPr/>
      </dsp:nvSpPr>
      <dsp:spPr>
        <a:xfrm>
          <a:off x="1583456" y="540046"/>
          <a:ext cx="914534" cy="5807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D2E52-71B1-4395-8A57-CAB39721766E}">
      <dsp:nvSpPr>
        <dsp:cNvPr id="0" name=""/>
        <dsp:cNvSpPr/>
      </dsp:nvSpPr>
      <dsp:spPr>
        <a:xfrm>
          <a:off x="1685071" y="636580"/>
          <a:ext cx="914534" cy="5807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200" b="1" kern="1200"/>
            <a:t>Ягодинка</a:t>
          </a:r>
          <a:endParaRPr lang="ru-RU" sz="1200" b="1" kern="1200"/>
        </a:p>
      </dsp:txBody>
      <dsp:txXfrm>
        <a:off x="1702080" y="653589"/>
        <a:ext cx="880516" cy="546711"/>
      </dsp:txXfrm>
    </dsp:sp>
    <dsp:sp modelId="{ED41DA9B-327A-4838-80B5-4D4264114702}">
      <dsp:nvSpPr>
        <dsp:cNvPr id="0" name=""/>
        <dsp:cNvSpPr/>
      </dsp:nvSpPr>
      <dsp:spPr>
        <a:xfrm>
          <a:off x="404" y="1386752"/>
          <a:ext cx="914534" cy="5807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0E8E76-E15E-411C-8F33-6BE68806472E}">
      <dsp:nvSpPr>
        <dsp:cNvPr id="0" name=""/>
        <dsp:cNvSpPr/>
      </dsp:nvSpPr>
      <dsp:spPr>
        <a:xfrm>
          <a:off x="102019" y="1483286"/>
          <a:ext cx="914534" cy="5807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200" b="1" kern="1200"/>
            <a:t>"Зоря Полісся"</a:t>
          </a:r>
          <a:endParaRPr lang="ru-RU" sz="1200" b="1" kern="1200"/>
        </a:p>
      </dsp:txBody>
      <dsp:txXfrm>
        <a:off x="119028" y="1500295"/>
        <a:ext cx="880516" cy="546711"/>
      </dsp:txXfrm>
    </dsp:sp>
    <dsp:sp modelId="{1E858F99-12FC-45D5-9C65-5AA6FD13DE9C}">
      <dsp:nvSpPr>
        <dsp:cNvPr id="0" name=""/>
        <dsp:cNvSpPr/>
      </dsp:nvSpPr>
      <dsp:spPr>
        <a:xfrm>
          <a:off x="1119787" y="1386752"/>
          <a:ext cx="1841871" cy="10113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677C6-9A96-4546-AC78-E53EFB28080B}">
      <dsp:nvSpPr>
        <dsp:cNvPr id="0" name=""/>
        <dsp:cNvSpPr/>
      </dsp:nvSpPr>
      <dsp:spPr>
        <a:xfrm>
          <a:off x="1221402" y="1483286"/>
          <a:ext cx="1841871" cy="1011397"/>
        </a:xfrm>
        <a:prstGeom prst="ellipse">
          <a:avLst/>
        </a:prstGeom>
        <a:solidFill>
          <a:schemeClr val="lt1"/>
        </a:solidFill>
        <a:ln w="19050" cap="rnd" cmpd="sng" algn="ctr">
          <a:solidFill>
            <a:schemeClr val="accent3"/>
          </a:solidFill>
          <a:prstDash val="solid"/>
        </a:ln>
        <a:effectLst/>
      </dsp:spPr>
      <dsp:style>
        <a:lnRef idx="2">
          <a:schemeClr val="accent3"/>
        </a:lnRef>
        <a:fillRef idx="1">
          <a:schemeClr val="lt1"/>
        </a:fillRef>
        <a:effectRef idx="0">
          <a:schemeClr val="accent3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200" b="1" kern="1200"/>
            <a:t>Охоплено підвозом -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200" b="1" kern="1200"/>
            <a:t>197 учнів</a:t>
          </a:r>
          <a:endParaRPr lang="ru-RU" sz="1200" b="1" kern="1200"/>
        </a:p>
      </dsp:txBody>
      <dsp:txXfrm>
        <a:off x="1491138" y="1631402"/>
        <a:ext cx="1302399" cy="715165"/>
      </dsp:txXfrm>
    </dsp:sp>
    <dsp:sp modelId="{B38517AF-DFA2-4ABC-BCA7-EAE5E2B638FA}">
      <dsp:nvSpPr>
        <dsp:cNvPr id="0" name=""/>
        <dsp:cNvSpPr/>
      </dsp:nvSpPr>
      <dsp:spPr>
        <a:xfrm>
          <a:off x="1583456" y="2664127"/>
          <a:ext cx="914534" cy="5807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1028F3-1AD4-41D3-8F08-B7FC774E8CDF}">
      <dsp:nvSpPr>
        <dsp:cNvPr id="0" name=""/>
        <dsp:cNvSpPr/>
      </dsp:nvSpPr>
      <dsp:spPr>
        <a:xfrm>
          <a:off x="1685071" y="2760661"/>
          <a:ext cx="914534" cy="5807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200" b="1" kern="1200"/>
            <a:t>Буряківка </a:t>
          </a:r>
          <a:endParaRPr lang="ru-RU" sz="1200" b="1" kern="1200"/>
        </a:p>
      </dsp:txBody>
      <dsp:txXfrm>
        <a:off x="1702080" y="2777670"/>
        <a:ext cx="880516" cy="546711"/>
      </dsp:txXfrm>
    </dsp:sp>
    <dsp:sp modelId="{ACB921AB-7707-4B0C-A003-2D4B553518DE}">
      <dsp:nvSpPr>
        <dsp:cNvPr id="0" name=""/>
        <dsp:cNvSpPr/>
      </dsp:nvSpPr>
      <dsp:spPr>
        <a:xfrm>
          <a:off x="3166912" y="1386752"/>
          <a:ext cx="914534" cy="5807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B0185C-5031-49D3-B16A-2FD928C31D92}">
      <dsp:nvSpPr>
        <dsp:cNvPr id="0" name=""/>
        <dsp:cNvSpPr/>
      </dsp:nvSpPr>
      <dsp:spPr>
        <a:xfrm>
          <a:off x="3268527" y="1483286"/>
          <a:ext cx="914534" cy="5807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200" b="1" kern="1200"/>
            <a:t>Веселе</a:t>
          </a:r>
          <a:endParaRPr lang="ru-RU" sz="1200" b="1" kern="1200"/>
        </a:p>
      </dsp:txBody>
      <dsp:txXfrm>
        <a:off x="3285536" y="1500295"/>
        <a:ext cx="880516" cy="546711"/>
      </dsp:txXfrm>
    </dsp:sp>
    <dsp:sp modelId="{4C652029-FDD7-4B27-8AED-00B8C23FE248}">
      <dsp:nvSpPr>
        <dsp:cNvPr id="0" name=""/>
        <dsp:cNvSpPr/>
      </dsp:nvSpPr>
      <dsp:spPr>
        <a:xfrm>
          <a:off x="3166912" y="2218069"/>
          <a:ext cx="914534" cy="5807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17C77F-6198-4EA4-8EF8-B8A8962567B5}">
      <dsp:nvSpPr>
        <dsp:cNvPr id="0" name=""/>
        <dsp:cNvSpPr/>
      </dsp:nvSpPr>
      <dsp:spPr>
        <a:xfrm>
          <a:off x="3268527" y="2314603"/>
          <a:ext cx="914534" cy="5807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200" b="1" kern="1200"/>
            <a:t>"Заповіт"</a:t>
          </a:r>
          <a:endParaRPr lang="ru-RU" sz="1200" b="1" kern="1200"/>
        </a:p>
      </dsp:txBody>
      <dsp:txXfrm>
        <a:off x="3285536" y="2331612"/>
        <a:ext cx="880516" cy="5467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верхнього колонтитула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3" name="Місце для дати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26460E-3FA1-4E67-8C2D-86CE6188E396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4" name="Місце для зображення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x-none"/>
          </a:p>
        </p:txBody>
      </p:sp>
      <p:sp>
        <p:nvSpPr>
          <p:cNvPr id="5" name="Місце для нотаток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x-none"/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3827E9-8BD7-432A-8FDE-598355D082B0}" type="slidenum">
              <a:rPr lang="x-none" smtClean="0"/>
              <a:pPr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xmlns="" val="472501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Заголовок 7"/>
          <p:cNvSpPr>
            <a:spLocks noGrp="1"/>
          </p:cNvSpPr>
          <p:nvPr>
            <p:ph type="ctrTitle"/>
          </p:nvPr>
        </p:nvSpPr>
        <p:spPr>
          <a:xfrm>
            <a:off x="562707" y="1371600"/>
            <a:ext cx="109728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28" name="Дата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12AB5-526D-4E60-96DB-B6C81829BD9B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17" name="Нижний колонтитул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29" name="Номер слайда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6186D-D1ED-4E96-9F10-0A32308E6DEF}" type="slidenum">
              <a:rPr lang="x-none" smtClean="0"/>
              <a:pPr/>
              <a:t>‹#›</a:t>
            </a:fld>
            <a:endParaRPr lang="x-none"/>
          </a:p>
        </p:txBody>
      </p:sp>
      <p:sp>
        <p:nvSpPr>
          <p:cNvPr id="9" name="Подзаголовок 8"/>
          <p:cNvSpPr>
            <a:spLocks noGrp="1"/>
          </p:cNvSpPr>
          <p:nvPr>
            <p:ph type="subTitle" idx="1"/>
          </p:nvPr>
        </p:nvSpPr>
        <p:spPr>
          <a:xfrm>
            <a:off x="1828800" y="3331698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ru-RU" smtClean="0"/>
              <a:t>Образец подзаголовка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12AB5-526D-4E60-96DB-B6C81829BD9B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6186D-D1ED-4E96-9F10-0A32308E6DEF}" type="slidenum">
              <a:rPr lang="x-none" smtClean="0"/>
              <a:pPr/>
              <a:t>‹#›</a:t>
            </a:fld>
            <a:endParaRPr lang="x-non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133600" y="609600"/>
            <a:ext cx="94488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2133600" y="2507786"/>
            <a:ext cx="94488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12AB5-526D-4E60-96DB-B6C81829BD9B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>
          <a:xfrm>
            <a:off x="10566400" y="6416676"/>
            <a:ext cx="1016000" cy="365125"/>
          </a:xfrm>
        </p:spPr>
        <p:txBody>
          <a:bodyPr/>
          <a:lstStyle/>
          <a:p>
            <a:fld id="{1DC6186D-D1ED-4E96-9F10-0A32308E6DEF}" type="slidenum">
              <a:rPr lang="x-none" smtClean="0"/>
              <a:pPr/>
              <a:t>‹#›</a:t>
            </a:fld>
            <a:endParaRPr lang="x-non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12AB5-526D-4E60-96DB-B6C81829BD9B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6186D-D1ED-4E96-9F10-0A32308E6DEF}" type="slidenum">
              <a:rPr lang="x-none" smtClean="0"/>
              <a:pPr/>
              <a:t>‹#›</a:t>
            </a:fld>
            <a:endParaRPr lang="x-non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6193368" y="1535113"/>
            <a:ext cx="5389033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5" name="Содержимое 4"/>
          <p:cNvSpPr>
            <a:spLocks noGrp="1"/>
          </p:cNvSpPr>
          <p:nvPr>
            <p:ph sz="quarter" idx="2"/>
          </p:nvPr>
        </p:nvSpPr>
        <p:spPr>
          <a:xfrm>
            <a:off x="609600" y="2362201"/>
            <a:ext cx="5386917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6193368" y="2362201"/>
            <a:ext cx="5389033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12AB5-526D-4E60-96DB-B6C81829BD9B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6186D-D1ED-4E96-9F10-0A32308E6DEF}" type="slidenum">
              <a:rPr lang="x-none" smtClean="0"/>
              <a:pPr/>
              <a:t>‹#›</a:t>
            </a:fld>
            <a:endParaRPr lang="x-non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12AB5-526D-4E60-96DB-B6C81829BD9B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6186D-D1ED-4E96-9F10-0A32308E6DEF}" type="slidenum">
              <a:rPr lang="x-none" smtClean="0"/>
              <a:pPr/>
              <a:t>‹#›</a:t>
            </a:fld>
            <a:endParaRPr lang="x-non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12AB5-526D-4E60-96DB-B6C81829BD9B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6186D-D1ED-4E96-9F10-0A32308E6DEF}" type="slidenum">
              <a:rPr lang="x-none" smtClean="0"/>
              <a:pPr/>
              <a:t>‹#›</a:t>
            </a:fld>
            <a:endParaRPr lang="x-non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609601" y="1524001"/>
            <a:ext cx="4011084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12AB5-526D-4E60-96DB-B6C81829BD9B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6186D-D1ED-4E96-9F10-0A32308E6DEF}" type="slidenum">
              <a:rPr lang="x-none" smtClean="0"/>
              <a:pPr/>
              <a:t>‹#›</a:t>
            </a:fld>
            <a:endParaRPr lang="x-non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438400" y="609600"/>
            <a:ext cx="73152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2438400" y="1831975"/>
            <a:ext cx="73152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ru-RU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Вставка рисунка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2438400" y="1166787"/>
            <a:ext cx="73152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12AB5-526D-4E60-96DB-B6C81829BD9B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6186D-D1ED-4E96-9F10-0A32308E6DEF}" type="slidenum">
              <a:rPr lang="x-none" smtClean="0"/>
              <a:pPr/>
              <a:t>‹#›</a:t>
            </a:fld>
            <a:endParaRPr lang="x-non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12AB5-526D-4E60-96DB-B6C81829BD9B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6186D-D1ED-4E96-9F10-0A32308E6DEF}" type="slidenum">
              <a:rPr lang="x-none" smtClean="0"/>
              <a:pPr/>
              <a:t>‹#›</a:t>
            </a:fld>
            <a:endParaRPr lang="x-non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12AB5-526D-4E60-96DB-B6C81829BD9B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6186D-D1ED-4E96-9F10-0A32308E6DEF}" type="slidenum">
              <a:rPr lang="x-none" smtClean="0"/>
              <a:pPr/>
              <a:t>‹#›</a:t>
            </a:fld>
            <a:endParaRPr lang="x-none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Заголовок и четыре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 sz="quarter"/>
          </p:nvPr>
        </p:nvSpPr>
        <p:spPr>
          <a:xfrm>
            <a:off x="590552" y="103188"/>
            <a:ext cx="10991849" cy="131445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quarter" idx="1"/>
          </p:nvPr>
        </p:nvSpPr>
        <p:spPr>
          <a:xfrm>
            <a:off x="609600" y="1600201"/>
            <a:ext cx="5384800" cy="2151063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quarter" idx="2"/>
          </p:nvPr>
        </p:nvSpPr>
        <p:spPr>
          <a:xfrm>
            <a:off x="6197600" y="1600201"/>
            <a:ext cx="5384800" cy="2151063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Объект 4"/>
          <p:cNvSpPr>
            <a:spLocks noGrp="1"/>
          </p:cNvSpPr>
          <p:nvPr>
            <p:ph sz="quarter" idx="3"/>
          </p:nvPr>
        </p:nvSpPr>
        <p:spPr>
          <a:xfrm>
            <a:off x="609600" y="3903663"/>
            <a:ext cx="5384800" cy="215265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97600" y="3903663"/>
            <a:ext cx="5384800" cy="215265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8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C91072-0630-4053-BBCF-0C71027CA8F6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Заголовок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3" name="Текст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ru-RU" smtClean="0"/>
              <a:t>Образец текста</a:t>
            </a:r>
          </a:p>
          <a:p>
            <a:pPr lvl="1" eaLnBrk="1" latinLnBrk="0" hangingPunct="1"/>
            <a:r>
              <a:rPr kumimoji="0" lang="ru-RU" smtClean="0"/>
              <a:t>Второй уровень</a:t>
            </a:r>
          </a:p>
          <a:p>
            <a:pPr lvl="2" eaLnBrk="1" latinLnBrk="0" hangingPunct="1"/>
            <a:r>
              <a:rPr kumimoji="0" lang="ru-RU" smtClean="0"/>
              <a:t>Третий уровень</a:t>
            </a:r>
          </a:p>
          <a:p>
            <a:pPr lvl="3" eaLnBrk="1" latinLnBrk="0" hangingPunct="1"/>
            <a:r>
              <a:rPr kumimoji="0" lang="ru-RU" smtClean="0"/>
              <a:t>Четвертый уровень</a:t>
            </a:r>
          </a:p>
          <a:p>
            <a:pPr lvl="4" eaLnBrk="1" latinLnBrk="0" hangingPunct="1"/>
            <a:r>
              <a:rPr kumimoji="0" lang="ru-RU" smtClean="0"/>
              <a:t>Пятый уровень</a:t>
            </a:r>
            <a:endParaRPr kumimoji="0" lang="en-US"/>
          </a:p>
        </p:txBody>
      </p:sp>
      <p:sp>
        <p:nvSpPr>
          <p:cNvPr id="14" name="Дата 13"/>
          <p:cNvSpPr>
            <a:spLocks noGrp="1"/>
          </p:cNvSpPr>
          <p:nvPr>
            <p:ph type="dt" sz="half" idx="2"/>
          </p:nvPr>
        </p:nvSpPr>
        <p:spPr>
          <a:xfrm>
            <a:off x="609600" y="6416676"/>
            <a:ext cx="28448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AC12AB5-526D-4E60-96DB-B6C81829BD9B}" type="datetimeFigureOut">
              <a:rPr lang="x-none" smtClean="0"/>
              <a:pPr/>
              <a:t>21.02.2022</a:t>
            </a:fld>
            <a:endParaRPr lang="x-none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3"/>
          </p:nvPr>
        </p:nvSpPr>
        <p:spPr>
          <a:xfrm>
            <a:off x="4165600" y="6416676"/>
            <a:ext cx="38608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x-none"/>
          </a:p>
        </p:txBody>
      </p:sp>
      <p:sp>
        <p:nvSpPr>
          <p:cNvPr id="23" name="Номер слайда 22"/>
          <p:cNvSpPr>
            <a:spLocks noGrp="1"/>
          </p:cNvSpPr>
          <p:nvPr>
            <p:ph type="sldNum" sz="quarter" idx="4"/>
          </p:nvPr>
        </p:nvSpPr>
        <p:spPr>
          <a:xfrm>
            <a:off x="10566400" y="6416676"/>
            <a:ext cx="1016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DC6186D-D1ED-4E96-9F10-0A32308E6DEF}" type="slidenum">
              <a:rPr lang="x-none" smtClean="0"/>
              <a:pPr/>
              <a:t>‹#›</a:t>
            </a:fld>
            <a:endParaRPr lang="x-none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  <p:sldLayoutId id="2147483845" r:id="rId12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Data" Target="../diagrams/data1.xml"/><Relationship Id="rId7" Type="http://schemas.openxmlformats.org/officeDocument/2006/relationships/diagramData" Target="../diagrams/data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diagramColors" Target="../diagrams/colors2.xml"/><Relationship Id="rId4" Type="http://schemas.openxmlformats.org/officeDocument/2006/relationships/diagramLayout" Target="../diagrams/layout1.xml"/><Relationship Id="rId9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diagramQuickStyle" Target="../diagrams/quickStyle5.xml"/><Relationship Id="rId3" Type="http://schemas.openxmlformats.org/officeDocument/2006/relationships/diagramData" Target="../diagrams/data3.xml"/><Relationship Id="rId7" Type="http://schemas.openxmlformats.org/officeDocument/2006/relationships/diagramData" Target="../diagrams/data4.xml"/><Relationship Id="rId12" Type="http://schemas.openxmlformats.org/officeDocument/2006/relationships/diagramLayout" Target="../diagrams/layout5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11" Type="http://schemas.openxmlformats.org/officeDocument/2006/relationships/diagramData" Target="../diagrams/data5.xml"/><Relationship Id="rId5" Type="http://schemas.openxmlformats.org/officeDocument/2006/relationships/diagramQuickStyle" Target="../diagrams/quickStyle3.xml"/><Relationship Id="rId10" Type="http://schemas.openxmlformats.org/officeDocument/2006/relationships/diagramColors" Target="../diagrams/colors4.xml"/><Relationship Id="rId4" Type="http://schemas.openxmlformats.org/officeDocument/2006/relationships/diagramLayout" Target="../diagrams/layout3.xml"/><Relationship Id="rId9" Type="http://schemas.openxmlformats.org/officeDocument/2006/relationships/diagramQuickStyle" Target="../diagrams/quickStyle4.xml"/><Relationship Id="rId14" Type="http://schemas.openxmlformats.org/officeDocument/2006/relationships/diagramColors" Target="../diagrams/colors5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6.xml"/><Relationship Id="rId7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k.wikipedia.org/wiki/%D0%9C%D1%96%D0%B6%D0%BD%D0%B0%D1%80%D0%BE%D0%B4%D0%BD%D0%B8%D0%B9_%D0%BA%D0%BE%D0%BD%D0%BA%D1%83%D1%80%D1%81_%D0%B7%D0%BD%D0%B0%D0%B2%D1%86%D1%96%D0%B2_%D1%83%D0%BA%D1%80%D0%B0%D1%97%D0%BD%D1%81%D1%8C%D0%BA%D0%BE%D1%97_%D0%BC%D0%BE%D0%B2%D0%B8_%D1%96%D0%BC%D0%B5%D0%BD%D1%96_%D0%9F%D0%B5%D1%82%D1%80%D0%B0_%D0%AF%D1%86%D0%B8%D0%BA%D0%B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8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0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2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facebook.com/GnatyukArtCenter/?__cft__%5b0%5d=AZWaS6nWeDxVcccAPcoqyhaXdujUsH7gcVExUAjn7cR8inK5vA24bMT11DuPNSh0Kq3p2ecojnGb7-UKZV0Rkfy3h5Z35-AuXbXT3ClsJ7ItngdNAVn9hnCSdESnRm2usBsSL_gLSGTRr3kip2K1yLaV&amp;__tn__=kK-R" TargetMode="External"/><Relationship Id="rId4" Type="http://schemas.openxmlformats.org/officeDocument/2006/relationships/image" Target="../media/image74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7.png"/><Relationship Id="rId4" Type="http://schemas.openxmlformats.org/officeDocument/2006/relationships/image" Target="../media/image76.jpe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9.pn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4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4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4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4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4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4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4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4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4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4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4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4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4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4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4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4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xmlns="" id="{6B02F2F6-270D-4FED-9EAF-62885B497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249" y="566356"/>
            <a:ext cx="9477320" cy="1856001"/>
          </a:xfrm>
        </p:spPr>
        <p:txBody>
          <a:bodyPr>
            <a:normAutofit fontScale="90000"/>
          </a:bodyPr>
          <a:lstStyle/>
          <a:p>
            <a:pPr algn="ctr"/>
            <a:r>
              <a:rPr lang="uk-UA" sz="4000" b="1" i="1" dirty="0" err="1" smtClean="0">
                <a:solidFill>
                  <a:srgbClr val="005426"/>
                </a:solidFill>
              </a:rPr>
              <a:t>Новозаводська</a:t>
            </a:r>
            <a:r>
              <a:rPr lang="uk-UA" sz="4000" b="1" i="1" dirty="0" smtClean="0">
                <a:solidFill>
                  <a:srgbClr val="005426"/>
                </a:solidFill>
              </a:rPr>
              <a:t> ЗОШ </a:t>
            </a:r>
            <a:r>
              <a:rPr lang="uk-UA" sz="4000" b="1" i="1" dirty="0">
                <a:solidFill>
                  <a:srgbClr val="005426"/>
                </a:solidFill>
              </a:rPr>
              <a:t>І – ІІІ ступенів</a:t>
            </a:r>
            <a:br>
              <a:rPr lang="uk-UA" sz="4000" b="1" i="1" dirty="0">
                <a:solidFill>
                  <a:srgbClr val="005426"/>
                </a:solidFill>
              </a:rPr>
            </a:br>
            <a:r>
              <a:rPr lang="uk-UA" sz="4000" b="1" i="1" dirty="0" smtClean="0">
                <a:solidFill>
                  <a:srgbClr val="005426"/>
                </a:solidFill>
              </a:rPr>
              <a:t>Житомирського </a:t>
            </a:r>
            <a:r>
              <a:rPr lang="uk-UA" sz="4000" b="1" i="1" dirty="0">
                <a:solidFill>
                  <a:srgbClr val="005426"/>
                </a:solidFill>
              </a:rPr>
              <a:t>району </a:t>
            </a:r>
            <a:br>
              <a:rPr lang="uk-UA" sz="4000" b="1" i="1" dirty="0">
                <a:solidFill>
                  <a:srgbClr val="005426"/>
                </a:solidFill>
              </a:rPr>
            </a:br>
            <a:r>
              <a:rPr lang="uk-UA" sz="4000" b="1" i="1" dirty="0">
                <a:solidFill>
                  <a:srgbClr val="005426"/>
                </a:solidFill>
              </a:rPr>
              <a:t>Житомирської області</a:t>
            </a:r>
            <a:endParaRPr lang="x-none" sz="4000" b="1" i="1" dirty="0">
              <a:solidFill>
                <a:srgbClr val="005426"/>
              </a:solidFill>
            </a:endParaRPr>
          </a:p>
        </p:txBody>
      </p:sp>
      <p:sp>
        <p:nvSpPr>
          <p:cNvPr id="11" name="Місце для тексту 10">
            <a:extLst>
              <a:ext uri="{FF2B5EF4-FFF2-40B4-BE49-F238E27FC236}">
                <a16:creationId xmlns:a16="http://schemas.microsoft.com/office/drawing/2014/main" xmlns="" id="{0F2E298D-9A45-4F12-B052-863ABFD41D45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3454781" y="6195390"/>
            <a:ext cx="3854528" cy="458214"/>
          </a:xfrm>
        </p:spPr>
        <p:txBody>
          <a:bodyPr>
            <a:normAutofit fontScale="92500" lnSpcReduction="10000"/>
          </a:bodyPr>
          <a:lstStyle/>
          <a:p>
            <a:pPr algn="ctr"/>
            <a:endParaRPr lang="x-none" sz="2800" b="1" dirty="0">
              <a:solidFill>
                <a:srgbClr val="00823B"/>
              </a:solidFill>
            </a:endParaRP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xmlns="" id="{96E29B6A-9603-4D44-9BE7-86CD5CF04E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18358" y="966170"/>
            <a:ext cx="3400926" cy="2663854"/>
          </a:xfrm>
          <a:prstGeom prst="rect">
            <a:avLst/>
          </a:prstGeom>
        </p:spPr>
      </p:pic>
      <p:sp>
        <p:nvSpPr>
          <p:cNvPr id="7" name="Содержимое 6"/>
          <p:cNvSpPr>
            <a:spLocks noGrp="1"/>
          </p:cNvSpPr>
          <p:nvPr>
            <p:ph sz="half" idx="1"/>
          </p:nvPr>
        </p:nvSpPr>
        <p:spPr>
          <a:xfrm>
            <a:off x="11887200" y="5325978"/>
            <a:ext cx="304799" cy="800185"/>
          </a:xfrm>
        </p:spPr>
        <p:txBody>
          <a:bodyPr/>
          <a:lstStyle/>
          <a:p>
            <a:endParaRPr lang="ru-RU" dirty="0"/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10794" y="2561999"/>
            <a:ext cx="6787775" cy="348829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75044251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>
          <a:xfrm>
            <a:off x="770021" y="577516"/>
            <a:ext cx="10812379" cy="5548648"/>
          </a:xfrm>
        </p:spPr>
        <p:txBody>
          <a:bodyPr/>
          <a:lstStyle/>
          <a:p>
            <a:pPr algn="ctr">
              <a:buNone/>
            </a:pPr>
            <a:r>
              <a:rPr lang="uk-UA" b="1" dirty="0" smtClean="0">
                <a:solidFill>
                  <a:schemeClr val="bg1"/>
                </a:solidFill>
              </a:rPr>
              <a:t>Велике слово школа!</a:t>
            </a:r>
          </a:p>
          <a:p>
            <a:pPr algn="ctr">
              <a:buNone/>
            </a:pPr>
            <a:r>
              <a:rPr lang="uk-UA" b="1" dirty="0" smtClean="0">
                <a:solidFill>
                  <a:schemeClr val="bg1"/>
                </a:solidFill>
              </a:rPr>
              <a:t>Це скарб найкращий кожного народу, </a:t>
            </a:r>
          </a:p>
          <a:p>
            <a:pPr algn="ctr">
              <a:buNone/>
            </a:pPr>
            <a:r>
              <a:rPr lang="uk-UA" b="1" dirty="0" smtClean="0">
                <a:solidFill>
                  <a:schemeClr val="bg1"/>
                </a:solidFill>
              </a:rPr>
              <a:t>Це ключик золотий, що розмикає</a:t>
            </a:r>
          </a:p>
          <a:p>
            <a:pPr algn="ctr">
              <a:buNone/>
            </a:pPr>
            <a:r>
              <a:rPr lang="uk-UA" b="1" dirty="0" smtClean="0">
                <a:solidFill>
                  <a:schemeClr val="bg1"/>
                </a:solidFill>
              </a:rPr>
              <a:t>Пута несвідомості, це шлях</a:t>
            </a:r>
          </a:p>
          <a:p>
            <a:pPr algn="ctr">
              <a:buNone/>
            </a:pPr>
            <a:r>
              <a:rPr lang="uk-UA" b="1" dirty="0" smtClean="0">
                <a:solidFill>
                  <a:schemeClr val="bg1"/>
                </a:solidFill>
              </a:rPr>
              <a:t>до волі, до науки, до добробуту.</a:t>
            </a:r>
          </a:p>
          <a:p>
            <a:pPr algn="ctr">
              <a:buNone/>
            </a:pPr>
            <a:r>
              <a:rPr lang="uk-UA" b="1" dirty="0" smtClean="0">
                <a:solidFill>
                  <a:schemeClr val="bg1"/>
                </a:solidFill>
              </a:rPr>
              <a:t>                                    С. </a:t>
            </a:r>
            <a:r>
              <a:rPr lang="uk-UA" b="1" dirty="0" err="1" smtClean="0">
                <a:solidFill>
                  <a:schemeClr val="bg1"/>
                </a:solidFill>
              </a:rPr>
              <a:t>Русова</a:t>
            </a:r>
            <a:endParaRPr lang="uk-UA" b="1" dirty="0" smtClean="0">
              <a:solidFill>
                <a:schemeClr val="bg1"/>
              </a:solidFill>
            </a:endParaRPr>
          </a:p>
          <a:p>
            <a:pPr algn="ctr">
              <a:buNone/>
            </a:pPr>
            <a:endParaRPr lang="uk-UA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uk-UA" b="1" dirty="0" smtClean="0">
                <a:solidFill>
                  <a:schemeClr val="bg1"/>
                </a:solidFill>
              </a:rPr>
              <a:t>Школа – це простір життя дитини; тут вона не готується до життя, а повноцінно живе, і тому вся діяльність навчального закладу вибудовується так, щоб сприяти становленню особистості як творця.</a:t>
            </a:r>
            <a:endParaRPr lang="ru-RU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1" y="-304800"/>
            <a:ext cx="4011084" cy="304800"/>
          </a:xfrm>
        </p:spPr>
        <p:txBody>
          <a:bodyPr>
            <a:normAutofit fontScale="90000"/>
          </a:bodyPr>
          <a:lstStyle/>
          <a:p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609601" y="689811"/>
            <a:ext cx="4011084" cy="5436353"/>
          </a:xfrm>
        </p:spPr>
        <p:txBody>
          <a:bodyPr>
            <a:normAutofit/>
          </a:bodyPr>
          <a:lstStyle/>
          <a:p>
            <a:pPr algn="ctr"/>
            <a:r>
              <a:rPr lang="uk-UA" sz="2800" b="1" i="1" dirty="0" smtClean="0">
                <a:solidFill>
                  <a:schemeClr val="bg1"/>
                </a:solidFill>
              </a:rPr>
              <a:t>Даймо клятву собі, що</a:t>
            </a:r>
          </a:p>
          <a:p>
            <a:pPr algn="ctr"/>
            <a:r>
              <a:rPr lang="uk-UA" sz="2800" b="1" i="1" dirty="0" smtClean="0">
                <a:solidFill>
                  <a:schemeClr val="bg1"/>
                </a:solidFill>
              </a:rPr>
              <a:t>ніколи</a:t>
            </a:r>
          </a:p>
          <a:p>
            <a:pPr algn="ctr"/>
            <a:r>
              <a:rPr lang="uk-UA" sz="2800" b="1" i="1" dirty="0" smtClean="0">
                <a:solidFill>
                  <a:schemeClr val="bg1"/>
                </a:solidFill>
              </a:rPr>
              <a:t>Не </a:t>
            </a:r>
            <a:r>
              <a:rPr lang="uk-UA" sz="2800" b="1" i="1" dirty="0" err="1" smtClean="0">
                <a:solidFill>
                  <a:schemeClr val="bg1"/>
                </a:solidFill>
              </a:rPr>
              <a:t>забудем</a:t>
            </a:r>
            <a:r>
              <a:rPr lang="uk-UA" sz="2800" b="1" i="1" dirty="0" smtClean="0">
                <a:solidFill>
                  <a:schemeClr val="bg1"/>
                </a:solidFill>
              </a:rPr>
              <a:t> дорогу до</a:t>
            </a:r>
          </a:p>
          <a:p>
            <a:pPr algn="ctr"/>
            <a:r>
              <a:rPr lang="uk-UA" sz="2800" b="1" i="1" dirty="0" smtClean="0">
                <a:solidFill>
                  <a:schemeClr val="bg1"/>
                </a:solidFill>
              </a:rPr>
              <a:t>школи</a:t>
            </a:r>
          </a:p>
          <a:p>
            <a:pPr algn="ctr"/>
            <a:r>
              <a:rPr lang="uk-UA" sz="2800" b="1" i="1" dirty="0" smtClean="0">
                <a:solidFill>
                  <a:schemeClr val="bg1"/>
                </a:solidFill>
              </a:rPr>
              <a:t>Де нам знань відкривали </a:t>
            </a:r>
          </a:p>
          <a:p>
            <a:pPr algn="ctr"/>
            <a:r>
              <a:rPr lang="uk-UA" sz="2800" b="1" i="1" dirty="0" smtClean="0">
                <a:solidFill>
                  <a:schemeClr val="bg1"/>
                </a:solidFill>
              </a:rPr>
              <a:t>дороги</a:t>
            </a:r>
          </a:p>
          <a:p>
            <a:pPr algn="ctr"/>
            <a:r>
              <a:rPr lang="uk-UA" sz="2800" b="1" i="1" dirty="0" smtClean="0">
                <a:solidFill>
                  <a:schemeClr val="bg1"/>
                </a:solidFill>
              </a:rPr>
              <a:t>Наші другі батьки –</a:t>
            </a:r>
          </a:p>
          <a:p>
            <a:pPr algn="ctr"/>
            <a:r>
              <a:rPr lang="uk-UA" sz="2800" b="1" i="1" dirty="0" smtClean="0">
                <a:solidFill>
                  <a:schemeClr val="bg1"/>
                </a:solidFill>
              </a:rPr>
              <a:t> педагоги</a:t>
            </a:r>
          </a:p>
          <a:p>
            <a:r>
              <a:rPr lang="uk-UA" sz="2000" dirty="0" smtClean="0">
                <a:solidFill>
                  <a:schemeClr val="bg1"/>
                </a:solidFill>
              </a:rPr>
              <a:t>                   Костянтин </a:t>
            </a:r>
            <a:r>
              <a:rPr lang="uk-UA" sz="2000" dirty="0" err="1" smtClean="0">
                <a:solidFill>
                  <a:schemeClr val="bg1"/>
                </a:solidFill>
              </a:rPr>
              <a:t>Лесьєв-Лось</a:t>
            </a:r>
            <a:endParaRPr lang="ru-RU" sz="2000" dirty="0">
              <a:solidFill>
                <a:schemeClr val="bg1"/>
              </a:solidFill>
            </a:endParaRPr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>
          <a:xfrm>
            <a:off x="10668000" y="5791200"/>
            <a:ext cx="914400" cy="334964"/>
          </a:xfrm>
        </p:spPr>
        <p:txBody>
          <a:bodyPr>
            <a:normAutofit fontScale="70000" lnSpcReduction="20000"/>
          </a:bodyPr>
          <a:lstStyle/>
          <a:p>
            <a:endParaRPr lang="ru-RU" dirty="0"/>
          </a:p>
        </p:txBody>
      </p:sp>
      <p:pic>
        <p:nvPicPr>
          <p:cNvPr id="5" name="Рисунок 4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69306" y="744956"/>
            <a:ext cx="6347409" cy="50462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l="-2000" t="-5000" r="-3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 flipH="1">
            <a:off x="-641684" y="1363578"/>
            <a:ext cx="1251285" cy="71521"/>
          </a:xfrm>
        </p:spPr>
        <p:txBody>
          <a:bodyPr>
            <a:normAutofit fontScale="90000"/>
          </a:bodyPr>
          <a:lstStyle/>
          <a:p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 flipV="1">
            <a:off x="609601" y="6126164"/>
            <a:ext cx="1235241" cy="996531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>
          <a:xfrm flipH="1" flipV="1">
            <a:off x="11582400" y="6126164"/>
            <a:ext cx="128337" cy="66089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Заголовок 5">
            <a:extLst>
              <a:ext uri="{FF2B5EF4-FFF2-40B4-BE49-F238E27FC236}">
                <a16:creationId xmlns:a16="http://schemas.microsoft.com/office/drawing/2014/main" xmlns="" id="{457F0762-DA85-426C-9840-F4514D880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18052"/>
            <a:ext cx="8596668" cy="870226"/>
          </a:xfrm>
        </p:spPr>
        <p:txBody>
          <a:bodyPr/>
          <a:lstStyle/>
          <a:p>
            <a:pPr algn="ctr"/>
            <a:r>
              <a:rPr lang="uk-UA" b="1" i="1" dirty="0">
                <a:solidFill>
                  <a:schemeClr val="bg1"/>
                </a:solidFill>
              </a:rPr>
              <a:t>Законодавча база</a:t>
            </a:r>
            <a:endParaRPr lang="x-none" b="1" i="1" dirty="0">
              <a:solidFill>
                <a:schemeClr val="bg1"/>
              </a:solidFill>
            </a:endParaRPr>
          </a:p>
        </p:txBody>
      </p:sp>
      <p:sp>
        <p:nvSpPr>
          <p:cNvPr id="7" name="Місце для вмісту 6">
            <a:extLst>
              <a:ext uri="{FF2B5EF4-FFF2-40B4-BE49-F238E27FC236}">
                <a16:creationId xmlns:a16="http://schemas.microsoft.com/office/drawing/2014/main" xmlns="" id="{A2E39302-1ECE-466D-BB7D-6D4C805F06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" y="972378"/>
            <a:ext cx="11247966" cy="5771322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ru-RU" sz="3400" b="1" dirty="0" err="1">
                <a:solidFill>
                  <a:schemeClr val="bg1"/>
                </a:solidFill>
              </a:rPr>
              <a:t>Загальна</a:t>
            </a:r>
            <a:r>
              <a:rPr lang="ru-RU" sz="3400" b="1" dirty="0">
                <a:solidFill>
                  <a:schemeClr val="bg1"/>
                </a:solidFill>
              </a:rPr>
              <a:t> </a:t>
            </a:r>
            <a:r>
              <a:rPr lang="ru-RU" sz="3400" b="1" dirty="0" err="1">
                <a:solidFill>
                  <a:schemeClr val="bg1"/>
                </a:solidFill>
              </a:rPr>
              <a:t>декларація</a:t>
            </a:r>
            <a:r>
              <a:rPr lang="ru-RU" sz="3400" b="1" dirty="0">
                <a:solidFill>
                  <a:schemeClr val="bg1"/>
                </a:solidFill>
              </a:rPr>
              <a:t> прав </a:t>
            </a:r>
            <a:r>
              <a:rPr lang="ru-RU" sz="3400" b="1" dirty="0" err="1">
                <a:solidFill>
                  <a:schemeClr val="bg1"/>
                </a:solidFill>
              </a:rPr>
              <a:t>людини</a:t>
            </a:r>
            <a:endParaRPr lang="x-none" sz="3400" dirty="0">
              <a:solidFill>
                <a:schemeClr val="bg1"/>
              </a:solidFill>
            </a:endParaRPr>
          </a:p>
          <a:p>
            <a:pPr lvl="0"/>
            <a:r>
              <a:rPr lang="ru-RU" sz="3400" b="1" dirty="0" err="1">
                <a:solidFill>
                  <a:schemeClr val="bg1"/>
                </a:solidFill>
              </a:rPr>
              <a:t>Декларація</a:t>
            </a:r>
            <a:r>
              <a:rPr lang="ru-RU" sz="3400" b="1" dirty="0">
                <a:solidFill>
                  <a:schemeClr val="bg1"/>
                </a:solidFill>
              </a:rPr>
              <a:t> прав </a:t>
            </a:r>
            <a:r>
              <a:rPr lang="ru-RU" sz="3400" b="1" dirty="0" err="1">
                <a:solidFill>
                  <a:schemeClr val="bg1"/>
                </a:solidFill>
              </a:rPr>
              <a:t>дитини</a:t>
            </a:r>
            <a:endParaRPr lang="x-none" sz="3400" dirty="0">
              <a:solidFill>
                <a:schemeClr val="bg1"/>
              </a:solidFill>
            </a:endParaRPr>
          </a:p>
          <a:p>
            <a:pPr lvl="0"/>
            <a:r>
              <a:rPr lang="ru-RU" sz="3400" b="1" dirty="0" err="1">
                <a:solidFill>
                  <a:schemeClr val="bg1"/>
                </a:solidFill>
              </a:rPr>
              <a:t>Конвенція</a:t>
            </a:r>
            <a:r>
              <a:rPr lang="ru-RU" sz="3400" b="1" dirty="0">
                <a:solidFill>
                  <a:schemeClr val="bg1"/>
                </a:solidFill>
              </a:rPr>
              <a:t> про права </a:t>
            </a:r>
            <a:r>
              <a:rPr lang="ru-RU" sz="3400" b="1" dirty="0" err="1">
                <a:solidFill>
                  <a:schemeClr val="bg1"/>
                </a:solidFill>
              </a:rPr>
              <a:t>дитини</a:t>
            </a:r>
            <a:endParaRPr lang="ru-RU" sz="3400" b="1" dirty="0">
              <a:solidFill>
                <a:schemeClr val="bg1"/>
              </a:solidFill>
            </a:endParaRPr>
          </a:p>
          <a:p>
            <a:pPr lvl="0"/>
            <a:r>
              <a:rPr lang="ru-RU" sz="3400" b="1" dirty="0" err="1">
                <a:solidFill>
                  <a:schemeClr val="bg1"/>
                </a:solidFill>
              </a:rPr>
              <a:t>Конституція</a:t>
            </a:r>
            <a:r>
              <a:rPr lang="ru-RU" sz="3400" b="1" dirty="0">
                <a:solidFill>
                  <a:schemeClr val="bg1"/>
                </a:solidFill>
              </a:rPr>
              <a:t> (</a:t>
            </a:r>
            <a:r>
              <a:rPr lang="ru-RU" sz="3400" b="1" dirty="0" err="1">
                <a:solidFill>
                  <a:schemeClr val="bg1"/>
                </a:solidFill>
              </a:rPr>
              <a:t>Основний</a:t>
            </a:r>
            <a:r>
              <a:rPr lang="ru-RU" sz="3400" b="1" dirty="0">
                <a:solidFill>
                  <a:schemeClr val="bg1"/>
                </a:solidFill>
              </a:rPr>
              <a:t> Закон) </a:t>
            </a:r>
            <a:r>
              <a:rPr lang="ru-RU" sz="3400" b="1" dirty="0" err="1">
                <a:solidFill>
                  <a:schemeClr val="bg1"/>
                </a:solidFill>
              </a:rPr>
              <a:t>України</a:t>
            </a:r>
            <a:endParaRPr lang="ru-RU" sz="3400" b="1" dirty="0">
              <a:solidFill>
                <a:schemeClr val="bg1"/>
              </a:solidFill>
            </a:endParaRPr>
          </a:p>
          <a:p>
            <a:r>
              <a:rPr lang="uk-UA" sz="3400" b="1" dirty="0">
                <a:solidFill>
                  <a:schemeClr val="bg1"/>
                </a:solidFill>
              </a:rPr>
              <a:t>Закон України «Про повну загальну середню освіту»</a:t>
            </a:r>
            <a:endParaRPr lang="x-none" sz="3400" dirty="0">
              <a:solidFill>
                <a:schemeClr val="bg1"/>
              </a:solidFill>
            </a:endParaRPr>
          </a:p>
          <a:p>
            <a:pPr lvl="0"/>
            <a:r>
              <a:rPr lang="ru-RU" sz="3100" b="1" dirty="0">
                <a:solidFill>
                  <a:schemeClr val="bg1"/>
                </a:solidFill>
              </a:rPr>
              <a:t>Закон </a:t>
            </a:r>
            <a:r>
              <a:rPr lang="ru-RU" sz="3100" b="1" dirty="0" err="1">
                <a:solidFill>
                  <a:schemeClr val="bg1"/>
                </a:solidFill>
              </a:rPr>
              <a:t>України</a:t>
            </a:r>
            <a:r>
              <a:rPr lang="ru-RU" sz="3100" b="1" dirty="0">
                <a:solidFill>
                  <a:schemeClr val="bg1"/>
                </a:solidFill>
              </a:rPr>
              <a:t> «Про </a:t>
            </a:r>
            <a:r>
              <a:rPr lang="ru-RU" sz="3100" b="1" dirty="0" err="1">
                <a:solidFill>
                  <a:schemeClr val="bg1"/>
                </a:solidFill>
              </a:rPr>
              <a:t>освіту</a:t>
            </a:r>
            <a:r>
              <a:rPr lang="ru-RU" sz="3100" b="1" dirty="0">
                <a:solidFill>
                  <a:schemeClr val="bg1"/>
                </a:solidFill>
              </a:rPr>
              <a:t>»</a:t>
            </a:r>
            <a:endParaRPr lang="ru-RU" sz="3400" b="1" dirty="0">
              <a:solidFill>
                <a:schemeClr val="bg1"/>
              </a:solidFill>
            </a:endParaRPr>
          </a:p>
          <a:p>
            <a:pPr lvl="0"/>
            <a:r>
              <a:rPr lang="ru-RU" sz="3400" b="1" dirty="0" err="1">
                <a:solidFill>
                  <a:schemeClr val="bg1"/>
                </a:solidFill>
              </a:rPr>
              <a:t>Державна</a:t>
            </a:r>
            <a:r>
              <a:rPr lang="ru-RU" sz="3400" b="1" dirty="0">
                <a:solidFill>
                  <a:schemeClr val="bg1"/>
                </a:solidFill>
              </a:rPr>
              <a:t> </a:t>
            </a:r>
            <a:r>
              <a:rPr lang="ru-RU" sz="3400" b="1" dirty="0" err="1">
                <a:solidFill>
                  <a:schemeClr val="bg1"/>
                </a:solidFill>
              </a:rPr>
              <a:t>національна</a:t>
            </a:r>
            <a:r>
              <a:rPr lang="ru-RU" sz="3400" b="1" dirty="0">
                <a:solidFill>
                  <a:schemeClr val="bg1"/>
                </a:solidFill>
              </a:rPr>
              <a:t> </a:t>
            </a:r>
            <a:r>
              <a:rPr lang="ru-RU" sz="3400" b="1" dirty="0" err="1">
                <a:solidFill>
                  <a:schemeClr val="bg1"/>
                </a:solidFill>
              </a:rPr>
              <a:t>програма</a:t>
            </a:r>
            <a:r>
              <a:rPr lang="ru-RU" sz="3400" b="1" dirty="0">
                <a:solidFill>
                  <a:schemeClr val="bg1"/>
                </a:solidFill>
              </a:rPr>
              <a:t> «</a:t>
            </a:r>
            <a:r>
              <a:rPr lang="ru-RU" sz="3400" b="1" dirty="0" err="1">
                <a:solidFill>
                  <a:schemeClr val="bg1"/>
                </a:solidFill>
              </a:rPr>
              <a:t>Освіта</a:t>
            </a:r>
            <a:r>
              <a:rPr lang="ru-RU" sz="3400" b="1" dirty="0">
                <a:solidFill>
                  <a:schemeClr val="bg1"/>
                </a:solidFill>
              </a:rPr>
              <a:t>» </a:t>
            </a:r>
            <a:r>
              <a:rPr lang="ru-RU" sz="3400" b="1" i="1" dirty="0">
                <a:solidFill>
                  <a:schemeClr val="bg1"/>
                </a:solidFill>
              </a:rPr>
              <a:t>(</a:t>
            </a:r>
            <a:r>
              <a:rPr lang="ru-RU" sz="3400" b="1" i="1" dirty="0" err="1">
                <a:solidFill>
                  <a:schemeClr val="bg1"/>
                </a:solidFill>
              </a:rPr>
              <a:t>Україна</a:t>
            </a:r>
            <a:r>
              <a:rPr lang="ru-RU" sz="3400" b="1" i="1" dirty="0">
                <a:solidFill>
                  <a:schemeClr val="bg1"/>
                </a:solidFill>
              </a:rPr>
              <a:t> XXI </a:t>
            </a:r>
            <a:r>
              <a:rPr lang="ru-RU" sz="3400" b="1" i="1" dirty="0" err="1">
                <a:solidFill>
                  <a:schemeClr val="bg1"/>
                </a:solidFill>
              </a:rPr>
              <a:t>століття</a:t>
            </a:r>
            <a:r>
              <a:rPr lang="ru-RU" sz="3400" b="1" i="1" dirty="0">
                <a:solidFill>
                  <a:schemeClr val="bg1"/>
                </a:solidFill>
              </a:rPr>
              <a:t>). </a:t>
            </a:r>
            <a:endParaRPr lang="x-none" sz="3400" dirty="0">
              <a:solidFill>
                <a:schemeClr val="bg1"/>
              </a:solidFill>
            </a:endParaRPr>
          </a:p>
          <a:p>
            <a:pPr lvl="0"/>
            <a:r>
              <a:rPr lang="ru-RU" sz="3400" b="1" dirty="0" err="1">
                <a:solidFill>
                  <a:schemeClr val="bg1"/>
                </a:solidFill>
              </a:rPr>
              <a:t>Національна</a:t>
            </a:r>
            <a:r>
              <a:rPr lang="ru-RU" sz="3400" b="1" dirty="0">
                <a:solidFill>
                  <a:schemeClr val="bg1"/>
                </a:solidFill>
              </a:rPr>
              <a:t> доктрина </a:t>
            </a:r>
            <a:r>
              <a:rPr lang="ru-RU" sz="3400" b="1" dirty="0" err="1">
                <a:solidFill>
                  <a:schemeClr val="bg1"/>
                </a:solidFill>
              </a:rPr>
              <a:t>розвитку</a:t>
            </a:r>
            <a:r>
              <a:rPr lang="ru-RU" sz="3400" b="1" dirty="0">
                <a:solidFill>
                  <a:schemeClr val="bg1"/>
                </a:solidFill>
              </a:rPr>
              <a:t> </a:t>
            </a:r>
            <a:r>
              <a:rPr lang="ru-RU" sz="3400" b="1" dirty="0" err="1">
                <a:solidFill>
                  <a:schemeClr val="bg1"/>
                </a:solidFill>
              </a:rPr>
              <a:t>освіти</a:t>
            </a:r>
            <a:r>
              <a:rPr lang="ru-RU" sz="3400" b="1" dirty="0">
                <a:solidFill>
                  <a:schemeClr val="bg1"/>
                </a:solidFill>
              </a:rPr>
              <a:t> </a:t>
            </a:r>
            <a:r>
              <a:rPr lang="ru-RU" sz="3400" b="1" dirty="0" err="1">
                <a:solidFill>
                  <a:schemeClr val="bg1"/>
                </a:solidFill>
              </a:rPr>
              <a:t>Украї­ни</a:t>
            </a:r>
            <a:r>
              <a:rPr lang="ru-RU" sz="3400" b="1" dirty="0">
                <a:solidFill>
                  <a:schemeClr val="bg1"/>
                </a:solidFill>
              </a:rPr>
              <a:t> у XXI </a:t>
            </a:r>
            <a:r>
              <a:rPr lang="ru-RU" sz="3400" b="1" dirty="0" err="1">
                <a:solidFill>
                  <a:schemeClr val="bg1"/>
                </a:solidFill>
              </a:rPr>
              <a:t>столітті</a:t>
            </a:r>
            <a:r>
              <a:rPr lang="ru-RU" sz="3400" b="1" dirty="0">
                <a:solidFill>
                  <a:schemeClr val="bg1"/>
                </a:solidFill>
              </a:rPr>
              <a:t>.</a:t>
            </a:r>
            <a:endParaRPr lang="x-none" sz="3400" dirty="0">
              <a:solidFill>
                <a:schemeClr val="bg1"/>
              </a:solidFill>
            </a:endParaRPr>
          </a:p>
          <a:p>
            <a:pPr lvl="0"/>
            <a:r>
              <a:rPr lang="uk-UA" sz="3400" b="1" dirty="0">
                <a:solidFill>
                  <a:schemeClr val="bg1"/>
                </a:solidFill>
              </a:rPr>
              <a:t>Концепція Нова Українська школа.</a:t>
            </a:r>
            <a:endParaRPr lang="x-none" sz="3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566471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92A5254C-67FA-4569-A1A9-2A6357C92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875004"/>
          </a:xfrm>
        </p:spPr>
        <p:txBody>
          <a:bodyPr>
            <a:normAutofit/>
          </a:bodyPr>
          <a:lstStyle/>
          <a:p>
            <a:pPr algn="ctr"/>
            <a:r>
              <a:rPr lang="uk-UA" sz="4400" b="1" i="1" dirty="0">
                <a:solidFill>
                  <a:schemeClr val="bg1"/>
                </a:solidFill>
              </a:rPr>
              <a:t>Проблемна тема закладу:</a:t>
            </a:r>
            <a:endParaRPr lang="x-none" sz="4400" b="1" i="1" dirty="0">
              <a:solidFill>
                <a:schemeClr val="bg1"/>
              </a:solidFill>
            </a:endParaRP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xmlns="" id="{A527FB78-C1AD-4A2B-AA86-9752CBD3E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28067"/>
            <a:ext cx="8791074" cy="3880773"/>
          </a:xfrm>
        </p:spPr>
        <p:txBody>
          <a:bodyPr/>
          <a:lstStyle/>
          <a:p>
            <a:pPr marL="0" indent="0" algn="ctr">
              <a:buNone/>
            </a:pPr>
            <a:r>
              <a:rPr lang="uk-UA" sz="4400" b="1" i="1" dirty="0" smtClean="0">
                <a:solidFill>
                  <a:schemeClr val="bg1"/>
                </a:solidFill>
              </a:rPr>
              <a:t>Підвищення якості знань учнів на основі впровадження в освітній процес нових педагогічних технологій.</a:t>
            </a:r>
            <a:endParaRPr lang="x-none" sz="4400" i="1" dirty="0">
              <a:solidFill>
                <a:schemeClr val="bg1"/>
              </a:solidFill>
            </a:endParaRPr>
          </a:p>
          <a:p>
            <a:endParaRPr lang="x-none" dirty="0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xmlns="" id="{DC1AE96A-6B96-45D7-8006-5AE8FF17ABE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333" b="39517"/>
          <a:stretch/>
        </p:blipFill>
        <p:spPr>
          <a:xfrm>
            <a:off x="8042827" y="3188645"/>
            <a:ext cx="4149173" cy="347791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66273074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-272716"/>
            <a:ext cx="10972800" cy="272716"/>
          </a:xfrm>
        </p:spPr>
        <p:txBody>
          <a:bodyPr>
            <a:normAutofit fontScale="90000"/>
          </a:bodyPr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609600" y="417095"/>
            <a:ext cx="10972800" cy="644090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uk-UA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Завдання і </a:t>
            </a:r>
            <a:r>
              <a:rPr lang="uk-UA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пріорітетні</a:t>
            </a:r>
            <a:r>
              <a:rPr lang="uk-UA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напрямки </a:t>
            </a:r>
          </a:p>
          <a:p>
            <a:pPr algn="ctr">
              <a:buNone/>
            </a:pPr>
            <a:r>
              <a:rPr lang="uk-UA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освітньої діяльності школи:</a:t>
            </a:r>
          </a:p>
          <a:p>
            <a:pPr algn="ctr">
              <a:buNone/>
            </a:pPr>
            <a:endParaRPr lang="ru-RU" sz="3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FontTx/>
              <a:buChar char="-"/>
            </a:pPr>
            <a:r>
              <a:rPr lang="uk-UA" sz="2400" b="1" dirty="0" smtClean="0">
                <a:solidFill>
                  <a:schemeClr val="bg1"/>
                </a:solidFill>
              </a:rPr>
              <a:t>- Формування і розвиток сучасної демократичної особистості як творця та проектувальника свого життя;</a:t>
            </a:r>
          </a:p>
          <a:p>
            <a:pPr algn="ctr">
              <a:buFontTx/>
              <a:buChar char="-"/>
            </a:pPr>
            <a:endParaRPr lang="uk-UA" sz="2400" b="1" dirty="0" smtClean="0">
              <a:solidFill>
                <a:schemeClr val="bg1"/>
              </a:solidFill>
            </a:endParaRPr>
          </a:p>
          <a:p>
            <a:pPr algn="ctr">
              <a:buFontTx/>
              <a:buChar char="-"/>
            </a:pPr>
            <a:r>
              <a:rPr lang="uk-UA" sz="2400" b="1" dirty="0" smtClean="0">
                <a:solidFill>
                  <a:schemeClr val="bg1"/>
                </a:solidFill>
              </a:rPr>
              <a:t>- Реалізація </a:t>
            </a:r>
            <a:r>
              <a:rPr lang="uk-UA" sz="2400" b="1" dirty="0" err="1" smtClean="0">
                <a:solidFill>
                  <a:schemeClr val="bg1"/>
                </a:solidFill>
              </a:rPr>
              <a:t>особистісно</a:t>
            </a:r>
            <a:r>
              <a:rPr lang="uk-UA" sz="2400" b="1" dirty="0" smtClean="0">
                <a:solidFill>
                  <a:schemeClr val="bg1"/>
                </a:solidFill>
              </a:rPr>
              <a:t> зорієнтованого підходу в </a:t>
            </a:r>
            <a:r>
              <a:rPr lang="uk-UA" sz="2400" b="1" dirty="0" err="1" smtClean="0">
                <a:solidFill>
                  <a:schemeClr val="bg1"/>
                </a:solidFill>
              </a:rPr>
              <a:t>навчально</a:t>
            </a:r>
            <a:r>
              <a:rPr lang="uk-UA" sz="2400" b="1" dirty="0" smtClean="0">
                <a:solidFill>
                  <a:schemeClr val="bg1"/>
                </a:solidFill>
              </a:rPr>
              <a:t> – виховному процесі;</a:t>
            </a:r>
          </a:p>
          <a:p>
            <a:pPr algn="ctr">
              <a:buFontTx/>
              <a:buChar char="-"/>
            </a:pPr>
            <a:endParaRPr lang="uk-UA" sz="2400" b="1" dirty="0" smtClean="0">
              <a:solidFill>
                <a:schemeClr val="bg1"/>
              </a:solidFill>
            </a:endParaRPr>
          </a:p>
          <a:p>
            <a:pPr algn="ctr">
              <a:buFontTx/>
              <a:buChar char="-"/>
            </a:pPr>
            <a:r>
              <a:rPr lang="uk-UA" sz="2400" b="1" dirty="0" smtClean="0">
                <a:solidFill>
                  <a:schemeClr val="bg1"/>
                </a:solidFill>
              </a:rPr>
              <a:t>- Гуманізація </a:t>
            </a:r>
            <a:r>
              <a:rPr lang="uk-UA" sz="2400" b="1" dirty="0" err="1" smtClean="0">
                <a:solidFill>
                  <a:schemeClr val="bg1"/>
                </a:solidFill>
              </a:rPr>
              <a:t>навчально</a:t>
            </a:r>
            <a:r>
              <a:rPr lang="uk-UA" sz="2400" b="1" dirty="0" smtClean="0">
                <a:solidFill>
                  <a:schemeClr val="bg1"/>
                </a:solidFill>
              </a:rPr>
              <a:t> – виховного процесу;</a:t>
            </a:r>
          </a:p>
          <a:p>
            <a:pPr algn="ctr">
              <a:buFontTx/>
              <a:buChar char="-"/>
            </a:pPr>
            <a:r>
              <a:rPr lang="uk-UA" sz="2400" b="1" dirty="0" smtClean="0">
                <a:solidFill>
                  <a:schemeClr val="bg1"/>
                </a:solidFill>
              </a:rPr>
              <a:t>- Запровадження новітніх технологій інноваційної діяльності.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126162"/>
          </a:xfrm>
        </p:spPr>
        <p:txBody>
          <a:bodyPr/>
          <a:lstStyle/>
          <a:p>
            <a:r>
              <a:rPr lang="uk-UA" dirty="0" smtClean="0">
                <a:solidFill>
                  <a:schemeClr val="bg1"/>
                </a:solidFill>
              </a:rPr>
              <a:t>Основні принципи роботи </a:t>
            </a:r>
            <a:br>
              <a:rPr lang="uk-UA" dirty="0" smtClean="0">
                <a:solidFill>
                  <a:schemeClr val="bg1"/>
                </a:solidFill>
              </a:rPr>
            </a:br>
            <a:r>
              <a:rPr lang="uk-UA" dirty="0" err="1" smtClean="0">
                <a:solidFill>
                  <a:schemeClr val="bg1"/>
                </a:solidFill>
              </a:rPr>
              <a:t>педколективу</a:t>
            </a:r>
            <a:r>
              <a:rPr lang="uk-UA" dirty="0" smtClean="0">
                <a:solidFill>
                  <a:schemeClr val="bg1"/>
                </a:solidFill>
              </a:rPr>
              <a:t/>
            </a:r>
            <a:br>
              <a:rPr lang="uk-UA" dirty="0" smtClean="0">
                <a:solidFill>
                  <a:schemeClr val="bg1"/>
                </a:solidFill>
              </a:rPr>
            </a:br>
            <a:r>
              <a:rPr lang="uk-UA" sz="2800" dirty="0" smtClean="0">
                <a:solidFill>
                  <a:schemeClr val="bg1"/>
                </a:solidFill>
                <a:effectLst/>
              </a:rPr>
              <a:t>- індивідуалізація навчання;</a:t>
            </a:r>
            <a:br>
              <a:rPr lang="uk-UA" sz="2800" dirty="0" smtClean="0">
                <a:solidFill>
                  <a:schemeClr val="bg1"/>
                </a:solidFill>
                <a:effectLst/>
              </a:rPr>
            </a:br>
            <a:r>
              <a:rPr lang="uk-UA" sz="2800" dirty="0" smtClean="0">
                <a:solidFill>
                  <a:schemeClr val="bg1"/>
                </a:solidFill>
                <a:effectLst/>
              </a:rPr>
              <a:t>- самооцінка школярами динаміки і якості успіху;</a:t>
            </a:r>
            <a:br>
              <a:rPr lang="uk-UA" sz="2800" dirty="0" smtClean="0">
                <a:solidFill>
                  <a:schemeClr val="bg1"/>
                </a:solidFill>
                <a:effectLst/>
              </a:rPr>
            </a:br>
            <a:r>
              <a:rPr lang="uk-UA" sz="2800" dirty="0" smtClean="0">
                <a:solidFill>
                  <a:schemeClr val="bg1"/>
                </a:solidFill>
                <a:effectLst/>
              </a:rPr>
              <a:t>- формування в школярів відчуття успіху, віри в свої пізнавальні сили і здібності до навчання, знаходження причини невдачі в самому собі, формування почуття відповідальності;</a:t>
            </a:r>
            <a:br>
              <a:rPr lang="uk-UA" sz="2800" dirty="0" smtClean="0">
                <a:solidFill>
                  <a:schemeClr val="bg1"/>
                </a:solidFill>
                <a:effectLst/>
              </a:rPr>
            </a:br>
            <a:r>
              <a:rPr lang="uk-UA" sz="2800" dirty="0" smtClean="0">
                <a:solidFill>
                  <a:schemeClr val="bg1"/>
                </a:solidFill>
                <a:effectLst/>
              </a:rPr>
              <a:t>- максимальне наближення матеріалу до реалії життя, близьких школярам;</a:t>
            </a:r>
            <a:br>
              <a:rPr lang="uk-UA" sz="2800" dirty="0" smtClean="0">
                <a:solidFill>
                  <a:schemeClr val="bg1"/>
                </a:solidFill>
                <a:effectLst/>
              </a:rPr>
            </a:br>
            <a:r>
              <a:rPr lang="uk-UA" sz="2800" dirty="0" smtClean="0">
                <a:solidFill>
                  <a:schemeClr val="bg1"/>
                </a:solidFill>
                <a:effectLst/>
              </a:rPr>
              <a:t>- формування в уяві школярів цілісної навколишнього та духовного світу та аналітично – критичного ставлення </a:t>
            </a:r>
            <a:r>
              <a:rPr lang="uk-UA" sz="2800" smtClean="0">
                <a:solidFill>
                  <a:schemeClr val="bg1"/>
                </a:solidFill>
                <a:effectLst/>
              </a:rPr>
              <a:t>до нього.</a:t>
            </a:r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C488DC65-CF0C-4199-A145-6C52E293A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8947929" cy="1134794"/>
          </a:xfrm>
        </p:spPr>
        <p:txBody>
          <a:bodyPr>
            <a:normAutofit/>
          </a:bodyPr>
          <a:lstStyle/>
          <a:p>
            <a:pPr algn="ctr"/>
            <a:r>
              <a:rPr lang="ru-RU" sz="4400" b="1" dirty="0" err="1">
                <a:solidFill>
                  <a:schemeClr val="bg1"/>
                </a:solidFill>
              </a:rPr>
              <a:t>Соціальний</a:t>
            </a:r>
            <a:r>
              <a:rPr lang="ru-RU" sz="4400" b="1" dirty="0">
                <a:solidFill>
                  <a:schemeClr val="bg1"/>
                </a:solidFill>
              </a:rPr>
              <a:t> паспорт</a:t>
            </a:r>
            <a:endParaRPr lang="x-none" sz="4400" b="1" dirty="0">
              <a:solidFill>
                <a:schemeClr val="bg1"/>
              </a:solidFill>
            </a:endParaRP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xmlns="" id="{BE750F5F-EA5C-419A-824B-45C9428573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575582"/>
            <a:ext cx="5418666" cy="4797083"/>
          </a:xfrm>
        </p:spPr>
        <p:txBody>
          <a:bodyPr>
            <a:normAutofit/>
          </a:bodyPr>
          <a:lstStyle/>
          <a:p>
            <a:r>
              <a:rPr lang="uk-UA" b="1" i="1" dirty="0">
                <a:solidFill>
                  <a:schemeClr val="bg1"/>
                </a:solidFill>
              </a:rPr>
              <a:t> </a:t>
            </a:r>
            <a:r>
              <a:rPr lang="uk-UA" b="1" dirty="0">
                <a:solidFill>
                  <a:schemeClr val="bg1"/>
                </a:solidFill>
              </a:rPr>
              <a:t>Діти </a:t>
            </a:r>
            <a:r>
              <a:rPr lang="uk-UA" b="1" dirty="0" smtClean="0">
                <a:solidFill>
                  <a:schemeClr val="bg1"/>
                </a:solidFill>
              </a:rPr>
              <a:t>АТО </a:t>
            </a:r>
            <a:r>
              <a:rPr lang="uk-UA" b="1" dirty="0">
                <a:solidFill>
                  <a:schemeClr val="bg1"/>
                </a:solidFill>
              </a:rPr>
              <a:t>– </a:t>
            </a:r>
            <a:r>
              <a:rPr lang="uk-UA" b="1" dirty="0" smtClean="0">
                <a:solidFill>
                  <a:schemeClr val="bg1"/>
                </a:solidFill>
              </a:rPr>
              <a:t>4 учні</a:t>
            </a:r>
            <a:endParaRPr lang="x-none" dirty="0">
              <a:solidFill>
                <a:schemeClr val="bg1"/>
              </a:solidFill>
            </a:endParaRPr>
          </a:p>
          <a:p>
            <a:r>
              <a:rPr lang="uk-UA" b="1" dirty="0" smtClean="0">
                <a:solidFill>
                  <a:schemeClr val="bg1"/>
                </a:solidFill>
              </a:rPr>
              <a:t>Діти батьки яких є учасниками         бойових  дій на території  Афганістану – 1 учень</a:t>
            </a:r>
            <a:endParaRPr lang="uk-UA" b="1" dirty="0">
              <a:solidFill>
                <a:schemeClr val="bg1"/>
              </a:solidFill>
            </a:endParaRPr>
          </a:p>
          <a:p>
            <a:r>
              <a:rPr lang="uk-UA" b="1" dirty="0" smtClean="0">
                <a:solidFill>
                  <a:schemeClr val="bg1"/>
                </a:solidFill>
              </a:rPr>
              <a:t>Діти на інклюзивному навчанні – 3 учні</a:t>
            </a:r>
            <a:endParaRPr lang="x-none" dirty="0">
              <a:solidFill>
                <a:schemeClr val="bg1"/>
              </a:solidFill>
            </a:endParaRPr>
          </a:p>
          <a:p>
            <a:r>
              <a:rPr lang="uk-UA" b="1" dirty="0" smtClean="0">
                <a:solidFill>
                  <a:schemeClr val="bg1"/>
                </a:solidFill>
              </a:rPr>
              <a:t>Діти під опікою – 3 учні</a:t>
            </a:r>
            <a:endParaRPr lang="x-none" dirty="0">
              <a:solidFill>
                <a:schemeClr val="bg1"/>
              </a:solidFill>
            </a:endParaRPr>
          </a:p>
          <a:p>
            <a:r>
              <a:rPr lang="uk-UA" b="1" dirty="0" smtClean="0">
                <a:solidFill>
                  <a:schemeClr val="bg1"/>
                </a:solidFill>
              </a:rPr>
              <a:t>Діти з малозабезпечених сімей – 12 учнів</a:t>
            </a:r>
            <a:endParaRPr lang="x-none" dirty="0">
              <a:solidFill>
                <a:schemeClr val="bg1"/>
              </a:solidFill>
            </a:endParaRPr>
          </a:p>
          <a:p>
            <a:pPr>
              <a:buNone/>
            </a:pPr>
            <a:endParaRPr lang="x-none" dirty="0"/>
          </a:p>
          <a:p>
            <a:pPr>
              <a:buNone/>
            </a:pPr>
            <a:endParaRPr lang="x-none" dirty="0"/>
          </a:p>
        </p:txBody>
      </p:sp>
      <p:pic>
        <p:nvPicPr>
          <p:cNvPr id="6" name="Місце для вмісту 5">
            <a:extLst>
              <a:ext uri="{FF2B5EF4-FFF2-40B4-BE49-F238E27FC236}">
                <a16:creationId xmlns:a16="http://schemas.microsoft.com/office/drawing/2014/main" xmlns="" id="{8CB19413-7030-4D68-A9B1-DF7B01FAAAE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6000" y="2208065"/>
            <a:ext cx="5501565" cy="2441870"/>
          </a:xfrm>
        </p:spPr>
      </p:pic>
    </p:spTree>
    <p:extLst>
      <p:ext uri="{BB962C8B-B14F-4D97-AF65-F5344CB8AC3E}">
        <p14:creationId xmlns:p14="http://schemas.microsoft.com/office/powerpoint/2010/main" xmlns="" val="3699863440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xmlns="" id="{3081493E-C841-4648-969C-84C219C5B1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0702" y="1668379"/>
            <a:ext cx="5051529" cy="4372982"/>
          </a:xfrm>
        </p:spPr>
        <p:txBody>
          <a:bodyPr>
            <a:normAutofit lnSpcReduction="10000"/>
          </a:bodyPr>
          <a:lstStyle/>
          <a:p>
            <a:pPr algn="ctr"/>
            <a:r>
              <a:rPr lang="uk-UA" sz="3600" b="1" dirty="0">
                <a:solidFill>
                  <a:schemeClr val="bg1"/>
                </a:solidFill>
              </a:rPr>
              <a:t>В закладі відкрито </a:t>
            </a:r>
            <a:r>
              <a:rPr lang="uk-UA" sz="3600" b="1" dirty="0" smtClean="0">
                <a:solidFill>
                  <a:schemeClr val="bg1"/>
                </a:solidFill>
              </a:rPr>
              <a:t>3 інклюзивні класи.</a:t>
            </a:r>
            <a:endParaRPr lang="uk-UA" sz="3600" b="1" dirty="0">
              <a:solidFill>
                <a:schemeClr val="bg1"/>
              </a:solidFill>
            </a:endParaRPr>
          </a:p>
          <a:p>
            <a:pPr algn="ctr"/>
            <a:r>
              <a:rPr lang="uk-UA" sz="3600" b="1" dirty="0">
                <a:solidFill>
                  <a:schemeClr val="bg1"/>
                </a:solidFill>
              </a:rPr>
              <a:t>В них навчається:</a:t>
            </a:r>
          </a:p>
          <a:p>
            <a:pPr marL="0" indent="0" algn="ctr">
              <a:buNone/>
            </a:pPr>
            <a:endParaRPr lang="uk-UA" sz="36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uk-UA" sz="3600" b="1" dirty="0" smtClean="0">
                <a:solidFill>
                  <a:schemeClr val="bg1"/>
                </a:solidFill>
              </a:rPr>
              <a:t>    1 </a:t>
            </a:r>
            <a:r>
              <a:rPr lang="uk-UA" sz="3600" b="1" dirty="0">
                <a:solidFill>
                  <a:schemeClr val="bg1"/>
                </a:solidFill>
              </a:rPr>
              <a:t>клас – </a:t>
            </a:r>
            <a:r>
              <a:rPr lang="uk-UA" sz="3600" b="1" dirty="0" smtClean="0">
                <a:solidFill>
                  <a:schemeClr val="bg1"/>
                </a:solidFill>
              </a:rPr>
              <a:t>1 дитина,</a:t>
            </a:r>
          </a:p>
          <a:p>
            <a:pPr marL="0" indent="0" algn="ctr">
              <a:buNone/>
            </a:pPr>
            <a:r>
              <a:rPr lang="uk-UA" sz="3600" b="1" dirty="0" smtClean="0">
                <a:solidFill>
                  <a:schemeClr val="bg1"/>
                </a:solidFill>
              </a:rPr>
              <a:t>4 клас – 1 дитина,</a:t>
            </a:r>
          </a:p>
          <a:p>
            <a:pPr marL="0" indent="0" algn="ctr">
              <a:buNone/>
            </a:pPr>
            <a:r>
              <a:rPr lang="uk-UA" sz="3600" b="1" dirty="0" smtClean="0">
                <a:solidFill>
                  <a:schemeClr val="bg1"/>
                </a:solidFill>
              </a:rPr>
              <a:t>5 клас – 1 дитина.</a:t>
            </a:r>
            <a:endParaRPr lang="uk-UA" sz="36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uk-UA" sz="2400" dirty="0"/>
          </a:p>
        </p:txBody>
      </p:sp>
      <p:pic>
        <p:nvPicPr>
          <p:cNvPr id="1026" name="Picture 2" descr="ІНКЛЮЗІЯ: ПРАВО НА ЯКІСНУ ОСВІТУ">
            <a:extLst>
              <a:ext uri="{FF2B5EF4-FFF2-40B4-BE49-F238E27FC236}">
                <a16:creationId xmlns:a16="http://schemas.microsoft.com/office/drawing/2014/main" xmlns="" id="{D39D5E9D-E41C-49C8-A142-998C17B82C8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1891" y="1620019"/>
            <a:ext cx="5426944" cy="361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6691304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6583363"/>
          </a:xfrm>
        </p:spPr>
        <p:txBody>
          <a:bodyPr>
            <a:normAutofit fontScale="90000"/>
          </a:bodyPr>
          <a:lstStyle/>
          <a:p>
            <a:r>
              <a:rPr lang="ru-RU" dirty="0" err="1" smtClean="0">
                <a:solidFill>
                  <a:schemeClr val="bg1"/>
                </a:solidFill>
              </a:rPr>
              <a:t>Матеріально</a:t>
            </a:r>
            <a:r>
              <a:rPr lang="ru-RU" dirty="0" smtClean="0">
                <a:solidFill>
                  <a:schemeClr val="bg1"/>
                </a:solidFill>
              </a:rPr>
              <a:t> – </a:t>
            </a:r>
            <a:r>
              <a:rPr lang="ru-RU" dirty="0" err="1" smtClean="0">
                <a:solidFill>
                  <a:schemeClr val="bg1"/>
                </a:solidFill>
              </a:rPr>
              <a:t>технічна</a:t>
            </a:r>
            <a:r>
              <a:rPr lang="ru-RU" dirty="0" smtClean="0">
                <a:solidFill>
                  <a:schemeClr val="bg1"/>
                </a:solidFill>
              </a:rPr>
              <a:t> база </a:t>
            </a:r>
            <a:r>
              <a:rPr lang="ru-RU" dirty="0" err="1" smtClean="0">
                <a:solidFill>
                  <a:schemeClr val="bg1"/>
                </a:solidFill>
              </a:rPr>
              <a:t>навчального</a:t>
            </a:r>
            <a:r>
              <a:rPr lang="ru-RU" dirty="0" smtClean="0">
                <a:solidFill>
                  <a:schemeClr val="bg1"/>
                </a:solidFill>
              </a:rPr>
              <a:t> закладу:</a:t>
            </a:r>
            <a:br>
              <a:rPr lang="ru-RU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Школу </a:t>
            </a:r>
            <a:r>
              <a:rPr lang="ru-RU" sz="2700" dirty="0" err="1" smtClean="0">
                <a:solidFill>
                  <a:schemeClr val="bg1"/>
                </a:solidFill>
              </a:rPr>
              <a:t>засновано</a:t>
            </a:r>
            <a:r>
              <a:rPr lang="ru-RU" sz="2700" dirty="0" smtClean="0">
                <a:solidFill>
                  <a:schemeClr val="bg1"/>
                </a:solidFill>
              </a:rPr>
              <a:t> у 1913 </a:t>
            </a:r>
            <a:r>
              <a:rPr lang="ru-RU" sz="2700" dirty="0" err="1" smtClean="0">
                <a:solidFill>
                  <a:schemeClr val="bg1"/>
                </a:solidFill>
              </a:rPr>
              <a:t>році</a:t>
            </a:r>
            <a:r>
              <a:rPr lang="ru-RU" sz="2700" dirty="0" smtClean="0">
                <a:solidFill>
                  <a:schemeClr val="bg1"/>
                </a:solidFill>
              </a:rPr>
              <a:t>.</a:t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У </a:t>
            </a:r>
            <a:r>
              <a:rPr lang="ru-RU" sz="2700" dirty="0" err="1" smtClean="0">
                <a:solidFill>
                  <a:schemeClr val="bg1"/>
                </a:solidFill>
              </a:rPr>
              <a:t>приміщенні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школи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такі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кабінети</a:t>
            </a:r>
            <a:r>
              <a:rPr lang="ru-RU" sz="2700" dirty="0" smtClean="0">
                <a:solidFill>
                  <a:schemeClr val="bg1"/>
                </a:solidFill>
              </a:rPr>
              <a:t>:</a:t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- </a:t>
            </a:r>
            <a:r>
              <a:rPr lang="ru-RU" sz="2700" dirty="0" err="1" smtClean="0">
                <a:solidFill>
                  <a:schemeClr val="bg1"/>
                </a:solidFill>
              </a:rPr>
              <a:t>Української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мови</a:t>
            </a:r>
            <a:r>
              <a:rPr lang="ru-RU" sz="2700" dirty="0" smtClean="0">
                <a:solidFill>
                  <a:schemeClr val="bg1"/>
                </a:solidFill>
              </a:rPr>
              <a:t> та </a:t>
            </a:r>
            <a:r>
              <a:rPr lang="ru-RU" sz="2700" dirty="0" err="1" smtClean="0">
                <a:solidFill>
                  <a:schemeClr val="bg1"/>
                </a:solidFill>
              </a:rPr>
              <a:t>літератури</a:t>
            </a:r>
            <a:r>
              <a:rPr lang="ru-RU" sz="2700" dirty="0" smtClean="0">
                <a:solidFill>
                  <a:schemeClr val="bg1"/>
                </a:solidFill>
              </a:rPr>
              <a:t/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- </a:t>
            </a:r>
            <a:r>
              <a:rPr lang="ru-RU" sz="2700" dirty="0" err="1" smtClean="0">
                <a:solidFill>
                  <a:schemeClr val="bg1"/>
                </a:solidFill>
              </a:rPr>
              <a:t>Кабінет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фізики</a:t>
            </a:r>
            <a:r>
              <a:rPr lang="ru-RU" sz="2700" dirty="0" smtClean="0">
                <a:solidFill>
                  <a:schemeClr val="bg1"/>
                </a:solidFill>
              </a:rPr>
              <a:t/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- </a:t>
            </a:r>
            <a:r>
              <a:rPr lang="ru-RU" sz="2700" dirty="0" err="1" smtClean="0">
                <a:solidFill>
                  <a:schemeClr val="bg1"/>
                </a:solidFill>
              </a:rPr>
              <a:t>Кабінет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хімії</a:t>
            </a:r>
            <a:r>
              <a:rPr lang="ru-RU" sz="2700" dirty="0" smtClean="0">
                <a:solidFill>
                  <a:schemeClr val="bg1"/>
                </a:solidFill>
              </a:rPr>
              <a:t>, </a:t>
            </a:r>
            <a:r>
              <a:rPr lang="ru-RU" sz="2700" dirty="0" err="1" smtClean="0">
                <a:solidFill>
                  <a:schemeClr val="bg1"/>
                </a:solidFill>
              </a:rPr>
              <a:t>біології</a:t>
            </a:r>
            <a:r>
              <a:rPr lang="ru-RU" sz="2700" dirty="0" smtClean="0">
                <a:solidFill>
                  <a:schemeClr val="bg1"/>
                </a:solidFill>
              </a:rPr>
              <a:t/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- </a:t>
            </a:r>
            <a:r>
              <a:rPr lang="ru-RU" sz="2700" dirty="0" err="1" smtClean="0">
                <a:solidFill>
                  <a:schemeClr val="bg1"/>
                </a:solidFill>
              </a:rPr>
              <a:t>Кабінет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історії</a:t>
            </a:r>
            <a:r>
              <a:rPr lang="ru-RU" sz="2700" dirty="0" smtClean="0">
                <a:solidFill>
                  <a:schemeClr val="bg1"/>
                </a:solidFill>
              </a:rPr>
              <a:t/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- </a:t>
            </a:r>
            <a:r>
              <a:rPr lang="ru-RU" sz="2700" dirty="0" err="1" smtClean="0">
                <a:solidFill>
                  <a:schemeClr val="bg1"/>
                </a:solidFill>
              </a:rPr>
              <a:t>Кабінет</a:t>
            </a:r>
            <a:r>
              <a:rPr lang="ru-RU" sz="2700" dirty="0" smtClean="0">
                <a:solidFill>
                  <a:schemeClr val="bg1"/>
                </a:solidFill>
              </a:rPr>
              <a:t> математики</a:t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- </a:t>
            </a:r>
            <a:r>
              <a:rPr lang="ru-RU" sz="2700" dirty="0" err="1" smtClean="0">
                <a:solidFill>
                  <a:schemeClr val="bg1"/>
                </a:solidFill>
              </a:rPr>
              <a:t>Кабінет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географії</a:t>
            </a:r>
            <a:r>
              <a:rPr lang="ru-RU" sz="2700" dirty="0" smtClean="0">
                <a:solidFill>
                  <a:schemeClr val="bg1"/>
                </a:solidFill>
              </a:rPr>
              <a:t/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- </a:t>
            </a:r>
            <a:r>
              <a:rPr lang="ru-RU" sz="2700" dirty="0" err="1" smtClean="0">
                <a:solidFill>
                  <a:schemeClr val="bg1"/>
                </a:solidFill>
              </a:rPr>
              <a:t>Кабінет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інформатики</a:t>
            </a:r>
            <a:r>
              <a:rPr lang="ru-RU" sz="2700" dirty="0" smtClean="0">
                <a:solidFill>
                  <a:schemeClr val="bg1"/>
                </a:solidFill>
              </a:rPr>
              <a:t/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- 4 </a:t>
            </a:r>
            <a:r>
              <a:rPr lang="ru-RU" sz="2700" dirty="0" err="1" smtClean="0">
                <a:solidFill>
                  <a:schemeClr val="bg1"/>
                </a:solidFill>
              </a:rPr>
              <a:t>кабінети</a:t>
            </a:r>
            <a:r>
              <a:rPr lang="ru-RU" sz="2700" dirty="0" smtClean="0">
                <a:solidFill>
                  <a:schemeClr val="bg1"/>
                </a:solidFill>
              </a:rPr>
              <a:t> для </a:t>
            </a:r>
            <a:r>
              <a:rPr lang="ru-RU" sz="2700" dirty="0" err="1" smtClean="0">
                <a:solidFill>
                  <a:schemeClr val="bg1"/>
                </a:solidFill>
              </a:rPr>
              <a:t>учнів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початкових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класів</a:t>
            </a:r>
            <a:r>
              <a:rPr lang="ru-RU" sz="2700" dirty="0" smtClean="0">
                <a:solidFill>
                  <a:schemeClr val="bg1"/>
                </a:solidFill>
              </a:rPr>
              <a:t/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- </a:t>
            </a:r>
            <a:r>
              <a:rPr lang="ru-RU" sz="2700" dirty="0" err="1" smtClean="0">
                <a:solidFill>
                  <a:schemeClr val="bg1"/>
                </a:solidFill>
              </a:rPr>
              <a:t>Кабінет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зарубіжної</a:t>
            </a:r>
            <a:r>
              <a:rPr lang="ru-RU" sz="2700" dirty="0" smtClean="0">
                <a:solidFill>
                  <a:schemeClr val="bg1"/>
                </a:solidFill>
              </a:rPr>
              <a:t> </a:t>
            </a:r>
            <a:r>
              <a:rPr lang="ru-RU" sz="2700" dirty="0" err="1" smtClean="0">
                <a:solidFill>
                  <a:schemeClr val="bg1"/>
                </a:solidFill>
              </a:rPr>
              <a:t>літератури</a:t>
            </a:r>
            <a:r>
              <a:rPr lang="ru-RU" sz="2700" dirty="0" smtClean="0">
                <a:solidFill>
                  <a:schemeClr val="bg1"/>
                </a:solidFill>
              </a:rPr>
              <a:t/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- спортзал</a:t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- </a:t>
            </a:r>
            <a:r>
              <a:rPr lang="ru-RU" sz="2700" dirty="0" err="1" smtClean="0">
                <a:solidFill>
                  <a:schemeClr val="bg1"/>
                </a:solidFill>
              </a:rPr>
              <a:t>бібліотека</a:t>
            </a:r>
            <a:r>
              <a:rPr lang="ru-RU" sz="2700" dirty="0" smtClean="0">
                <a:solidFill>
                  <a:schemeClr val="bg1"/>
                </a:solidFill>
              </a:rPr>
              <a:t/>
            </a:r>
            <a:br>
              <a:rPr lang="ru-RU" sz="2700" dirty="0" smtClean="0">
                <a:solidFill>
                  <a:schemeClr val="bg1"/>
                </a:solidFill>
              </a:rPr>
            </a:br>
            <a:r>
              <a:rPr lang="ru-RU" sz="2700" dirty="0" smtClean="0">
                <a:solidFill>
                  <a:schemeClr val="bg1"/>
                </a:solidFill>
              </a:rPr>
              <a:t>- </a:t>
            </a:r>
            <a:r>
              <a:rPr lang="uk-UA" sz="2700" dirty="0" smtClean="0">
                <a:solidFill>
                  <a:schemeClr val="bg1"/>
                </a:solidFill>
              </a:rPr>
              <a:t>їдальня</a:t>
            </a:r>
            <a:br>
              <a:rPr lang="uk-UA" sz="2700" dirty="0" smtClean="0">
                <a:solidFill>
                  <a:schemeClr val="bg1"/>
                </a:solidFill>
              </a:rPr>
            </a:br>
            <a:r>
              <a:rPr lang="uk-UA" sz="2700" dirty="0" smtClean="0">
                <a:solidFill>
                  <a:schemeClr val="bg1"/>
                </a:solidFill>
              </a:rPr>
              <a:t>- майстерня</a:t>
            </a:r>
            <a:r>
              <a:rPr lang="ru-RU" dirty="0" smtClean="0">
                <a:solidFill>
                  <a:schemeClr val="bg1"/>
                </a:solidFill>
              </a:rPr>
              <a:t/>
            </a:r>
            <a:br>
              <a:rPr lang="ru-RU" dirty="0" smtClean="0">
                <a:solidFill>
                  <a:schemeClr val="bg1"/>
                </a:solidFill>
              </a:rPr>
            </a:br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609600" y="5951621"/>
            <a:ext cx="1106905" cy="174543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10860504" y="5807242"/>
            <a:ext cx="721895" cy="318922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05852" y="-3031957"/>
            <a:ext cx="10972800" cy="9529010"/>
          </a:xfrm>
        </p:spPr>
        <p:txBody>
          <a:bodyPr/>
          <a:lstStyle/>
          <a:p>
            <a:r>
              <a:rPr lang="uk-UA" dirty="0" smtClean="0">
                <a:solidFill>
                  <a:schemeClr val="bg1"/>
                </a:solidFill>
              </a:rPr>
              <a:t>Шкільні методичні </a:t>
            </a:r>
            <a:r>
              <a:rPr lang="uk-UA" dirty="0" err="1" smtClean="0">
                <a:solidFill>
                  <a:schemeClr val="bg1"/>
                </a:solidFill>
              </a:rPr>
              <a:t>обʼєднання</a:t>
            </a:r>
            <a:r>
              <a:rPr lang="uk-UA" dirty="0" smtClean="0">
                <a:solidFill>
                  <a:schemeClr val="bg1"/>
                </a:solidFill>
              </a:rPr>
              <a:t>:</a:t>
            </a:r>
            <a:br>
              <a:rPr lang="uk-UA" dirty="0" smtClean="0">
                <a:solidFill>
                  <a:schemeClr val="bg1"/>
                </a:solidFill>
              </a:rPr>
            </a:br>
            <a:endParaRPr lang="ru-RU" dirty="0">
              <a:solidFill>
                <a:schemeClr val="bg1"/>
              </a:solidFill>
            </a:endParaRPr>
          </a:p>
        </p:txBody>
      </p:sp>
      <p:graphicFrame>
        <p:nvGraphicFramePr>
          <p:cNvPr id="6" name="Содержимое 5"/>
          <p:cNvGraphicFramePr>
            <a:graphicFrameLocks noGrp="1"/>
          </p:cNvGraphicFramePr>
          <p:nvPr>
            <p:ph sz="half" idx="1"/>
          </p:nvPr>
        </p:nvGraphicFramePr>
        <p:xfrm flipV="1">
          <a:off x="609600" y="6857999"/>
          <a:ext cx="1764632" cy="457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Содержимое 6"/>
          <p:cNvGraphicFramePr>
            <a:graphicFrameLocks noGrp="1"/>
          </p:cNvGraphicFramePr>
          <p:nvPr>
            <p:ph sz="half" idx="2"/>
          </p:nvPr>
        </p:nvGraphicFramePr>
        <p:xfrm>
          <a:off x="1011070" y="1828800"/>
          <a:ext cx="9897562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-3240505"/>
            <a:ext cx="10972800" cy="9849851"/>
          </a:xfrm>
        </p:spPr>
        <p:txBody>
          <a:bodyPr/>
          <a:lstStyle/>
          <a:p>
            <a:r>
              <a:rPr lang="uk-UA" dirty="0" smtClean="0">
                <a:solidFill>
                  <a:schemeClr val="bg1"/>
                </a:solidFill>
              </a:rPr>
              <a:t>Система навчальної роботи</a:t>
            </a:r>
            <a:br>
              <a:rPr lang="uk-UA" dirty="0" smtClean="0">
                <a:solidFill>
                  <a:schemeClr val="bg1"/>
                </a:solidFill>
              </a:rPr>
            </a:br>
            <a:r>
              <a:rPr lang="uk-UA" dirty="0" smtClean="0">
                <a:solidFill>
                  <a:schemeClr val="bg1"/>
                </a:solidFill>
              </a:rPr>
              <a:t> з дітьми</a:t>
            </a:r>
            <a:br>
              <a:rPr lang="uk-UA" dirty="0" smtClean="0">
                <a:solidFill>
                  <a:schemeClr val="bg1"/>
                </a:solidFill>
              </a:rPr>
            </a:br>
            <a:endParaRPr lang="ru-RU" dirty="0">
              <a:solidFill>
                <a:schemeClr val="bg1"/>
              </a:solidFill>
            </a:endParaRPr>
          </a:p>
        </p:txBody>
      </p:sp>
      <p:graphicFrame>
        <p:nvGraphicFramePr>
          <p:cNvPr id="5" name="Содержимое 4"/>
          <p:cNvGraphicFramePr>
            <a:graphicFrameLocks noGrp="1"/>
          </p:cNvGraphicFramePr>
          <p:nvPr>
            <p:ph sz="half" idx="1"/>
          </p:nvPr>
        </p:nvGraphicFramePr>
        <p:xfrm>
          <a:off x="465222" y="6858000"/>
          <a:ext cx="47542" cy="2165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Содержимое 5"/>
          <p:cNvGraphicFramePr>
            <a:graphicFrameLocks noGrp="1"/>
          </p:cNvGraphicFramePr>
          <p:nvPr>
            <p:ph sz="half" idx="2"/>
          </p:nvPr>
        </p:nvGraphicFramePr>
        <p:xfrm>
          <a:off x="1042737" y="1941095"/>
          <a:ext cx="4572000" cy="4668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Схема 6"/>
          <p:cNvGraphicFramePr/>
          <p:nvPr/>
        </p:nvGraphicFramePr>
        <p:xfrm>
          <a:off x="6513094" y="1941094"/>
          <a:ext cx="4539917" cy="4572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xmlns="" id="{F019D9EB-F6A5-4A30-B598-5355A5791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9810"/>
            <a:ext cx="10234863" cy="1235243"/>
          </a:xfrm>
        </p:spPr>
        <p:txBody>
          <a:bodyPr>
            <a:normAutofit/>
          </a:bodyPr>
          <a:lstStyle/>
          <a:p>
            <a:pPr algn="ctr"/>
            <a:r>
              <a:rPr lang="uk-UA" sz="4400" b="1" i="1" dirty="0">
                <a:solidFill>
                  <a:schemeClr val="bg1"/>
                </a:solidFill>
              </a:rPr>
              <a:t>Шкільний автобус</a:t>
            </a:r>
            <a:endParaRPr lang="x-none" sz="4400" b="1" i="1" dirty="0">
              <a:solidFill>
                <a:schemeClr val="bg1"/>
              </a:solidFill>
            </a:endParaRPr>
          </a:p>
        </p:txBody>
      </p:sp>
      <p:graphicFrame>
        <p:nvGraphicFramePr>
          <p:cNvPr id="7" name="Місце для вмісту 6">
            <a:extLst>
              <a:ext uri="{FF2B5EF4-FFF2-40B4-BE49-F238E27FC236}">
                <a16:creationId xmlns:a16="http://schemas.microsoft.com/office/drawing/2014/main" xmlns="" id="{87B89974-DB1C-44E7-B7DB-28B1726BF8CC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609600" y="1600200"/>
          <a:ext cx="5384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user\Desktop\IMG-250c2dcd2a6696684f34279d36f05fdb-V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/>
          <a:srcRect/>
          <a:stretch>
            <a:fillRect/>
          </a:stretch>
        </p:blipFill>
        <p:spPr bwMode="auto">
          <a:xfrm>
            <a:off x="6197600" y="1950455"/>
            <a:ext cx="5384800" cy="38254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90357865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0529F004-DF80-4FA5-BF0A-903B9A77C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47700"/>
          </a:xfrm>
        </p:spPr>
        <p:txBody>
          <a:bodyPr>
            <a:noAutofit/>
          </a:bodyPr>
          <a:lstStyle/>
          <a:p>
            <a:pPr algn="ctr"/>
            <a:r>
              <a:rPr lang="uk-UA" sz="4800" b="1" i="1" dirty="0">
                <a:solidFill>
                  <a:schemeClr val="bg1"/>
                </a:solidFill>
              </a:rPr>
              <a:t>Конкурси</a:t>
            </a:r>
            <a:endParaRPr lang="x-none" sz="4800" b="1" i="1" dirty="0">
              <a:solidFill>
                <a:schemeClr val="bg1"/>
              </a:solidFill>
            </a:endParaRPr>
          </a:p>
        </p:txBody>
      </p:sp>
      <p:sp>
        <p:nvSpPr>
          <p:cNvPr id="5" name="Місце для вмісту 4">
            <a:extLst>
              <a:ext uri="{FF2B5EF4-FFF2-40B4-BE49-F238E27FC236}">
                <a16:creationId xmlns:a16="http://schemas.microsoft.com/office/drawing/2014/main" xmlns="" id="{450E03B5-B044-4B6B-B9BB-846DAA996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7300"/>
            <a:ext cx="8596668" cy="5511800"/>
          </a:xfrm>
        </p:spPr>
        <p:txBody>
          <a:bodyPr numCol="2">
            <a:normAutofit fontScale="62500" lnSpcReduction="20000"/>
          </a:bodyPr>
          <a:lstStyle/>
          <a:p>
            <a:r>
              <a:rPr lang="uk-UA" b="1" dirty="0">
                <a:solidFill>
                  <a:srgbClr val="005426"/>
                </a:solidFill>
              </a:rPr>
              <a:t>«Левеня»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«Кенгуру»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</a:t>
            </a:r>
            <a:r>
              <a:rPr lang="uk-UA" b="1" dirty="0" err="1">
                <a:solidFill>
                  <a:srgbClr val="005426"/>
                </a:solidFill>
              </a:rPr>
              <a:t>Геліантус</a:t>
            </a:r>
            <a:r>
              <a:rPr lang="uk-UA" b="1" dirty="0">
                <a:solidFill>
                  <a:srgbClr val="005426"/>
                </a:solidFill>
              </a:rPr>
              <a:t>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«Мирний космос» 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«Космічні фантазії» 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«Лелека</a:t>
            </a:r>
            <a:r>
              <a:rPr lang="uk-UA" b="1" dirty="0" smtClean="0">
                <a:solidFill>
                  <a:srgbClr val="005426"/>
                </a:solidFill>
              </a:rPr>
              <a:t>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«Літературна майстерня»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Міжнародний мовно-літературний конкурс учнівської молоді </a:t>
            </a:r>
            <a:r>
              <a:rPr lang="uk-UA" b="1" dirty="0" err="1">
                <a:solidFill>
                  <a:srgbClr val="005426"/>
                </a:solidFill>
              </a:rPr>
              <a:t>ім.Т.Шевченка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 «Кришталеві нотки»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u="sng" dirty="0">
                <a:solidFill>
                  <a:srgbClr val="00B050"/>
                </a:solidFill>
                <a:hlinkClick r:id="rId3"/>
              </a:rPr>
              <a:t>Міжнародний конкурс знавців української мови</a:t>
            </a:r>
            <a:r>
              <a:rPr lang="uk-UA" b="1" dirty="0">
                <a:solidFill>
                  <a:srgbClr val="00B050"/>
                </a:solidFill>
              </a:rPr>
              <a:t> </a:t>
            </a:r>
            <a:r>
              <a:rPr lang="uk-UA" b="1" dirty="0">
                <a:solidFill>
                  <a:srgbClr val="005426"/>
                </a:solidFill>
              </a:rPr>
              <a:t>імені </a:t>
            </a:r>
            <a:r>
              <a:rPr lang="uk-UA" b="1" dirty="0" err="1">
                <a:solidFill>
                  <a:srgbClr val="005426"/>
                </a:solidFill>
              </a:rPr>
              <a:t>П.Яцика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«Барви Полісся</a:t>
            </a:r>
            <a:r>
              <a:rPr lang="uk-UA" b="1" dirty="0" smtClean="0">
                <a:solidFill>
                  <a:srgbClr val="005426"/>
                </a:solidFill>
              </a:rPr>
              <a:t>»</a:t>
            </a:r>
            <a:endParaRPr lang="x-none" b="1" smtClean="0">
              <a:solidFill>
                <a:srgbClr val="005426"/>
              </a:solidFill>
            </a:endParaRPr>
          </a:p>
          <a:p>
            <a:r>
              <a:rPr lang="uk-UA" b="1" dirty="0" smtClean="0">
                <a:solidFill>
                  <a:srgbClr val="005426"/>
                </a:solidFill>
              </a:rPr>
              <a:t>«</a:t>
            </a:r>
            <a:r>
              <a:rPr lang="uk-UA" b="1" dirty="0">
                <a:solidFill>
                  <a:srgbClr val="005426"/>
                </a:solidFill>
              </a:rPr>
              <a:t>В об’єктиві натураліста»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«Паперовий світ»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</a:t>
            </a:r>
            <a:r>
              <a:rPr lang="uk-UA" b="1" dirty="0" smtClean="0">
                <a:solidFill>
                  <a:srgbClr val="005426"/>
                </a:solidFill>
              </a:rPr>
              <a:t>Космічний </a:t>
            </a:r>
            <a:r>
              <a:rPr lang="uk-UA" dirty="0" smtClean="0">
                <a:solidFill>
                  <a:srgbClr val="005426"/>
                </a:solidFill>
              </a:rPr>
              <a:t>та повітряний транспорт»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«Поліські візерунки»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«Веселковий </a:t>
            </a:r>
            <a:r>
              <a:rPr lang="uk-UA" b="1">
                <a:solidFill>
                  <a:srgbClr val="005426"/>
                </a:solidFill>
              </a:rPr>
              <a:t>дивосвіт</a:t>
            </a:r>
            <a:r>
              <a:rPr lang="uk-UA" b="1" smtClean="0">
                <a:solidFill>
                  <a:srgbClr val="005426"/>
                </a:solidFill>
              </a:rPr>
              <a:t>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«Різдвяний вертеп. Зимова казка</a:t>
            </a:r>
            <a:r>
              <a:rPr lang="uk-UA" b="1" dirty="0" smtClean="0">
                <a:solidFill>
                  <a:srgbClr val="005426"/>
                </a:solidFill>
              </a:rPr>
              <a:t>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«Годівничка»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Конкурс екологічних агітбригад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«Мій рідний край – Житомирщина – земля благословенна»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«Моя Україна»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«Великодні писанки»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>
                <a:solidFill>
                  <a:srgbClr val="005426"/>
                </a:solidFill>
              </a:rPr>
              <a:t>«Безпека та мир в Україні»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 smtClean="0">
                <a:solidFill>
                  <a:srgbClr val="005426"/>
                </a:solidFill>
              </a:rPr>
              <a:t>Конкурс </a:t>
            </a:r>
            <a:r>
              <a:rPr lang="uk-UA" b="1" dirty="0">
                <a:solidFill>
                  <a:srgbClr val="005426"/>
                </a:solidFill>
              </a:rPr>
              <a:t>лідерів учнівського </a:t>
            </a:r>
            <a:r>
              <a:rPr lang="uk-UA" b="1" dirty="0" smtClean="0">
                <a:solidFill>
                  <a:srgbClr val="005426"/>
                </a:solidFill>
              </a:rPr>
              <a:t>самоврядування</a:t>
            </a:r>
            <a:endParaRPr lang="x-none" b="1" dirty="0">
              <a:solidFill>
                <a:srgbClr val="005426"/>
              </a:solidFill>
            </a:endParaRPr>
          </a:p>
          <a:p>
            <a:r>
              <a:rPr lang="uk-UA" b="1" dirty="0" smtClean="0">
                <a:solidFill>
                  <a:srgbClr val="005426"/>
                </a:solidFill>
              </a:rPr>
              <a:t>Спартакіада </a:t>
            </a:r>
            <a:r>
              <a:rPr lang="uk-UA" b="1" dirty="0" err="1" smtClean="0">
                <a:solidFill>
                  <a:srgbClr val="005426"/>
                </a:solidFill>
              </a:rPr>
              <a:t>ім.М</a:t>
            </a:r>
            <a:r>
              <a:rPr lang="uk-UA" b="1" dirty="0" smtClean="0">
                <a:solidFill>
                  <a:srgbClr val="005426"/>
                </a:solidFill>
              </a:rPr>
              <a:t>. Журавського </a:t>
            </a:r>
            <a:endParaRPr lang="x-none" b="1" dirty="0">
              <a:solidFill>
                <a:srgbClr val="005426"/>
              </a:solidFill>
            </a:endParaRPr>
          </a:p>
          <a:p>
            <a:pPr marL="0" indent="0">
              <a:buNone/>
            </a:pPr>
            <a:r>
              <a:rPr lang="uk-UA" b="1" dirty="0"/>
              <a:t/>
            </a:r>
            <a:br>
              <a:rPr lang="uk-UA" b="1" dirty="0"/>
            </a:br>
            <a:r>
              <a:rPr lang="uk-UA" b="1" dirty="0"/>
              <a:t> </a:t>
            </a:r>
            <a:endParaRPr lang="x-none" dirty="0"/>
          </a:p>
          <a:p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xmlns="" val="47611622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2E77E6A0-0F45-4F6E-BEB0-235C0B65E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-272716"/>
            <a:ext cx="9878371" cy="1915986"/>
          </a:xfrm>
        </p:spPr>
        <p:txBody>
          <a:bodyPr>
            <a:normAutofit/>
          </a:bodyPr>
          <a:lstStyle/>
          <a:p>
            <a:pPr algn="ctr"/>
            <a:r>
              <a:rPr lang="ru-RU" sz="5400" b="1" dirty="0" err="1">
                <a:solidFill>
                  <a:schemeClr val="bg1"/>
                </a:solidFill>
              </a:rPr>
              <a:t>Вчительський</a:t>
            </a:r>
            <a:r>
              <a:rPr lang="ru-RU" sz="5400" b="1" dirty="0">
                <a:solidFill>
                  <a:schemeClr val="bg1"/>
                </a:solidFill>
              </a:rPr>
              <a:t> контингент</a:t>
            </a:r>
            <a:endParaRPr lang="x-none" sz="5400" b="1" dirty="0">
              <a:solidFill>
                <a:schemeClr val="bg1"/>
              </a:solidFill>
            </a:endParaRP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xmlns="" id="{C52A6B27-55A7-4DF1-A505-A4D95B10A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914400"/>
            <a:ext cx="9606353" cy="5565914"/>
          </a:xfrm>
        </p:spPr>
        <p:txBody>
          <a:bodyPr numCol="2">
            <a:normAutofit/>
          </a:bodyPr>
          <a:lstStyle/>
          <a:p>
            <a:pPr marL="0" indent="0" algn="ctr">
              <a:buNone/>
            </a:pPr>
            <a:r>
              <a:rPr lang="uk-UA" b="1" dirty="0" smtClean="0">
                <a:solidFill>
                  <a:schemeClr val="bg1"/>
                </a:solidFill>
              </a:rPr>
              <a:t>Всього </a:t>
            </a:r>
            <a:r>
              <a:rPr lang="uk-UA" b="1" dirty="0">
                <a:solidFill>
                  <a:schemeClr val="bg1"/>
                </a:solidFill>
              </a:rPr>
              <a:t>педагогічних працівників –  </a:t>
            </a:r>
            <a:r>
              <a:rPr lang="uk-UA" b="1" dirty="0" smtClean="0">
                <a:solidFill>
                  <a:schemeClr val="bg1"/>
                </a:solidFill>
              </a:rPr>
              <a:t>15</a:t>
            </a:r>
            <a:endParaRPr lang="x-none" sz="1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uk-UA" b="1" dirty="0">
                <a:solidFill>
                  <a:schemeClr val="bg1"/>
                </a:solidFill>
              </a:rPr>
              <a:t>	Із них:</a:t>
            </a:r>
            <a:endParaRPr lang="x-none" sz="1000" dirty="0">
              <a:solidFill>
                <a:schemeClr val="bg1"/>
              </a:solidFill>
            </a:endParaRPr>
          </a:p>
          <a:p>
            <a:pPr lvl="0"/>
            <a:r>
              <a:rPr lang="uk-UA" sz="2400" dirty="0">
                <a:solidFill>
                  <a:schemeClr val="bg1"/>
                </a:solidFill>
              </a:rPr>
              <a:t>вища педагогічна освіта – </a:t>
            </a:r>
            <a:r>
              <a:rPr lang="uk-UA" sz="2400" dirty="0" smtClean="0">
                <a:solidFill>
                  <a:schemeClr val="bg1"/>
                </a:solidFill>
              </a:rPr>
              <a:t>12, </a:t>
            </a:r>
            <a:endParaRPr lang="x-none" sz="2400" dirty="0">
              <a:solidFill>
                <a:schemeClr val="bg1"/>
              </a:solidFill>
            </a:endParaRPr>
          </a:p>
          <a:p>
            <a:pPr lvl="0"/>
            <a:r>
              <a:rPr lang="uk-UA" sz="2400" dirty="0">
                <a:solidFill>
                  <a:schemeClr val="bg1"/>
                </a:solidFill>
              </a:rPr>
              <a:t>середня спеціальна – </a:t>
            </a:r>
            <a:r>
              <a:rPr lang="uk-UA" sz="2400" dirty="0" smtClean="0">
                <a:solidFill>
                  <a:schemeClr val="bg1"/>
                </a:solidFill>
              </a:rPr>
              <a:t>3, </a:t>
            </a:r>
            <a:endParaRPr lang="x-none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uk-UA" b="1" i="1" u="sng" dirty="0" smtClean="0">
                <a:solidFill>
                  <a:schemeClr val="bg1"/>
                </a:solidFill>
              </a:rPr>
              <a:t>За </a:t>
            </a:r>
            <a:r>
              <a:rPr lang="uk-UA" b="1" i="1" u="sng" dirty="0">
                <a:solidFill>
                  <a:schemeClr val="bg1"/>
                </a:solidFill>
              </a:rPr>
              <a:t>рівнем педагогічної кваліфікації: </a:t>
            </a:r>
            <a:endParaRPr lang="x-none" sz="1200" dirty="0">
              <a:solidFill>
                <a:schemeClr val="bg1"/>
              </a:solidFill>
            </a:endParaRPr>
          </a:p>
          <a:p>
            <a:pPr lvl="1"/>
            <a:r>
              <a:rPr lang="uk-UA" dirty="0">
                <a:solidFill>
                  <a:schemeClr val="bg1"/>
                </a:solidFill>
              </a:rPr>
              <a:t>«спеціаліст вищої категорії» — </a:t>
            </a:r>
            <a:r>
              <a:rPr lang="uk-UA" dirty="0" smtClean="0">
                <a:solidFill>
                  <a:schemeClr val="bg1"/>
                </a:solidFill>
              </a:rPr>
              <a:t>3, </a:t>
            </a:r>
            <a:endParaRPr lang="x-none" sz="1100" dirty="0">
              <a:solidFill>
                <a:schemeClr val="bg1"/>
              </a:solidFill>
            </a:endParaRPr>
          </a:p>
          <a:p>
            <a:pPr lvl="1"/>
            <a:r>
              <a:rPr lang="uk-UA" dirty="0">
                <a:solidFill>
                  <a:schemeClr val="bg1"/>
                </a:solidFill>
              </a:rPr>
              <a:t>«спеціаліст  І категорії» </a:t>
            </a:r>
            <a:r>
              <a:rPr lang="uk-UA" dirty="0" smtClean="0">
                <a:solidFill>
                  <a:schemeClr val="bg1"/>
                </a:solidFill>
              </a:rPr>
              <a:t>—8, </a:t>
            </a:r>
            <a:endParaRPr lang="x-none" sz="1100" dirty="0">
              <a:solidFill>
                <a:schemeClr val="bg1"/>
              </a:solidFill>
            </a:endParaRPr>
          </a:p>
          <a:p>
            <a:pPr lvl="1"/>
            <a:r>
              <a:rPr lang="uk-UA" dirty="0">
                <a:solidFill>
                  <a:schemeClr val="bg1"/>
                </a:solidFill>
              </a:rPr>
              <a:t>«спеціаліст ІІ категорії» — </a:t>
            </a:r>
            <a:r>
              <a:rPr lang="uk-UA" dirty="0" smtClean="0">
                <a:solidFill>
                  <a:schemeClr val="bg1"/>
                </a:solidFill>
              </a:rPr>
              <a:t>1,</a:t>
            </a:r>
            <a:endParaRPr lang="x-none" sz="1100" dirty="0">
              <a:solidFill>
                <a:schemeClr val="bg1"/>
              </a:solidFill>
            </a:endParaRPr>
          </a:p>
          <a:p>
            <a:pPr lvl="1"/>
            <a:r>
              <a:rPr lang="uk-UA" dirty="0">
                <a:solidFill>
                  <a:schemeClr val="bg1"/>
                </a:solidFill>
              </a:rPr>
              <a:t>«спеціаліст» </a:t>
            </a:r>
            <a:r>
              <a:rPr lang="uk-UA" dirty="0" smtClean="0">
                <a:solidFill>
                  <a:schemeClr val="bg1"/>
                </a:solidFill>
              </a:rPr>
              <a:t>—3,</a:t>
            </a:r>
            <a:endParaRPr lang="x-none" sz="11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uk-UA" dirty="0">
                <a:solidFill>
                  <a:schemeClr val="bg1"/>
                </a:solidFill>
              </a:rPr>
              <a:t> </a:t>
            </a:r>
            <a:endParaRPr lang="x-none" sz="1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uk-UA" b="1" i="1" u="sng" dirty="0">
                <a:solidFill>
                  <a:schemeClr val="bg1"/>
                </a:solidFill>
              </a:rPr>
              <a:t>Мають педагогічні звання: </a:t>
            </a:r>
            <a:endParaRPr lang="x-none" sz="1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uk-UA" dirty="0">
                <a:solidFill>
                  <a:schemeClr val="bg1"/>
                </a:solidFill>
              </a:rPr>
              <a:t> </a:t>
            </a:r>
            <a:endParaRPr lang="x-none" dirty="0">
              <a:solidFill>
                <a:schemeClr val="bg1"/>
              </a:solidFill>
            </a:endParaRPr>
          </a:p>
          <a:p>
            <a:pPr lvl="0"/>
            <a:r>
              <a:rPr lang="ru-RU" dirty="0">
                <a:solidFill>
                  <a:schemeClr val="bg1"/>
                </a:solidFill>
              </a:rPr>
              <a:t>учитель-методист </a:t>
            </a:r>
            <a:r>
              <a:rPr lang="ru-RU" dirty="0" smtClean="0">
                <a:solidFill>
                  <a:schemeClr val="bg1"/>
                </a:solidFill>
              </a:rPr>
              <a:t>—</a:t>
            </a:r>
            <a:r>
              <a:rPr lang="uk-UA" dirty="0" smtClean="0">
                <a:solidFill>
                  <a:schemeClr val="bg1"/>
                </a:solidFill>
              </a:rPr>
              <a:t>1, </a:t>
            </a:r>
            <a:endParaRPr lang="x-none" sz="1200" dirty="0">
              <a:solidFill>
                <a:schemeClr val="bg1"/>
              </a:solidFill>
            </a:endParaRPr>
          </a:p>
          <a:p>
            <a:pPr lvl="0"/>
            <a:r>
              <a:rPr lang="uk-UA" dirty="0">
                <a:solidFill>
                  <a:schemeClr val="bg1"/>
                </a:solidFill>
              </a:rPr>
              <a:t>старший вчитель -  </a:t>
            </a:r>
            <a:r>
              <a:rPr lang="uk-UA" dirty="0" smtClean="0">
                <a:solidFill>
                  <a:schemeClr val="bg1"/>
                </a:solidFill>
              </a:rPr>
              <a:t>2,</a:t>
            </a:r>
            <a:endParaRPr lang="x-none" sz="1200" dirty="0">
              <a:solidFill>
                <a:schemeClr val="bg1"/>
              </a:solidFill>
            </a:endParaRPr>
          </a:p>
          <a:p>
            <a:pPr lvl="0">
              <a:buNone/>
            </a:pPr>
            <a:endParaRPr lang="x-none" sz="1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uk-UA" dirty="0">
                <a:solidFill>
                  <a:schemeClr val="bg1"/>
                </a:solidFill>
              </a:rPr>
              <a:t> </a:t>
            </a:r>
          </a:p>
          <a:p>
            <a:pPr marL="0" indent="0">
              <a:buNone/>
            </a:pPr>
            <a:endParaRPr lang="x-none" sz="1400" dirty="0">
              <a:solidFill>
                <a:schemeClr val="bg1"/>
              </a:solidFill>
            </a:endParaRPr>
          </a:p>
          <a:p>
            <a:pPr lvl="5"/>
            <a:r>
              <a:rPr lang="uk-UA" sz="2400" dirty="0">
                <a:solidFill>
                  <a:schemeClr val="bg1"/>
                </a:solidFill>
              </a:rPr>
              <a:t>Бібліотекарі  -  </a:t>
            </a:r>
            <a:r>
              <a:rPr lang="uk-UA" sz="2400" dirty="0" smtClean="0">
                <a:solidFill>
                  <a:schemeClr val="bg1"/>
                </a:solidFill>
              </a:rPr>
              <a:t>1</a:t>
            </a:r>
            <a:endParaRPr lang="x-none" sz="2400" dirty="0">
              <a:solidFill>
                <a:schemeClr val="bg1"/>
              </a:solidFill>
            </a:endParaRPr>
          </a:p>
          <a:p>
            <a:pPr lvl="5"/>
            <a:r>
              <a:rPr lang="uk-UA" sz="2400" dirty="0">
                <a:solidFill>
                  <a:schemeClr val="bg1"/>
                </a:solidFill>
              </a:rPr>
              <a:t>Медична сестра - 1</a:t>
            </a:r>
            <a:endParaRPr lang="x-none" sz="2400" dirty="0">
              <a:solidFill>
                <a:schemeClr val="bg1"/>
              </a:solidFill>
            </a:endParaRPr>
          </a:p>
          <a:p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xmlns="" val="313512472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title"/>
          </p:nvPr>
        </p:nvSpPr>
        <p:spPr>
          <a:xfrm>
            <a:off x="2887579" y="404814"/>
            <a:ext cx="10282989" cy="19526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uk-UA" sz="4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Кривульська</a:t>
            </a: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/>
            </a:r>
            <a:b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Валентина </a:t>
            </a:r>
            <a:b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Валентинівна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3315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3609474" y="2357439"/>
            <a:ext cx="8582527" cy="4071937"/>
          </a:xfrm>
        </p:spPr>
        <p:txBody>
          <a:bodyPr>
            <a:normAutofit lnSpcReduction="10000"/>
          </a:bodyPr>
          <a:lstStyle/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04.08.1973р.</a:t>
            </a:r>
          </a:p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Директор школи.</a:t>
            </a:r>
          </a:p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Вчитель географії, біології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CC0000"/>
                </a:solidFill>
                <a:latin typeface="Times New Roman" pitchFamily="18" charset="0"/>
              </a:rPr>
              <a:t>Стаж роботи</a:t>
            </a:r>
            <a:r>
              <a:rPr lang="uk-UA" sz="2400" b="1" u="sng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: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29 років, 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категорія – вища.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Старший вчитель.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“Таємницю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творчості слід шукати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в	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Любові”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uk-UA" sz="2400" b="1" i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sp>
        <p:nvSpPr>
          <p:cNvPr id="13317" name="Text Box 8"/>
          <p:cNvSpPr txBox="1">
            <a:spLocks noChangeArrowheads="1"/>
          </p:cNvSpPr>
          <p:nvPr/>
        </p:nvSpPr>
        <p:spPr bwMode="auto">
          <a:xfrm>
            <a:off x="381001" y="4437064"/>
            <a:ext cx="5143500" cy="190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Життєве кредо</a:t>
            </a:r>
            <a:r>
              <a:rPr lang="uk-UA" sz="2400" b="1" dirty="0">
                <a:solidFill>
                  <a:srgbClr val="CC0000"/>
                </a:solidFill>
                <a:latin typeface="Times New Roman" pitchFamily="18" charset="0"/>
              </a:rPr>
              <a:t>:</a:t>
            </a:r>
            <a:r>
              <a:rPr lang="uk-UA" sz="2400" b="1" dirty="0">
                <a:solidFill>
                  <a:srgbClr val="3366FF"/>
                </a:solidFill>
                <a:latin typeface="Times New Roman" pitchFamily="18" charset="0"/>
              </a:rPr>
              <a:t>  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“Найкраща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наука життя – мудрість.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А найвища мудрість – бути добрим!”</a:t>
            </a:r>
          </a:p>
        </p:txBody>
      </p:sp>
      <p:pic>
        <p:nvPicPr>
          <p:cNvPr id="4101" name="Рисунок 5" descr="C:\Users\user\Desktop\Новая папка (4)\inCollage_20210517_22014997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62526" y="571501"/>
            <a:ext cx="3801979" cy="334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1732547"/>
            <a:ext cx="10972800" cy="3801979"/>
          </a:xfrm>
        </p:spPr>
        <p:txBody>
          <a:bodyPr>
            <a:noAutofit/>
          </a:bodyPr>
          <a:lstStyle/>
          <a:p>
            <a:r>
              <a:rPr lang="ru-RU" sz="3200" dirty="0" err="1" smtClean="0">
                <a:solidFill>
                  <a:schemeClr val="bg1"/>
                </a:solidFill>
              </a:rPr>
              <a:t>Приймала</a:t>
            </a:r>
            <a:r>
              <a:rPr lang="ru-RU" sz="3200" dirty="0" smtClean="0">
                <a:solidFill>
                  <a:schemeClr val="bg1"/>
                </a:solidFill>
              </a:rPr>
              <a:t> участь </a:t>
            </a:r>
            <a:r>
              <a:rPr lang="uk-UA" sz="3200" dirty="0" smtClean="0">
                <a:solidFill>
                  <a:schemeClr val="bg1"/>
                </a:solidFill>
              </a:rPr>
              <a:t>і була переможницею у районному турі Всеукраїнського  конкурсу </a:t>
            </a:r>
            <a:r>
              <a:rPr lang="uk-UA" sz="3200" dirty="0" err="1" smtClean="0">
                <a:solidFill>
                  <a:schemeClr val="bg1"/>
                </a:solidFill>
              </a:rPr>
              <a:t>“Учитель</a:t>
            </a:r>
            <a:r>
              <a:rPr lang="uk-UA" sz="3200" dirty="0" smtClean="0">
                <a:solidFill>
                  <a:schemeClr val="bg1"/>
                </a:solidFill>
              </a:rPr>
              <a:t> року – 2014” в номінації </a:t>
            </a:r>
            <a:r>
              <a:rPr lang="uk-UA" sz="3200" dirty="0" err="1" smtClean="0">
                <a:solidFill>
                  <a:schemeClr val="bg1"/>
                </a:solidFill>
              </a:rPr>
              <a:t>“Географія”</a:t>
            </a:r>
            <a:r>
              <a:rPr lang="uk-UA" sz="3200" dirty="0" smtClean="0">
                <a:solidFill>
                  <a:schemeClr val="bg1"/>
                </a:solidFill>
              </a:rPr>
              <a:t>.</a:t>
            </a:r>
            <a:br>
              <a:rPr lang="uk-UA" sz="3200" dirty="0" smtClean="0">
                <a:solidFill>
                  <a:schemeClr val="bg1"/>
                </a:solidFill>
              </a:rPr>
            </a:br>
            <a:r>
              <a:rPr lang="uk-UA" sz="3200" dirty="0" smtClean="0">
                <a:solidFill>
                  <a:schemeClr val="bg1"/>
                </a:solidFill>
              </a:rPr>
              <a:t>Брала активну участь у проведенні регіональної  </a:t>
            </a:r>
            <a:r>
              <a:rPr lang="uk-UA" sz="3200" dirty="0" err="1" smtClean="0">
                <a:solidFill>
                  <a:schemeClr val="bg1"/>
                </a:solidFill>
              </a:rPr>
              <a:t>дослідно</a:t>
            </a:r>
            <a:r>
              <a:rPr lang="uk-UA" sz="3200" dirty="0" smtClean="0">
                <a:solidFill>
                  <a:schemeClr val="bg1"/>
                </a:solidFill>
              </a:rPr>
              <a:t> – експериментальної роботи </a:t>
            </a:r>
            <a:r>
              <a:rPr lang="uk-UA" sz="3200" dirty="0" err="1" smtClean="0">
                <a:solidFill>
                  <a:schemeClr val="bg1"/>
                </a:solidFill>
              </a:rPr>
              <a:t>“Випереджувальне</a:t>
            </a:r>
            <a:r>
              <a:rPr lang="uk-UA" sz="3200" dirty="0" smtClean="0">
                <a:solidFill>
                  <a:schemeClr val="bg1"/>
                </a:solidFill>
              </a:rPr>
              <a:t> навчання як складова у формуванні географічних </a:t>
            </a:r>
            <a:r>
              <a:rPr lang="uk-UA" sz="3200" dirty="0" err="1" smtClean="0">
                <a:solidFill>
                  <a:schemeClr val="bg1"/>
                </a:solidFill>
              </a:rPr>
              <a:t>компетентностей</a:t>
            </a:r>
            <a:r>
              <a:rPr lang="uk-UA" sz="3200" dirty="0" smtClean="0">
                <a:solidFill>
                  <a:schemeClr val="bg1"/>
                </a:solidFill>
              </a:rPr>
              <a:t> учнів загальноосвітніх </a:t>
            </a:r>
            <a:r>
              <a:rPr lang="uk-UA" sz="3200" dirty="0" err="1" smtClean="0">
                <a:solidFill>
                  <a:schemeClr val="bg1"/>
                </a:solidFill>
              </a:rPr>
              <a:t>навчальнихзакладів”</a:t>
            </a:r>
            <a:r>
              <a:rPr lang="uk-UA" sz="3200" dirty="0" smtClean="0">
                <a:solidFill>
                  <a:schemeClr val="bg1"/>
                </a:solidFill>
              </a:rPr>
              <a:t> у 2017році.</a:t>
            </a:r>
            <a:br>
              <a:rPr lang="uk-UA" sz="3200" dirty="0" smtClean="0">
                <a:solidFill>
                  <a:schemeClr val="bg1"/>
                </a:solidFill>
              </a:rPr>
            </a:br>
            <a:r>
              <a:rPr lang="uk-UA" sz="3200" dirty="0" smtClean="0">
                <a:solidFill>
                  <a:schemeClr val="bg1"/>
                </a:solidFill>
              </a:rPr>
              <a:t/>
            </a:r>
            <a:br>
              <a:rPr lang="uk-UA" sz="3200" dirty="0" smtClean="0">
                <a:solidFill>
                  <a:schemeClr val="bg1"/>
                </a:solidFill>
              </a:rPr>
            </a:br>
            <a:endParaRPr lang="ru-RU" sz="3200" dirty="0">
              <a:solidFill>
                <a:schemeClr val="bg1"/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609600" y="5839326"/>
            <a:ext cx="641684" cy="286838"/>
          </a:xfrm>
        </p:spPr>
        <p:txBody>
          <a:bodyPr>
            <a:normAutofit fontScale="62500" lnSpcReduction="20000"/>
          </a:bodyPr>
          <a:lstStyle/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8935452" y="5694947"/>
            <a:ext cx="2646947" cy="431217"/>
          </a:xfrm>
        </p:spPr>
        <p:txBody>
          <a:bodyPr>
            <a:normAutofit fontScale="62500" lnSpcReduction="20000"/>
          </a:bodyPr>
          <a:lstStyle/>
          <a:p>
            <a:endParaRPr lang="ru-RU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 flipH="1">
            <a:off x="11582399" y="274638"/>
            <a:ext cx="45719" cy="703930"/>
          </a:xfrm>
        </p:spPr>
        <p:txBody>
          <a:bodyPr>
            <a:normAutofit fontScale="90000"/>
          </a:bodyPr>
          <a:lstStyle/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 flipV="1">
            <a:off x="11085094" y="6126164"/>
            <a:ext cx="497305" cy="130257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  <p:pic>
        <p:nvPicPr>
          <p:cNvPr id="78851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29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2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title"/>
          </p:nvPr>
        </p:nvSpPr>
        <p:spPr>
          <a:xfrm>
            <a:off x="4847168" y="1"/>
            <a:ext cx="7344833" cy="2143125"/>
          </a:xfrm>
        </p:spPr>
        <p:txBody>
          <a:bodyPr/>
          <a:lstStyle/>
          <a:p>
            <a:pPr eaLnBrk="1" hangingPunct="1">
              <a:defRPr/>
            </a:pP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Галицька</a:t>
            </a:r>
            <a:b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Людмила Петрівна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3315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67251" y="2071688"/>
            <a:ext cx="7524749" cy="4214812"/>
          </a:xfrm>
        </p:spPr>
        <p:txBody>
          <a:bodyPr>
            <a:normAutofit lnSpcReduction="10000"/>
          </a:bodyPr>
          <a:lstStyle/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24.01.1970р.</a:t>
            </a:r>
          </a:p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Заступник директора </a:t>
            </a:r>
          </a:p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з </a:t>
            </a:r>
            <a:r>
              <a:rPr lang="uk-UA" sz="2800" b="1" dirty="0" err="1" smtClean="0">
                <a:solidFill>
                  <a:srgbClr val="C00000"/>
                </a:solidFill>
                <a:latin typeface="Times New Roman" pitchFamily="18" charset="0"/>
              </a:rPr>
              <a:t>навчально</a:t>
            </a: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 – виховної роботи.</a:t>
            </a:r>
          </a:p>
          <a:p>
            <a:pPr lvl="1"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Вчитель математики.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CC0000"/>
                </a:solidFill>
                <a:latin typeface="Times New Roman" pitchFamily="18" charset="0"/>
              </a:rPr>
              <a:t>Стаж роботи:</a:t>
            </a:r>
            <a:r>
              <a:rPr lang="uk-UA" sz="2400" b="1" dirty="0" smtClean="0">
                <a:solidFill>
                  <a:srgbClr val="3366FF"/>
                </a:solidFill>
                <a:latin typeface="Times New Roman" pitchFamily="18" charset="0"/>
              </a:rPr>
              <a:t>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28 років, 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категорія – Вища.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	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“Перше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правило математика – це бути точним, друге – бути ясним, і наскільки можливо,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простим”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uk-UA" sz="2400" b="1" i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sp>
        <p:nvSpPr>
          <p:cNvPr id="13317" name="Text Box 8"/>
          <p:cNvSpPr txBox="1">
            <a:spLocks noChangeArrowheads="1"/>
          </p:cNvSpPr>
          <p:nvPr/>
        </p:nvSpPr>
        <p:spPr bwMode="auto">
          <a:xfrm>
            <a:off x="814917" y="4437063"/>
            <a:ext cx="4129616" cy="1141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200" b="1" u="sng" dirty="0">
                <a:solidFill>
                  <a:srgbClr val="800000"/>
                </a:solidFill>
                <a:latin typeface="Times New Roman" pitchFamily="18" charset="0"/>
              </a:rPr>
              <a:t>Життєве кредо:  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2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“Світ</a:t>
            </a:r>
            <a:r>
              <a:rPr lang="uk-UA" sz="22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належить оптимістам,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2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песимісти – тільки </a:t>
            </a:r>
            <a:r>
              <a:rPr lang="uk-UA" sz="22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глядачі”</a:t>
            </a:r>
            <a:r>
              <a:rPr lang="uk-UA" sz="22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ru-RU" sz="2200" b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pic>
        <p:nvPicPr>
          <p:cNvPr id="5125" name="Рисунок 5" descr="C:\Users\user\Desktop\Новая папка (4)\inCollage_20210517_22050908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5852" y="428626"/>
            <a:ext cx="4251159" cy="365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29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3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title"/>
          </p:nvPr>
        </p:nvSpPr>
        <p:spPr>
          <a:xfrm>
            <a:off x="4847168" y="404813"/>
            <a:ext cx="7344833" cy="145256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Поліщук </a:t>
            </a:r>
            <a:b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Віта Василівна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3315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796590" y="1714501"/>
            <a:ext cx="7395412" cy="4714875"/>
          </a:xfrm>
        </p:spPr>
        <p:txBody>
          <a:bodyPr>
            <a:normAutofit lnSpcReduction="10000"/>
          </a:bodyPr>
          <a:lstStyle/>
          <a:p>
            <a:pPr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21.01.1984р.</a:t>
            </a:r>
          </a:p>
          <a:p>
            <a:pPr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Заступник директора</a:t>
            </a:r>
          </a:p>
          <a:p>
            <a:pPr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з виховної роботи.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rgbClr val="C00000"/>
                </a:solidFill>
                <a:latin typeface="Times New Roman" pitchFamily="18" charset="0"/>
              </a:rPr>
              <a:t>Вчитель хімії, біології.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Стаж роботи</a:t>
            </a:r>
            <a:r>
              <a:rPr lang="uk-UA" sz="2400" b="1" u="sng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: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 18 років,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категорія - І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CC0000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“Ніколи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не бійся робити те, що ти не вмієш. Ковчег був споруджений любителем. Професіонали побудували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“Титанік”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rgbClr val="FF0000"/>
                </a:solidFill>
                <a:latin typeface="Times New Roman" pitchFamily="18" charset="0"/>
              </a:rPr>
              <a:t>	</a:t>
            </a:r>
            <a:endParaRPr lang="uk-UA" sz="2400" b="1" i="1" dirty="0" smtClean="0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30724" name="Text Box 8"/>
          <p:cNvSpPr txBox="1">
            <a:spLocks noChangeArrowheads="1"/>
          </p:cNvSpPr>
          <p:nvPr/>
        </p:nvSpPr>
        <p:spPr bwMode="auto">
          <a:xfrm>
            <a:off x="814917" y="4000500"/>
            <a:ext cx="4129616" cy="19020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400" b="1" u="sng" dirty="0">
                <a:solidFill>
                  <a:srgbClr val="CC0000"/>
                </a:solidFill>
                <a:latin typeface="Times New Roman" pitchFamily="18" charset="0"/>
              </a:rPr>
              <a:t>Життєве кредо: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“Щоб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мати право вчити інших, потрібно постійно вчитися </a:t>
            </a: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самому”</a:t>
            </a:r>
            <a:endParaRPr lang="uk-UA" sz="2400" b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400" b="1" u="sng" dirty="0">
                <a:solidFill>
                  <a:srgbClr val="CC0000"/>
                </a:solidFill>
                <a:latin typeface="Times New Roman" pitchFamily="18" charset="0"/>
              </a:rPr>
              <a:t>  </a:t>
            </a:r>
            <a:endParaRPr lang="ru-RU" sz="2400" b="1" dirty="0">
              <a:solidFill>
                <a:srgbClr val="CC0000"/>
              </a:solidFill>
              <a:latin typeface="Times New Roman" pitchFamily="18" charset="0"/>
            </a:endParaRPr>
          </a:p>
        </p:txBody>
      </p:sp>
      <p:pic>
        <p:nvPicPr>
          <p:cNvPr id="6149" name="Рисунок 5" descr="C:\Users\user\Desktop\Новая папка (4)\inCollage_20210517_22035750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36295" y="556962"/>
            <a:ext cx="3593431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3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3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2" name="Rectangle 4"/>
          <p:cNvSpPr>
            <a:spLocks noGrp="1" noChangeArrowheads="1"/>
          </p:cNvSpPr>
          <p:nvPr>
            <p:ph type="title"/>
          </p:nvPr>
        </p:nvSpPr>
        <p:spPr>
          <a:xfrm>
            <a:off x="5048251" y="-834188"/>
            <a:ext cx="6534149" cy="2229851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uk-UA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          </a:t>
            </a:r>
            <a:br>
              <a:rPr lang="uk-UA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/>
            </a:r>
            <a:br>
              <a:rPr lang="uk-UA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/>
            </a:r>
            <a:br>
              <a:rPr lang="uk-UA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Власенко</a:t>
            </a:r>
            <a:r>
              <a:rPr lang="uk-UA" sz="4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 Наталія Володимирівна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6147" name="Rectangle 6"/>
          <p:cNvSpPr>
            <a:spLocks noChangeArrowheads="1"/>
          </p:cNvSpPr>
          <p:nvPr/>
        </p:nvSpPr>
        <p:spPr bwMode="auto">
          <a:xfrm>
            <a:off x="5135034" y="1928813"/>
            <a:ext cx="6722533" cy="315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16.04.2001р</a:t>
            </a:r>
            <a:r>
              <a:rPr lang="uk-UA" sz="2800" b="1" dirty="0">
                <a:solidFill>
                  <a:srgbClr val="C00000"/>
                </a:solidFill>
                <a:latin typeface="Times New Roman" pitchFamily="18" charset="0"/>
              </a:rPr>
              <a:t>.</a:t>
            </a:r>
          </a:p>
          <a:p>
            <a:pPr algn="ctr">
              <a:defRPr/>
            </a:pPr>
            <a:r>
              <a:rPr lang="uk-UA" sz="25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</a:t>
            </a:r>
            <a:r>
              <a:rPr lang="uk-UA" sz="25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Класний керівник </a:t>
            </a:r>
            <a:r>
              <a:rPr lang="uk-UA" sz="25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1 класу</a:t>
            </a:r>
            <a:r>
              <a:rPr lang="uk-UA" sz="25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uk-UA" sz="2500" b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>
              <a:defRPr/>
            </a:pPr>
            <a:r>
              <a:rPr lang="uk-UA" sz="2800" b="1" dirty="0">
                <a:solidFill>
                  <a:srgbClr val="C00000"/>
                </a:solidFill>
                <a:latin typeface="Times New Roman" pitchFamily="18" charset="0"/>
              </a:rPr>
              <a:t>Вчитель початкових </a:t>
            </a: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класів.</a:t>
            </a:r>
            <a:endParaRPr lang="uk-UA" sz="2800" b="1" dirty="0">
              <a:solidFill>
                <a:srgbClr val="C00000"/>
              </a:solidFill>
              <a:latin typeface="Times New Roman" pitchFamily="18" charset="0"/>
            </a:endParaRPr>
          </a:p>
          <a:p>
            <a:pPr algn="ctr"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Стаж роботи: </a:t>
            </a:r>
            <a:r>
              <a:rPr lang="uk-UA" sz="2400" b="1" dirty="0">
                <a:solidFill>
                  <a:srgbClr val="270096"/>
                </a:solidFill>
                <a:latin typeface="Times New Roman" pitchFamily="18" charset="0"/>
              </a:rPr>
              <a:t> </a:t>
            </a:r>
            <a:r>
              <a:rPr lang="uk-UA" sz="2400" b="1" dirty="0" smtClean="0">
                <a:solidFill>
                  <a:srgbClr val="270096"/>
                </a:solidFill>
                <a:latin typeface="Times New Roman" pitchFamily="18" charset="0"/>
              </a:rPr>
              <a:t>-</a:t>
            </a:r>
            <a:endParaRPr lang="uk-UA" sz="2400" b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>
              <a:defRPr/>
            </a:pP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категорія –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10т.р.</a:t>
            </a:r>
            <a:endParaRPr lang="uk-UA" sz="2400" b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Педагогічне кредо:</a:t>
            </a:r>
            <a:r>
              <a:rPr lang="uk-UA" sz="2400" b="1" i="1" dirty="0">
                <a:solidFill>
                  <a:srgbClr val="990000"/>
                </a:solidFill>
                <a:latin typeface="Times New Roman" pitchFamily="18" charset="0"/>
              </a:rPr>
              <a:t> </a:t>
            </a:r>
          </a:p>
          <a:p>
            <a:pPr algn="ctr">
              <a:defRPr/>
            </a:pPr>
            <a:endParaRPr lang="uk-UA" sz="2000" b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>
              <a:defRPr/>
            </a:pPr>
            <a:endParaRPr lang="ru-RU" sz="2600" b="1" i="1" dirty="0">
              <a:solidFill>
                <a:srgbClr val="990000"/>
              </a:solidFill>
              <a:latin typeface="Times New Roman" pitchFamily="18" charset="0"/>
            </a:endParaRPr>
          </a:p>
        </p:txBody>
      </p:sp>
      <p:sp>
        <p:nvSpPr>
          <p:cNvPr id="6149" name="Text Box 7"/>
          <p:cNvSpPr txBox="1">
            <a:spLocks noChangeArrowheads="1"/>
          </p:cNvSpPr>
          <p:nvPr/>
        </p:nvSpPr>
        <p:spPr bwMode="auto">
          <a:xfrm>
            <a:off x="666751" y="4143375"/>
            <a:ext cx="3989916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Життєве кредо:</a:t>
            </a:r>
          </a:p>
          <a:p>
            <a:pPr algn="ctr">
              <a:defRPr/>
            </a:pP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“Цінуй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те, що маєш, але не зупиняйся на досягнутому!</a:t>
            </a:r>
            <a:endParaRPr lang="ru-RU" sz="2400" dirty="0" smtClean="0"/>
          </a:p>
          <a:p>
            <a:pPr algn="ctr"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      </a:t>
            </a:r>
            <a:endParaRPr lang="ru-RU" sz="2400" b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35241" y="593558"/>
            <a:ext cx="3240505" cy="324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Прямоугольник 6"/>
          <p:cNvSpPr/>
          <p:nvPr/>
        </p:nvSpPr>
        <p:spPr>
          <a:xfrm>
            <a:off x="5759116" y="4507832"/>
            <a:ext cx="534202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“У всьому починати з себе, бути взірцем та любити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вихованців”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</a:p>
          <a:p>
            <a:pPr algn="ctr">
              <a:defRPr/>
            </a:pPr>
            <a:r>
              <a:rPr lang="uk-UA" sz="2400" b="1" dirty="0" smtClean="0">
                <a:solidFill>
                  <a:srgbClr val="FF0000"/>
                </a:solidFill>
                <a:latin typeface="Times New Roman" pitchFamily="18" charset="0"/>
              </a:rPr>
              <a:t>	</a:t>
            </a:r>
            <a:endParaRPr lang="uk-UA" sz="2400" b="1" i="1" dirty="0" smtClean="0">
              <a:solidFill>
                <a:srgbClr val="FF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2" name="Rectangle 4"/>
          <p:cNvSpPr>
            <a:spLocks noGrp="1" noChangeArrowheads="1"/>
          </p:cNvSpPr>
          <p:nvPr>
            <p:ph type="title"/>
          </p:nvPr>
        </p:nvSpPr>
        <p:spPr>
          <a:xfrm>
            <a:off x="5048251" y="-834188"/>
            <a:ext cx="6534149" cy="2229851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uk-UA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          </a:t>
            </a:r>
            <a:br>
              <a:rPr lang="uk-UA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/>
            </a:r>
            <a:br>
              <a:rPr lang="uk-UA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/>
            </a:r>
            <a:br>
              <a:rPr lang="uk-UA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Гаврилюк Любов Вікторівна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6147" name="Rectangle 6"/>
          <p:cNvSpPr>
            <a:spLocks noChangeArrowheads="1"/>
          </p:cNvSpPr>
          <p:nvPr/>
        </p:nvSpPr>
        <p:spPr bwMode="auto">
          <a:xfrm>
            <a:off x="5135034" y="1928813"/>
            <a:ext cx="6722533" cy="420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uk-UA" sz="2800" b="1" dirty="0">
                <a:solidFill>
                  <a:srgbClr val="C00000"/>
                </a:solidFill>
                <a:latin typeface="Times New Roman" pitchFamily="18" charset="0"/>
              </a:rPr>
              <a:t>12.05.1984р.</a:t>
            </a:r>
          </a:p>
          <a:p>
            <a:pPr algn="ctr">
              <a:defRPr/>
            </a:pPr>
            <a:r>
              <a:rPr lang="uk-UA" sz="25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</a:t>
            </a:r>
            <a:r>
              <a:rPr lang="uk-UA" sz="25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Класний керівник 2 </a:t>
            </a:r>
            <a:r>
              <a:rPr lang="uk-UA" sz="25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класу</a:t>
            </a:r>
            <a:r>
              <a:rPr lang="uk-UA" sz="25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uk-UA" sz="2500" b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>
              <a:defRPr/>
            </a:pPr>
            <a:r>
              <a:rPr lang="uk-UA" sz="2800" b="1" dirty="0">
                <a:solidFill>
                  <a:srgbClr val="C00000"/>
                </a:solidFill>
                <a:latin typeface="Times New Roman" pitchFamily="18" charset="0"/>
              </a:rPr>
              <a:t>Вчитель початкових класів,</a:t>
            </a:r>
          </a:p>
          <a:p>
            <a:pPr algn="ctr">
              <a:defRPr/>
            </a:pPr>
            <a:r>
              <a:rPr lang="uk-UA" sz="2800" b="1" dirty="0">
                <a:solidFill>
                  <a:srgbClr val="C00000"/>
                </a:solidFill>
                <a:latin typeface="Times New Roman" pitchFamily="18" charset="0"/>
              </a:rPr>
              <a:t>педагог  організатор.</a:t>
            </a:r>
          </a:p>
          <a:p>
            <a:pPr algn="ctr"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Стаж роботи: </a:t>
            </a:r>
            <a:r>
              <a:rPr lang="uk-UA" sz="2400" b="1" dirty="0">
                <a:solidFill>
                  <a:srgbClr val="270096"/>
                </a:solidFill>
                <a:latin typeface="Times New Roman" pitchFamily="18" charset="0"/>
              </a:rPr>
              <a:t>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15 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років</a:t>
            </a:r>
          </a:p>
          <a:p>
            <a:pPr algn="ctr">
              <a:defRPr/>
            </a:pP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категорія – </a:t>
            </a:r>
            <a:r>
              <a:rPr lang="en-US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II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</a:p>
          <a:p>
            <a:pPr algn="ctr"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Педагогічне кредо:</a:t>
            </a:r>
            <a:r>
              <a:rPr lang="uk-UA" sz="2400" b="1" i="1" dirty="0">
                <a:solidFill>
                  <a:srgbClr val="990000"/>
                </a:solidFill>
                <a:latin typeface="Times New Roman" pitchFamily="18" charset="0"/>
              </a:rPr>
              <a:t> </a:t>
            </a:r>
          </a:p>
          <a:p>
            <a:pPr algn="ctr">
              <a:defRPr/>
            </a:pPr>
            <a:r>
              <a:rPr lang="uk-UA" sz="20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“Навчати</a:t>
            </a:r>
            <a:r>
              <a:rPr lang="uk-UA" sz="20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та виховувати так, щоб</a:t>
            </a:r>
          </a:p>
          <a:p>
            <a:pPr algn="ctr">
              <a:defRPr/>
            </a:pPr>
            <a:r>
              <a:rPr lang="uk-UA" sz="20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у кожному дитячому серці запалити</a:t>
            </a:r>
          </a:p>
          <a:p>
            <a:pPr algn="ctr">
              <a:defRPr/>
            </a:pPr>
            <a:r>
              <a:rPr lang="uk-UA" sz="20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вогник пізнання, мислення, </a:t>
            </a:r>
            <a:r>
              <a:rPr lang="uk-UA" sz="20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добра”</a:t>
            </a:r>
            <a:r>
              <a:rPr lang="uk-UA" sz="20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</a:p>
          <a:p>
            <a:pPr algn="ctr">
              <a:defRPr/>
            </a:pPr>
            <a:endParaRPr lang="ru-RU" sz="2600" b="1" i="1" dirty="0">
              <a:solidFill>
                <a:srgbClr val="990000"/>
              </a:solidFill>
              <a:latin typeface="Times New Roman" pitchFamily="18" charset="0"/>
            </a:endParaRPr>
          </a:p>
        </p:txBody>
      </p:sp>
      <p:sp>
        <p:nvSpPr>
          <p:cNvPr id="6149" name="Text Box 7"/>
          <p:cNvSpPr txBox="1">
            <a:spLocks noChangeArrowheads="1"/>
          </p:cNvSpPr>
          <p:nvPr/>
        </p:nvSpPr>
        <p:spPr bwMode="auto">
          <a:xfrm>
            <a:off x="666751" y="4143375"/>
            <a:ext cx="3989916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Життєве кредо:</a:t>
            </a:r>
          </a:p>
          <a:p>
            <a:pPr algn="ctr">
              <a:defRPr/>
            </a:pPr>
            <a:r>
              <a:rPr lang="uk-UA" sz="20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“Памʼятай</a:t>
            </a:r>
            <a:r>
              <a:rPr lang="uk-UA" sz="20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минуле,</a:t>
            </a:r>
          </a:p>
          <a:p>
            <a:pPr algn="ctr">
              <a:defRPr/>
            </a:pPr>
            <a:r>
              <a:rPr lang="uk-UA" sz="20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живи сьогоденням,</a:t>
            </a:r>
          </a:p>
          <a:p>
            <a:pPr algn="ctr">
              <a:defRPr/>
            </a:pPr>
            <a:r>
              <a:rPr lang="uk-UA" sz="20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дивись у майбутнє!”       </a:t>
            </a:r>
            <a:endParaRPr lang="ru-RU" sz="2000" b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pic>
        <p:nvPicPr>
          <p:cNvPr id="7173" name="Рисунок 5" descr="C:\Users\user\Desktop\Новая папка (4)\inCollage_20210517_22025102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66274" y="428625"/>
            <a:ext cx="3529263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2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29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2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4751917" y="333376"/>
            <a:ext cx="7008283" cy="1800225"/>
          </a:xfrm>
        </p:spPr>
        <p:txBody>
          <a:bodyPr/>
          <a:lstStyle/>
          <a:p>
            <a:pPr eaLnBrk="1" hangingPunct="1">
              <a:defRPr/>
            </a:pPr>
            <a:r>
              <a:rPr lang="uk-UA" sz="4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Рудніцька</a:t>
            </a: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/>
            </a:r>
            <a:b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Галина Василівна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sz="quarter" idx="2"/>
          </p:nvPr>
        </p:nvSpPr>
        <p:spPr>
          <a:xfrm>
            <a:off x="285752" y="4286250"/>
            <a:ext cx="5048249" cy="2357438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uk-UA" sz="2200" b="1" u="sng" dirty="0" smtClean="0">
                <a:solidFill>
                  <a:srgbClr val="800000"/>
                </a:solidFill>
                <a:latin typeface="Times New Roman" pitchFamily="18" charset="0"/>
              </a:rPr>
              <a:t>Життєве кредо:</a:t>
            </a:r>
            <a:r>
              <a:rPr lang="uk-UA" sz="2200" b="1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indent="-288000" algn="ctr" eaLnBrk="1" hangingPunct="1">
              <a:buFontTx/>
              <a:buNone/>
              <a:defRPr/>
            </a:pP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“Не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намагайся творити добро, якщо зможеш, </a:t>
            </a:r>
          </a:p>
          <a:p>
            <a:pPr indent="-288000"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то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зроби”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</a:p>
        </p:txBody>
      </p:sp>
      <p:sp>
        <p:nvSpPr>
          <p:cNvPr id="5124" name="Rectangle 7"/>
          <p:cNvSpPr>
            <a:spLocks noGrp="1" noChangeArrowheads="1"/>
          </p:cNvSpPr>
          <p:nvPr>
            <p:ph sz="quarter" idx="3"/>
          </p:nvPr>
        </p:nvSpPr>
        <p:spPr>
          <a:xfrm>
            <a:off x="5143501" y="2214563"/>
            <a:ext cx="6711951" cy="3960812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uk-UA" sz="2600" b="1" dirty="0" smtClean="0">
                <a:solidFill>
                  <a:srgbClr val="000099"/>
                </a:solidFill>
                <a:latin typeface="Times New Roman" pitchFamily="18" charset="0"/>
              </a:rPr>
              <a:t>	</a:t>
            </a: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13.12.1963р.</a:t>
            </a:r>
          </a:p>
          <a:p>
            <a:pPr algn="ctr" eaLnBrk="1" hangingPunct="1">
              <a:buFontTx/>
              <a:buNone/>
              <a:defRPr/>
            </a:pPr>
            <a:r>
              <a:rPr lang="uk-UA" sz="26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Класний керівник 3 класу</a:t>
            </a:r>
          </a:p>
          <a:p>
            <a:pPr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Вчитель початкових класів</a:t>
            </a:r>
          </a:p>
          <a:p>
            <a:pPr algn="ctr" eaLnBrk="1" hangingPunct="1">
              <a:buFontTx/>
              <a:buNone/>
              <a:defRPr/>
            </a:pPr>
            <a:r>
              <a:rPr lang="uk-UA" sz="2600" b="1" dirty="0" smtClean="0">
                <a:solidFill>
                  <a:srgbClr val="000099"/>
                </a:solidFill>
                <a:latin typeface="Times New Roman" pitchFamily="18" charset="0"/>
              </a:rPr>
              <a:t>     </a:t>
            </a:r>
            <a:r>
              <a:rPr lang="uk-UA" sz="2400" b="1" u="sng" dirty="0" smtClean="0">
                <a:solidFill>
                  <a:srgbClr val="990000"/>
                </a:solidFill>
                <a:latin typeface="Times New Roman" pitchFamily="18" charset="0"/>
              </a:rPr>
              <a:t>Стаж роботи:</a:t>
            </a:r>
            <a:r>
              <a:rPr lang="uk-UA" sz="2400" b="1" dirty="0" smtClean="0">
                <a:solidFill>
                  <a:srgbClr val="000099"/>
                </a:solidFill>
                <a:latin typeface="Times New Roman" pitchFamily="18" charset="0"/>
              </a:rPr>
              <a:t> 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38 років,         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категорія – вища</a:t>
            </a:r>
            <a:r>
              <a:rPr lang="uk-UA" sz="2400" b="1" dirty="0" smtClean="0">
                <a:solidFill>
                  <a:srgbClr val="000099"/>
                </a:solidFill>
                <a:latin typeface="Times New Roman" pitchFamily="18" charset="0"/>
              </a:rPr>
              <a:t>. 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990000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>
              <a:buFontTx/>
              <a:buNone/>
              <a:defRPr/>
            </a:pP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“Гуманність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і творчість – </a:t>
            </a:r>
          </a:p>
          <a:p>
            <a:pPr algn="ctr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два крила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педагога”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ru-RU" sz="2400" b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pic>
        <p:nvPicPr>
          <p:cNvPr id="8197" name="Picture 6" descr="C:\Люба\фото вчителів\фото вчителів\Рудніцька Г.В. перша вчителька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53340000" y="3786188"/>
            <a:ext cx="43891200" cy="4587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7" descr="C:\Люба\фото вчителів\фото вчителів\Рудніцька Г.В. перша вчителька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15849599" y="-21259800"/>
            <a:ext cx="2705100" cy="304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Рисунок 7" descr="C:\Users\user\Desktop\Новая папка (4)\inCollage_20210517_22104169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71074" y="571501"/>
            <a:ext cx="3305676" cy="314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Содержимое 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3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Содержимое 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3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Содержимое 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7411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192000" cy="685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>
          <a:xfrm>
            <a:off x="4667251" y="357188"/>
            <a:ext cx="7143749" cy="14287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Кобилянська</a:t>
            </a:r>
            <a:b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Галина Петрівна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6147" name="Rectangle 13"/>
          <p:cNvSpPr>
            <a:spLocks noGrp="1" noChangeArrowheads="1"/>
          </p:cNvSpPr>
          <p:nvPr>
            <p:ph sz="quarter" idx="4294967295"/>
          </p:nvPr>
        </p:nvSpPr>
        <p:spPr>
          <a:xfrm>
            <a:off x="1" y="4071939"/>
            <a:ext cx="6000751" cy="2452687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Життєве кредо:</a:t>
            </a:r>
            <a:r>
              <a:rPr lang="uk-UA" sz="2400" b="1" dirty="0" smtClean="0">
                <a:solidFill>
                  <a:srgbClr val="800000"/>
                </a:solidFill>
                <a:latin typeface="Times New Roman" pitchFamily="18" charset="0"/>
              </a:rPr>
              <a:t> </a:t>
            </a:r>
          </a:p>
          <a:p>
            <a:pPr algn="ctr" eaLnBrk="1" hangingPunct="1">
              <a:buFontTx/>
              <a:buNone/>
              <a:defRPr/>
            </a:pPr>
            <a:r>
              <a:rPr lang="uk-UA" sz="2000" b="1" dirty="0" smtClean="0">
                <a:solidFill>
                  <a:srgbClr val="990000"/>
                </a:solidFill>
                <a:latin typeface="Times New Roman" pitchFamily="18" charset="0"/>
              </a:rPr>
              <a:t> 	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“Учитись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важко, а учить ще важче. Але не мусиш зупинитись ти. Як дітям віддаси усе найкраще, то й сам сягнеш нової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висоти”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uk-UA" sz="2400" b="1" i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eaLnBrk="1" hangingPunct="1">
              <a:buFontTx/>
              <a:buNone/>
              <a:defRPr/>
            </a:pPr>
            <a:r>
              <a:rPr lang="uk-UA" sz="2000" b="1" i="1" dirty="0" smtClean="0">
                <a:solidFill>
                  <a:srgbClr val="0000CC"/>
                </a:solidFill>
                <a:latin typeface="Times New Roman" pitchFamily="18" charset="0"/>
              </a:rPr>
              <a:t>            </a:t>
            </a:r>
            <a:endParaRPr lang="ru-RU" sz="2000" dirty="0" smtClean="0">
              <a:solidFill>
                <a:srgbClr val="0000CC"/>
              </a:solidFill>
            </a:endParaRPr>
          </a:p>
        </p:txBody>
      </p:sp>
      <p:sp>
        <p:nvSpPr>
          <p:cNvPr id="614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5048251" y="1785938"/>
            <a:ext cx="6572249" cy="4714875"/>
          </a:xfrm>
        </p:spPr>
        <p:txBody>
          <a:bodyPr/>
          <a:lstStyle/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04.10.1976р.</a:t>
            </a:r>
          </a:p>
          <a:p>
            <a:pPr lvl="1" algn="ctr" eaLnBrk="1" hangingPunct="1">
              <a:buFontTx/>
              <a:buNone/>
              <a:defRPr/>
            </a:pPr>
            <a:r>
              <a:rPr lang="uk-UA" sz="26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Класний керівник 4 класу</a:t>
            </a:r>
          </a:p>
          <a:p>
            <a:pPr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Вчитель початкових класів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Стаж роботи:</a:t>
            </a:r>
            <a:r>
              <a:rPr lang="uk-UA" sz="2400" b="1" dirty="0" smtClean="0">
                <a:solidFill>
                  <a:srgbClr val="0000CC"/>
                </a:solidFill>
                <a:latin typeface="Times New Roman" pitchFamily="18" charset="0"/>
              </a:rPr>
              <a:t> 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27 років, 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     категорія - </a:t>
            </a:r>
            <a:r>
              <a:rPr lang="en-US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I</a:t>
            </a:r>
            <a:endParaRPr lang="uk-UA" sz="2400" b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      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“Кожну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хвилину перебування дитини в класі перетворити для неї на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радість”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</a:p>
          <a:p>
            <a:pPr algn="ctr" eaLnBrk="1" hangingPunct="1">
              <a:buFontTx/>
              <a:buNone/>
              <a:defRPr/>
            </a:pPr>
            <a:r>
              <a:rPr lang="uk-UA" sz="26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	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ru-RU" sz="2400" b="1" dirty="0" smtClean="0">
              <a:solidFill>
                <a:srgbClr val="0000CC"/>
              </a:solidFill>
            </a:endParaRPr>
          </a:p>
        </p:txBody>
      </p:sp>
      <p:pic>
        <p:nvPicPr>
          <p:cNvPr id="9221" name="Рисунок 5" descr="C:\Users\user\Desktop\Новая папка (4)\inCollage_20210517_22095189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99411" y="500064"/>
            <a:ext cx="3593432" cy="3449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2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192000" cy="6851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192000" cy="6851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title"/>
          </p:nvPr>
        </p:nvSpPr>
        <p:spPr>
          <a:xfrm>
            <a:off x="4847168" y="571500"/>
            <a:ext cx="7344833" cy="150018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uk-UA" sz="4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Ориховська</a:t>
            </a: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/>
            </a:r>
            <a:b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Ольга Володимирівна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3315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5238752" y="1989139"/>
            <a:ext cx="6953249" cy="4440237"/>
          </a:xfrm>
        </p:spPr>
        <p:txBody>
          <a:bodyPr>
            <a:normAutofit lnSpcReduction="10000"/>
          </a:bodyPr>
          <a:lstStyle/>
          <a:p>
            <a:pPr marL="903288" lvl="1" indent="-381000" algn="ctr" eaLnBrk="1" hangingPunct="1">
              <a:spcBef>
                <a:spcPct val="0"/>
              </a:spcBef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15.01.1960р.</a:t>
            </a:r>
          </a:p>
          <a:p>
            <a:pPr marL="903288" lvl="1" indent="-381000" algn="ctr" eaLnBrk="1" hangingPunct="1">
              <a:spcBef>
                <a:spcPct val="0"/>
              </a:spcBef>
              <a:buFontTx/>
              <a:buNone/>
              <a:defRPr/>
            </a:pPr>
            <a:r>
              <a:rPr lang="uk-UA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Класний керівник 6 класу</a:t>
            </a:r>
            <a:endParaRPr lang="uk-UA" b="1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pPr marL="457200" indent="-457200"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Вчитель основ </a:t>
            </a:r>
            <a:r>
              <a:rPr lang="uk-UA" b="1" dirty="0" err="1" smtClean="0">
                <a:solidFill>
                  <a:srgbClr val="C00000"/>
                </a:solidFill>
                <a:latin typeface="Times New Roman" pitchFamily="18" charset="0"/>
              </a:rPr>
              <a:t>здоровʼя</a:t>
            </a: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, </a:t>
            </a:r>
          </a:p>
          <a:p>
            <a:pPr marL="457200" indent="-457200"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асистент вчителя.</a:t>
            </a:r>
          </a:p>
          <a:p>
            <a:pPr marL="457200" indent="-457200"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Стаж роботи</a:t>
            </a:r>
            <a:r>
              <a:rPr lang="ru-RU" sz="2400" b="1" u="sng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:</a:t>
            </a:r>
            <a:r>
              <a:rPr lang="en-US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42</a:t>
            </a:r>
            <a:r>
              <a:rPr lang="en-US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рік</a:t>
            </a:r>
            <a:r>
              <a:rPr lang="ru-RU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, </a:t>
            </a:r>
          </a:p>
          <a:p>
            <a:pPr marL="457200" indent="-457200" algn="ctr" eaLnBrk="1" hangingPunct="1">
              <a:buFontTx/>
              <a:buNone/>
              <a:defRPr/>
            </a:pPr>
            <a:r>
              <a:rPr lang="ru-RU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категор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і</a:t>
            </a:r>
            <a:r>
              <a:rPr lang="ru-RU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я – </a:t>
            </a:r>
            <a:r>
              <a:rPr lang="ru-RU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спеціаліст</a:t>
            </a:r>
            <a:r>
              <a:rPr lang="ru-RU" sz="24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</a:rPr>
              <a:t>.</a:t>
            </a:r>
          </a:p>
          <a:p>
            <a:pPr marL="457200" indent="-457200"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Проблемна тема:</a:t>
            </a:r>
          </a:p>
          <a:p>
            <a:pPr marL="457200" indent="-457200" algn="ctr" eaLnBrk="1" hangingPunct="1">
              <a:buFontTx/>
              <a:buNone/>
              <a:defRPr/>
            </a:pP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“Це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насамперед любов до</a:t>
            </a:r>
          </a:p>
          <a:p>
            <a:pPr marL="457200" indent="-457200"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Дитини, турбота і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повага”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ru-RU" sz="2400" b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rgbClr val="FF0000"/>
                </a:solidFill>
                <a:latin typeface="Times New Roman" pitchFamily="18" charset="0"/>
              </a:rPr>
              <a:t>	</a:t>
            </a:r>
            <a:endParaRPr lang="uk-UA" sz="2400" b="1" i="1" dirty="0" smtClean="0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20484" name="Text Box 8"/>
          <p:cNvSpPr txBox="1">
            <a:spLocks noChangeArrowheads="1"/>
          </p:cNvSpPr>
          <p:nvPr/>
        </p:nvSpPr>
        <p:spPr bwMode="auto">
          <a:xfrm>
            <a:off x="814918" y="4000500"/>
            <a:ext cx="4804833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Життєве кредо:</a:t>
            </a:r>
            <a:r>
              <a:rPr lang="en-US" sz="2400" b="1" dirty="0">
                <a:solidFill>
                  <a:srgbClr val="800000"/>
                </a:solidFill>
                <a:latin typeface="Times New Roman" pitchFamily="18" charset="0"/>
              </a:rPr>
              <a:t>      </a:t>
            </a:r>
            <a:r>
              <a:rPr lang="uk-UA" sz="2400" b="1" dirty="0">
                <a:solidFill>
                  <a:srgbClr val="800000"/>
                </a:solidFill>
                <a:latin typeface="Times New Roman" pitchFamily="18" charset="0"/>
              </a:rPr>
              <a:t>   </a:t>
            </a:r>
          </a:p>
          <a:p>
            <a:pPr algn="ctr">
              <a:defRPr/>
            </a:pPr>
            <a:r>
              <a:rPr lang="uk-UA" sz="2400" b="1" dirty="0" err="1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</a:rPr>
              <a:t>“</a:t>
            </a: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Праця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, оптимізм, самовдосконалення – </a:t>
            </a:r>
          </a:p>
          <a:p>
            <a:pPr algn="ctr">
              <a:defRPr/>
            </a:pP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запорука життєвого </a:t>
            </a: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успіху”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</a:p>
        </p:txBody>
      </p:sp>
      <p:pic>
        <p:nvPicPr>
          <p:cNvPr id="11269" name="Рисунок 5" descr="C:\Users\user\Desktop\Новая папка (4)\inCollage_20210517_22090082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67325" y="571500"/>
            <a:ext cx="3495175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276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286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296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 noChangeArrowheads="1"/>
          </p:cNvSpPr>
          <p:nvPr>
            <p:ph type="title"/>
          </p:nvPr>
        </p:nvSpPr>
        <p:spPr>
          <a:xfrm>
            <a:off x="4857752" y="928688"/>
            <a:ext cx="7334249" cy="107156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Корнійчук</a:t>
            </a:r>
            <a:b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Валентина</a:t>
            </a:r>
            <a:b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Феліксівна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9219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5520267" y="2582779"/>
            <a:ext cx="6337300" cy="3725946"/>
          </a:xfrm>
        </p:spPr>
        <p:txBody>
          <a:bodyPr/>
          <a:lstStyle/>
          <a:p>
            <a:pPr marL="914400" lvl="1" indent="-457200" algn="ctr" eaLnBrk="1" hangingPunct="1">
              <a:lnSpc>
                <a:spcPct val="90000"/>
              </a:lnSpc>
              <a:spcBef>
                <a:spcPct val="0"/>
              </a:spcBef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02.01.1961р.</a:t>
            </a:r>
          </a:p>
          <a:p>
            <a:pPr marL="914400" lvl="1" indent="-457200" algn="ctr" eaLnBrk="1" hangingPunct="1">
              <a:lnSpc>
                <a:spcPct val="90000"/>
              </a:lnSpc>
              <a:spcBef>
                <a:spcPct val="0"/>
              </a:spcBef>
              <a:buFontTx/>
              <a:buNone/>
              <a:defRPr/>
            </a:pPr>
            <a:r>
              <a:rPr lang="uk-UA" sz="26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Класний керівник 7 класу</a:t>
            </a:r>
          </a:p>
          <a:p>
            <a:pPr marL="533400" indent="-533400" algn="ctr" eaLnBrk="1" hangingPunct="1">
              <a:lnSpc>
                <a:spcPct val="90000"/>
              </a:lnSpc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Вчитель української мови та літератури, асистент вчителя.</a:t>
            </a:r>
          </a:p>
          <a:p>
            <a:pPr marL="533400" indent="-533400" algn="ctr" eaLnBrk="1" hangingPunct="1">
              <a:lnSpc>
                <a:spcPct val="90000"/>
              </a:lnSpc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Стаж роботи:</a:t>
            </a:r>
            <a:r>
              <a:rPr lang="uk-UA" sz="2400" b="1" dirty="0" smtClean="0">
                <a:solidFill>
                  <a:srgbClr val="0000CC"/>
                </a:solidFill>
                <a:latin typeface="Times New Roman" pitchFamily="18" charset="0"/>
              </a:rPr>
              <a:t>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40 роки, </a:t>
            </a:r>
          </a:p>
          <a:p>
            <a:pPr marL="533400" indent="-533400" algn="ctr" eaLnBrk="1" hangingPunct="1">
              <a:lnSpc>
                <a:spcPct val="90000"/>
              </a:lnSpc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 категорія - І</a:t>
            </a:r>
          </a:p>
          <a:p>
            <a:pPr marL="533400" indent="-533400" algn="ctr" eaLnBrk="1" hangingPunct="1">
              <a:lnSpc>
                <a:spcPct val="90000"/>
              </a:lnSpc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Педагогічне кредо:</a:t>
            </a:r>
          </a:p>
          <a:p>
            <a:pPr marL="533400" indent="-533400" algn="ctr" eaLnBrk="1" hangingPunct="1">
              <a:lnSpc>
                <a:spcPct val="90000"/>
              </a:lnSpc>
              <a:buFontTx/>
              <a:buNone/>
              <a:defRPr/>
            </a:pPr>
            <a:r>
              <a:rPr lang="uk-UA" sz="2400" b="1" dirty="0" err="1" smtClean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“Життя</a:t>
            </a:r>
            <a:r>
              <a:rPr lang="uk-UA" sz="2400" b="1" dirty="0" smtClean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 не вічне – вічні цінності </a:t>
            </a:r>
            <a:r>
              <a:rPr lang="uk-UA" sz="2400" b="1" dirty="0" err="1" smtClean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людські”</a:t>
            </a:r>
            <a:r>
              <a:rPr lang="uk-UA" sz="2400" b="1" dirty="0" smtClean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.</a:t>
            </a:r>
          </a:p>
          <a:p>
            <a:pPr marL="533400" indent="-533400" algn="ctr" eaLnBrk="1" hangingPunct="1">
              <a:lnSpc>
                <a:spcPct val="90000"/>
              </a:lnSpc>
              <a:buFontTx/>
              <a:buNone/>
              <a:defRPr/>
            </a:pPr>
            <a:endParaRPr lang="ru-RU" sz="2600" b="1" dirty="0" smtClean="0">
              <a:solidFill>
                <a:srgbClr val="800000"/>
              </a:solidFill>
              <a:latin typeface="Times New Roman" pitchFamily="18" charset="0"/>
            </a:endParaRPr>
          </a:p>
        </p:txBody>
      </p:sp>
      <p:sp>
        <p:nvSpPr>
          <p:cNvPr id="9221" name="Text Box 8"/>
          <p:cNvSpPr txBox="1">
            <a:spLocks noChangeArrowheads="1"/>
          </p:cNvSpPr>
          <p:nvPr/>
        </p:nvSpPr>
        <p:spPr bwMode="auto">
          <a:xfrm>
            <a:off x="814918" y="4286251"/>
            <a:ext cx="4512733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uk-UA" sz="2400" b="1" u="sng" dirty="0">
                <a:solidFill>
                  <a:srgbClr val="990033"/>
                </a:solidFill>
                <a:latin typeface="Times New Roman" pitchFamily="18" charset="0"/>
              </a:rPr>
              <a:t>Життєве  кредо</a:t>
            </a:r>
            <a:r>
              <a:rPr lang="uk-UA" sz="2000" b="1" dirty="0">
                <a:solidFill>
                  <a:srgbClr val="990033"/>
                </a:solidFill>
                <a:latin typeface="Times New Roman" pitchFamily="18" charset="0"/>
              </a:rPr>
              <a:t>:</a:t>
            </a:r>
          </a:p>
          <a:p>
            <a:pPr algn="ctr">
              <a:defRPr/>
            </a:pPr>
            <a:r>
              <a:rPr lang="uk-UA" sz="2400" b="1" dirty="0" err="1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“Здоровʼя</a:t>
            </a:r>
            <a:r>
              <a:rPr lang="uk-UA" sz="2400" b="1" dirty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 учнів – </a:t>
            </a:r>
            <a:r>
              <a:rPr lang="uk-UA" sz="2400" b="1" dirty="0" err="1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здоровʼя</a:t>
            </a:r>
            <a:r>
              <a:rPr lang="uk-UA" sz="2400" b="1" dirty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 </a:t>
            </a:r>
            <a:r>
              <a:rPr lang="uk-UA" sz="2400" b="1" dirty="0" err="1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нації”</a:t>
            </a:r>
            <a:r>
              <a:rPr lang="uk-UA" sz="2400" b="1" dirty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. </a:t>
            </a:r>
          </a:p>
          <a:p>
            <a:pPr algn="ctr">
              <a:defRPr/>
            </a:pPr>
            <a:endParaRPr lang="uk-UA" sz="20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</a:endParaRPr>
          </a:p>
          <a:p>
            <a:pPr algn="ctr">
              <a:defRPr/>
            </a:pPr>
            <a:r>
              <a:rPr lang="uk-UA" sz="2400" b="1" dirty="0">
                <a:solidFill>
                  <a:srgbClr val="990033"/>
                </a:solidFill>
                <a:latin typeface="Times New Roman" pitchFamily="18" charset="0"/>
              </a:rPr>
              <a:t> </a:t>
            </a:r>
            <a:endParaRPr lang="ru-RU" sz="2400" b="1" i="1" dirty="0">
              <a:solidFill>
                <a:srgbClr val="3333CC"/>
              </a:solidFill>
              <a:latin typeface="Times New Roman" pitchFamily="18" charset="0"/>
            </a:endParaRPr>
          </a:p>
        </p:txBody>
      </p:sp>
      <p:pic>
        <p:nvPicPr>
          <p:cNvPr id="12293" name="Рисунок 5" descr="C:\Users\user\Desktop\Новая папка (4)\inCollage_20210517_22054112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63579" y="571501"/>
            <a:ext cx="3655039" cy="340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307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317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title"/>
          </p:nvPr>
        </p:nvSpPr>
        <p:spPr>
          <a:xfrm>
            <a:off x="4847168" y="404814"/>
            <a:ext cx="7344833" cy="1952625"/>
          </a:xfrm>
        </p:spPr>
        <p:txBody>
          <a:bodyPr/>
          <a:lstStyle/>
          <a:p>
            <a:pPr eaLnBrk="1" hangingPunct="1">
              <a:defRPr/>
            </a:pPr>
            <a:r>
              <a:rPr lang="uk-UA" sz="4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Савіцька</a:t>
            </a: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/>
            </a:r>
            <a:b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Людмила Василівна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3315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940968" y="2286000"/>
            <a:ext cx="7251033" cy="4572000"/>
          </a:xfrm>
        </p:spPr>
        <p:txBody>
          <a:bodyPr/>
          <a:lstStyle/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14.05.1974р.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Класний керівник 8 класу</a:t>
            </a:r>
          </a:p>
          <a:p>
            <a:pPr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Вчитель математики та фізики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Стаж роботи</a:t>
            </a:r>
            <a:r>
              <a:rPr lang="uk-UA" sz="2400" b="1" u="sng" dirty="0" smtClean="0">
                <a:solidFill>
                  <a:srgbClr val="270096"/>
                </a:solidFill>
                <a:latin typeface="Times New Roman" pitchFamily="18" charset="0"/>
              </a:rPr>
              <a:t>:</a:t>
            </a:r>
            <a:r>
              <a:rPr lang="uk-UA" sz="2400" b="1" dirty="0" smtClean="0">
                <a:solidFill>
                  <a:srgbClr val="270096"/>
                </a:solidFill>
                <a:latin typeface="Times New Roman" pitchFamily="18" charset="0"/>
              </a:rPr>
              <a:t>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25 років, 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категорія - І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Проблемна тема: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“Творити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людину мудру, мислячу, духовно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багату”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ru-RU" sz="2400" b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" y="4143375"/>
            <a:ext cx="5524500" cy="120015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Життєве кредо:</a:t>
            </a:r>
            <a:endParaRPr lang="uk-UA" sz="2400" b="1" i="1" u="sng" dirty="0">
              <a:solidFill>
                <a:srgbClr val="800000"/>
              </a:solidFill>
              <a:latin typeface="Times New Roman" pitchFamily="18" charset="0"/>
            </a:endParaRPr>
          </a:p>
          <a:p>
            <a:pPr algn="ctr">
              <a:defRPr/>
            </a:pPr>
            <a:r>
              <a:rPr lang="uk-UA" sz="2400" b="1" i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</a:t>
            </a: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“Переконана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, доброта </a:t>
            </a:r>
          </a:p>
          <a:p>
            <a:pPr algn="ctr">
              <a:defRPr/>
            </a:pP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врятує </a:t>
            </a: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світ”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ru-RU" sz="2400" b="1" i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pic>
        <p:nvPicPr>
          <p:cNvPr id="13317" name="Рисунок 7" descr="C:\Users\user\Desktop\Новая папка (4)\inCollage_20210517_22043378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63579" y="642939"/>
            <a:ext cx="3398921" cy="321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5232401" y="404814"/>
            <a:ext cx="6430433" cy="1800225"/>
          </a:xfrm>
        </p:spPr>
        <p:txBody>
          <a:bodyPr/>
          <a:lstStyle/>
          <a:p>
            <a:pPr eaLnBrk="1" hangingPunct="1">
              <a:defRPr/>
            </a:pPr>
            <a:r>
              <a:rPr lang="uk-UA" sz="4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Башинська</a:t>
            </a: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 Лариса Миколаївна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1267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048251" y="2214563"/>
            <a:ext cx="6858000" cy="4286250"/>
          </a:xfrm>
        </p:spPr>
        <p:txBody>
          <a:bodyPr/>
          <a:lstStyle/>
          <a:p>
            <a:pPr lvl="1" algn="ctr" eaLnBrk="1" hangingPunct="1">
              <a:lnSpc>
                <a:spcPct val="90000"/>
              </a:lnSpc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24.03.1954р.</a:t>
            </a:r>
          </a:p>
          <a:p>
            <a:pPr lvl="1" algn="ctr" eaLnBrk="1" hangingPunct="1">
              <a:lnSpc>
                <a:spcPct val="90000"/>
              </a:lnSpc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Класний керівник 9 класу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Вчитель німецької мови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uk-UA" sz="2400" b="1" u="sng" dirty="0" smtClean="0">
                <a:solidFill>
                  <a:srgbClr val="990033"/>
                </a:solidFill>
                <a:latin typeface="Times New Roman" pitchFamily="18" charset="0"/>
              </a:rPr>
              <a:t>Стаж роботи:</a:t>
            </a:r>
            <a:r>
              <a:rPr lang="uk-UA" sz="2400" b="1" dirty="0" smtClean="0">
                <a:solidFill>
                  <a:srgbClr val="990033"/>
                </a:solidFill>
                <a:latin typeface="Times New Roman" pitchFamily="18" charset="0"/>
              </a:rPr>
              <a:t>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48 років,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категорія - І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uk-UA" sz="2400" b="1" u="sng" dirty="0" smtClean="0">
                <a:solidFill>
                  <a:srgbClr val="990033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“Не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втрачати самоконтролю в будь-якій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ситуації”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r>
              <a:rPr lang="uk-UA" sz="26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	</a:t>
            </a:r>
            <a:endParaRPr lang="ru-RU" sz="2400" b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sp>
        <p:nvSpPr>
          <p:cNvPr id="34821" name="Text Box 6"/>
          <p:cNvSpPr txBox="1">
            <a:spLocks noChangeArrowheads="1"/>
          </p:cNvSpPr>
          <p:nvPr/>
        </p:nvSpPr>
        <p:spPr bwMode="auto">
          <a:xfrm>
            <a:off x="431800" y="4572000"/>
            <a:ext cx="4320117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Життєве кредо:</a:t>
            </a:r>
          </a:p>
          <a:p>
            <a:pPr algn="ctr">
              <a:defRPr/>
            </a:pP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“Роби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добро і кидай його в </a:t>
            </a: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воду”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</a:p>
          <a:p>
            <a:pPr algn="ctr">
              <a:defRPr/>
            </a:pPr>
            <a:r>
              <a:rPr lang="uk-UA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</a:t>
            </a:r>
            <a:endParaRPr lang="uk-UA" sz="2400" b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pic>
        <p:nvPicPr>
          <p:cNvPr id="14341" name="Рисунок 5" descr="C:\Users\user\Desktop\Новая папка (4)\inCollage_20210517_22065498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56084" y="500064"/>
            <a:ext cx="3445600" cy="332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3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2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2033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4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1" y="0"/>
            <a:ext cx="6915152" cy="2000250"/>
          </a:xfrm>
        </p:spPr>
        <p:txBody>
          <a:bodyPr/>
          <a:lstStyle/>
          <a:p>
            <a:pPr eaLnBrk="1" hangingPunct="1">
              <a:defRPr/>
            </a:pPr>
            <a:r>
              <a:rPr lang="uk-UA" sz="4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Мотижена</a:t>
            </a: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 Ольга Костянтинівна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2291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315326" y="1857375"/>
            <a:ext cx="7876674" cy="4572000"/>
          </a:xfrm>
        </p:spPr>
        <p:txBody>
          <a:bodyPr>
            <a:normAutofit fontScale="92500" lnSpcReduction="10000"/>
          </a:bodyPr>
          <a:lstStyle/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02.02.1992р.</a:t>
            </a:r>
          </a:p>
          <a:p>
            <a:pPr lvl="1" algn="ctr" eaLnBrk="1" hangingPunct="1">
              <a:buFontTx/>
              <a:buNone/>
              <a:defRPr/>
            </a:pPr>
            <a:r>
              <a:rPr lang="uk-UA" sz="26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Класний керівник 5 класу</a:t>
            </a:r>
          </a:p>
          <a:p>
            <a:pPr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Вчитель фізичної культури,</a:t>
            </a:r>
          </a:p>
          <a:p>
            <a:pPr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англійської мови 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990000"/>
                </a:solidFill>
                <a:latin typeface="Times New Roman" pitchFamily="18" charset="0"/>
              </a:rPr>
              <a:t>Стаж роботи:</a:t>
            </a:r>
            <a:r>
              <a:rPr lang="uk-UA" sz="2400" b="1" dirty="0" smtClean="0">
                <a:solidFill>
                  <a:srgbClr val="990000"/>
                </a:solidFill>
                <a:latin typeface="Times New Roman" pitchFamily="18" charset="0"/>
              </a:rPr>
              <a:t>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10 років,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атегорія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– спеціаліст.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990000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 eaLnBrk="1" hangingPunct="1">
              <a:buFontTx/>
              <a:buNone/>
              <a:defRPr/>
            </a:pPr>
            <a:r>
              <a:rPr lang="uk-UA" sz="2000" b="1" dirty="0" err="1" smtClean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“Щоб</a:t>
            </a:r>
            <a:r>
              <a:rPr lang="uk-UA" sz="2000" b="1" dirty="0" smtClean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 зробити дитину розумною і розсудливою, зробити її і міцною і здоровою, хай вона працює, діє, бігає, кричить, хай вона перебуває постійно в </a:t>
            </a:r>
            <a:r>
              <a:rPr lang="uk-UA" sz="2000" b="1" dirty="0" err="1" smtClean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русі”</a:t>
            </a:r>
            <a:r>
              <a:rPr lang="uk-UA" sz="2000" b="1" dirty="0" smtClean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.</a:t>
            </a:r>
          </a:p>
          <a:p>
            <a:pPr algn="ctr" eaLnBrk="1" hangingPunct="1">
              <a:buFontTx/>
              <a:buNone/>
              <a:defRPr/>
            </a:pPr>
            <a:endParaRPr lang="uk-UA" sz="2400" b="1" u="sng" dirty="0" smtClean="0">
              <a:solidFill>
                <a:srgbClr val="990000"/>
              </a:solidFill>
              <a:latin typeface="Times New Roman" pitchFamily="18" charset="0"/>
            </a:endParaRPr>
          </a:p>
          <a:p>
            <a:pPr algn="ctr" eaLnBrk="1" hangingPunct="1">
              <a:buFontTx/>
              <a:buNone/>
              <a:defRPr/>
            </a:pPr>
            <a:r>
              <a:rPr lang="uk-UA" sz="2600" b="1" dirty="0" smtClean="0">
                <a:solidFill>
                  <a:srgbClr val="990000"/>
                </a:solidFill>
                <a:latin typeface="Times New Roman" pitchFamily="18" charset="0"/>
              </a:rPr>
              <a:t>	</a:t>
            </a:r>
            <a:endParaRPr lang="uk-UA" sz="2600" b="1" i="1" dirty="0" smtClean="0">
              <a:latin typeface="Times New Roman" pitchFamily="18" charset="0"/>
            </a:endParaRPr>
          </a:p>
        </p:txBody>
      </p:sp>
      <p:sp>
        <p:nvSpPr>
          <p:cNvPr id="15364" name="Text Box 7"/>
          <p:cNvSpPr txBox="1">
            <a:spLocks noChangeArrowheads="1"/>
          </p:cNvSpPr>
          <p:nvPr/>
        </p:nvSpPr>
        <p:spPr bwMode="auto">
          <a:xfrm>
            <a:off x="912284" y="4071939"/>
            <a:ext cx="3804095" cy="1360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  <a:defRPr/>
            </a:pPr>
            <a:r>
              <a:rPr lang="uk-UA" sz="2400" b="1" u="sng" dirty="0">
                <a:solidFill>
                  <a:srgbClr val="990000"/>
                </a:solidFill>
                <a:latin typeface="Times New Roman" pitchFamily="18" charset="0"/>
              </a:rPr>
              <a:t>Життєве кредо: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defRPr/>
            </a:pPr>
            <a:r>
              <a:rPr lang="uk-UA" sz="2400" b="1" dirty="0" err="1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“Жити</a:t>
            </a:r>
            <a:r>
              <a:rPr lang="uk-UA" sz="2400" b="1" dirty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 – означає </a:t>
            </a:r>
            <a:r>
              <a:rPr lang="uk-UA" sz="2400" b="1" dirty="0" err="1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рухатися”</a:t>
            </a:r>
            <a:r>
              <a:rPr lang="uk-UA" sz="2400" b="1" dirty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</a:rPr>
              <a:t>.</a:t>
            </a:r>
            <a:r>
              <a:rPr lang="uk-UA" sz="2400" b="1" u="sng" dirty="0">
                <a:solidFill>
                  <a:srgbClr val="990000"/>
                </a:solidFill>
                <a:latin typeface="Times New Roman" pitchFamily="18" charset="0"/>
              </a:rPr>
              <a:t> </a:t>
            </a:r>
            <a:endParaRPr lang="ru-RU" sz="2400" b="1" u="sng" dirty="0">
              <a:latin typeface="Times New Roman" pitchFamily="18" charset="0"/>
            </a:endParaRPr>
          </a:p>
          <a:p>
            <a:pPr>
              <a:defRPr/>
            </a:pPr>
            <a:endParaRPr lang="ru-RU" sz="2000" dirty="0">
              <a:latin typeface="Times New Roman" pitchFamily="18" charset="0"/>
            </a:endParaRPr>
          </a:p>
        </p:txBody>
      </p:sp>
      <p:pic>
        <p:nvPicPr>
          <p:cNvPr id="15365" name="Рисунок 6" descr="C:\Users\user\Desktop\inCollage_20210517_23153726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495" y="714376"/>
            <a:ext cx="3335756" cy="307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30721" name="Picture 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title"/>
          </p:nvPr>
        </p:nvSpPr>
        <p:spPr>
          <a:xfrm>
            <a:off x="4847168" y="0"/>
            <a:ext cx="7344833" cy="2286000"/>
          </a:xfrm>
        </p:spPr>
        <p:txBody>
          <a:bodyPr/>
          <a:lstStyle/>
          <a:p>
            <a:pPr eaLnBrk="1" hangingPunct="1">
              <a:defRPr/>
            </a:pPr>
            <a:r>
              <a:rPr lang="uk-UA" sz="4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Денисевич</a:t>
            </a: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 Володимир </a:t>
            </a:r>
            <a:r>
              <a:rPr lang="uk-UA" sz="4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Фабіянович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3315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5238752" y="2214563"/>
            <a:ext cx="6953249" cy="4214812"/>
          </a:xfrm>
        </p:spPr>
        <p:txBody>
          <a:bodyPr>
            <a:normAutofit lnSpcReduction="10000"/>
          </a:bodyPr>
          <a:lstStyle/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15.11.1964р.</a:t>
            </a:r>
          </a:p>
          <a:p>
            <a:pPr lvl="1" algn="ctr" eaLnBrk="1" hangingPunct="1">
              <a:buFontTx/>
              <a:buNone/>
              <a:defRPr/>
            </a:pPr>
            <a:r>
              <a:rPr lang="uk-UA" sz="26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Класний керівник 11 класу</a:t>
            </a:r>
          </a:p>
          <a:p>
            <a:pPr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Вчитель </a:t>
            </a:r>
            <a:r>
              <a:rPr lang="uk-UA" b="1" dirty="0" err="1" smtClean="0">
                <a:solidFill>
                  <a:srgbClr val="C00000"/>
                </a:solidFill>
                <a:latin typeface="Times New Roman" pitchFamily="18" charset="0"/>
              </a:rPr>
              <a:t>іторії</a:t>
            </a: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, правознавства та зарубіжної літератури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Стаж роботи:</a:t>
            </a:r>
            <a:r>
              <a:rPr lang="uk-UA" sz="2400" b="1" dirty="0" smtClean="0">
                <a:solidFill>
                  <a:srgbClr val="800000"/>
                </a:solidFill>
                <a:latin typeface="Times New Roman" pitchFamily="18" charset="0"/>
              </a:rPr>
              <a:t>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33 роки,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категорія – вища.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вчитель – методист.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	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“Яскрава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думка, живе слово, і творчість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дитини”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uk-UA" sz="2400" b="1" i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sp>
        <p:nvSpPr>
          <p:cNvPr id="13317" name="Text Box 8"/>
          <p:cNvSpPr txBox="1">
            <a:spLocks noChangeArrowheads="1"/>
          </p:cNvSpPr>
          <p:nvPr/>
        </p:nvSpPr>
        <p:spPr bwMode="auto">
          <a:xfrm>
            <a:off x="814917" y="3857626"/>
            <a:ext cx="4129616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Життєве кредо: 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“Краще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бути на одинці з книгою, 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ніж в компанії </a:t>
            </a: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дурнів”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ru-RU" sz="2400" b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pic>
        <p:nvPicPr>
          <p:cNvPr id="16389" name="Рисунок 5" descr="C:\Users\user\Desktop\вчителі\inCollage_20210127_114050862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47537" y="357188"/>
            <a:ext cx="3481137" cy="321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-240632"/>
            <a:ext cx="3785937" cy="1658270"/>
          </a:xfrm>
        </p:spPr>
        <p:txBody>
          <a:bodyPr>
            <a:normAutofit/>
          </a:bodyPr>
          <a:lstStyle/>
          <a:p>
            <a:r>
              <a:rPr lang="uk-UA" sz="2800" dirty="0" smtClean="0">
                <a:solidFill>
                  <a:schemeClr val="bg1"/>
                </a:solidFill>
              </a:rPr>
              <a:t>Герб школи</a:t>
            </a:r>
            <a:endParaRPr lang="ru-RU" sz="2800" dirty="0">
              <a:solidFill>
                <a:schemeClr val="bg1"/>
              </a:solidFill>
            </a:endParaRPr>
          </a:p>
        </p:txBody>
      </p:sp>
      <p:pic>
        <p:nvPicPr>
          <p:cNvPr id="5" name="Содержимое 4" descr="C:\Documents and Settings\Администратор\Рабочий стол\2019\герб.jpg"/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0886" y="926432"/>
            <a:ext cx="375759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Рисунок 5" descr="Копия Герб НЗ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66896" y="1092977"/>
            <a:ext cx="3771554" cy="4222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89" name="Rectangle 1"/>
          <p:cNvSpPr>
            <a:spLocks noChangeArrowheads="1"/>
          </p:cNvSpPr>
          <p:nvPr/>
        </p:nvSpPr>
        <p:spPr bwMode="auto">
          <a:xfrm>
            <a:off x="4475746" y="368968"/>
            <a:ext cx="373781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Герб села Новий Завод</a:t>
            </a:r>
            <a:endParaRPr kumimoji="0" lang="uk-UA" sz="24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Содержимое 7" descr="C:\Documents and Settings\Администратор\Рабочий стол\Вюнки\Г 4.bmp"/>
          <p:cNvPicPr>
            <a:picLocks noGrp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57937" y="1102895"/>
            <a:ext cx="3834063" cy="43353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8197515" y="224588"/>
            <a:ext cx="376989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Герб села </a:t>
            </a:r>
            <a:r>
              <a:rPr kumimoji="0" lang="uk-UA" sz="20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Гута-Юстинівка</a:t>
            </a:r>
            <a:r>
              <a:rPr kumimoji="0" lang="uk-UA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(проект)</a:t>
            </a:r>
            <a:endParaRPr kumimoji="0" lang="uk-UA" sz="20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4026568" cy="1143000"/>
          </a:xfrm>
        </p:spPr>
        <p:txBody>
          <a:bodyPr>
            <a:normAutofit fontScale="90000"/>
          </a:bodyPr>
          <a:lstStyle/>
          <a:p>
            <a:r>
              <a:rPr lang="uk-UA" sz="2700" dirty="0" smtClean="0">
                <a:solidFill>
                  <a:schemeClr val="bg1"/>
                </a:solidFill>
                <a:effectLst/>
              </a:rPr>
              <a:t>Герб села В</a:t>
            </a:r>
            <a:r>
              <a:rPr lang="en-US" sz="2700" dirty="0" smtClean="0">
                <a:solidFill>
                  <a:schemeClr val="bg1"/>
                </a:solidFill>
                <a:effectLst/>
              </a:rPr>
              <a:t>’</a:t>
            </a:r>
            <a:r>
              <a:rPr lang="uk-UA" sz="2700" dirty="0" smtClean="0">
                <a:solidFill>
                  <a:schemeClr val="bg1"/>
                </a:solidFill>
                <a:effectLst/>
              </a:rPr>
              <a:t>юнки (проект)</a:t>
            </a: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Содержимое 4" descr="C:\Documents and Settings\Администратор\Рабочий стол\Вюнки\Вюнки.bmp"/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9461" y="990600"/>
            <a:ext cx="405337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Рисунок 6" descr="C:\Documents and Settings\Администратор\Рабочий стол\семінар березень 2019 3.bmp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29956" y="1387810"/>
            <a:ext cx="6120130" cy="3729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4209" name="Rectangle 1"/>
          <p:cNvSpPr>
            <a:spLocks noChangeArrowheads="1"/>
          </p:cNvSpPr>
          <p:nvPr/>
        </p:nvSpPr>
        <p:spPr bwMode="auto">
          <a:xfrm>
            <a:off x="4973052" y="192505"/>
            <a:ext cx="665747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Участь у семінарі вчителів гуманітарного циклу</a:t>
            </a:r>
            <a:endParaRPr kumimoji="0" lang="uk-UA" sz="28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3850105" cy="1143000"/>
          </a:xfrm>
        </p:spPr>
        <p:txBody>
          <a:bodyPr>
            <a:normAutofit/>
          </a:bodyPr>
          <a:lstStyle/>
          <a:p>
            <a:r>
              <a:rPr lang="uk-UA" sz="2400" dirty="0" smtClean="0">
                <a:solidFill>
                  <a:schemeClr val="bg1"/>
                </a:solidFill>
                <a:effectLst/>
              </a:rPr>
              <a:t>Облаштування кабінету історії</a:t>
            </a:r>
            <a:endParaRPr lang="ru-RU" sz="2400" dirty="0">
              <a:solidFill>
                <a:schemeClr val="bg1"/>
              </a:solidFill>
              <a:effectLst/>
            </a:endParaRPr>
          </a:p>
        </p:txBody>
      </p:sp>
      <p:pic>
        <p:nvPicPr>
          <p:cNvPr id="5" name="Содержимое 4" descr="C:\Documents and Settings\Администратор\Рабочий стол\2019\Стеля.bmp"/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4321" y="1231231"/>
            <a:ext cx="4009974" cy="51374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Содержимое 5" descr="C:\Documents and Settings\Администратор\Рабочий стол\2019\DSCN1239.jpg"/>
          <p:cNvPicPr>
            <a:picLocks noGrp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46567" y="1311441"/>
            <a:ext cx="4084549" cy="496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5233" name="Rectangle 1"/>
          <p:cNvSpPr>
            <a:spLocks noChangeArrowheads="1"/>
          </p:cNvSpPr>
          <p:nvPr/>
        </p:nvSpPr>
        <p:spPr bwMode="auto">
          <a:xfrm>
            <a:off x="5871411" y="208547"/>
            <a:ext cx="478054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Зустріч з Литовськими вченими в селі Новий Завод</a:t>
            </a:r>
            <a:endParaRPr kumimoji="0" lang="uk-UA" sz="24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5245768" cy="1143000"/>
          </a:xfrm>
        </p:spPr>
        <p:txBody>
          <a:bodyPr>
            <a:normAutofit/>
          </a:bodyPr>
          <a:lstStyle/>
          <a:p>
            <a:r>
              <a:rPr lang="uk-UA" sz="2400" dirty="0" smtClean="0">
                <a:solidFill>
                  <a:schemeClr val="bg1"/>
                </a:solidFill>
                <a:effectLst/>
              </a:rPr>
              <a:t>Виховні заходи. («Літературна перерва»)</a:t>
            </a:r>
            <a:endParaRPr lang="ru-RU" sz="2400" dirty="0">
              <a:solidFill>
                <a:schemeClr val="bg1"/>
              </a:solidFill>
              <a:effectLst/>
            </a:endParaRPr>
          </a:p>
        </p:txBody>
      </p:sp>
      <p:pic>
        <p:nvPicPr>
          <p:cNvPr id="5" name="Содержимое 4" descr="C:\Documents and Settings\Администратор\Рабочий стол\2019\літперерва.bmp"/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5431" y="1606055"/>
            <a:ext cx="5384800" cy="4032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Содержимое 5" descr="C:\Documents and Settings\Администратор\Рабочий стол\2019\Голод.bmp"/>
          <p:cNvPicPr>
            <a:picLocks noGrp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97600" y="1587207"/>
            <a:ext cx="53848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5935579" y="288758"/>
            <a:ext cx="555056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Міжнародний семінар «Голодомор 1933 р.». м. Житомир.</a:t>
            </a:r>
            <a:endParaRPr kumimoji="0" lang="uk-UA" sz="24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721895"/>
            <a:ext cx="4940968" cy="695742"/>
          </a:xfrm>
        </p:spPr>
        <p:txBody>
          <a:bodyPr>
            <a:normAutofit fontScale="90000"/>
          </a:bodyPr>
          <a:lstStyle/>
          <a:p>
            <a:r>
              <a:rPr lang="uk-UA" sz="3100" dirty="0" smtClean="0">
                <a:solidFill>
                  <a:schemeClr val="bg1"/>
                </a:solidFill>
                <a:effectLst/>
              </a:rPr>
              <a:t>Тематичні екскурсії. «Меморіал жертв Голодомору».</a:t>
            </a:r>
            <a:r>
              <a:rPr lang="ru-RU" dirty="0" smtClean="0"/>
              <a:t/>
            </a:r>
            <a:br>
              <a:rPr lang="ru-RU" dirty="0" smtClean="0"/>
            </a:br>
            <a:endParaRPr lang="ru-RU" dirty="0"/>
          </a:p>
        </p:txBody>
      </p:sp>
      <p:pic>
        <p:nvPicPr>
          <p:cNvPr id="5" name="Содержимое 4" descr="I:\2017\1933.bmp"/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011" y="1733751"/>
            <a:ext cx="5384800" cy="3585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Содержимое 5"/>
          <p:cNvPicPr>
            <a:picLocks noGrp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8504" y="1731052"/>
            <a:ext cx="5325979" cy="3643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7281" name="Rectangle 1"/>
          <p:cNvSpPr>
            <a:spLocks noChangeArrowheads="1"/>
          </p:cNvSpPr>
          <p:nvPr/>
        </p:nvSpPr>
        <p:spPr bwMode="auto">
          <a:xfrm>
            <a:off x="5951621" y="320842"/>
            <a:ext cx="572703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Участь  з презентацією у фотовиставці «Польські сліди на Житомирщині». м. Житомир,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Helvetica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inherit"/>
                <a:ea typeface="Times New Roman" pitchFamily="18" charset="0"/>
                <a:cs typeface="Helvetica"/>
                <a:hlinkClick r:id="rId5"/>
              </a:rPr>
              <a:t>Gnatyuk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inherit"/>
                <a:ea typeface="Times New Roman" pitchFamily="18" charset="0"/>
                <a:cs typeface="Helvetica"/>
                <a:hlinkClick r:id="rId5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inherit"/>
                <a:ea typeface="Times New Roman" pitchFamily="18" charset="0"/>
                <a:cs typeface="Helvetica"/>
                <a:hlinkClick r:id="rId5"/>
              </a:rPr>
              <a:t>Art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inherit"/>
                <a:ea typeface="Times New Roman" pitchFamily="18" charset="0"/>
                <a:cs typeface="Helvetica"/>
                <a:hlinkClick r:id="rId5"/>
              </a:rPr>
              <a:t> </a:t>
            </a:r>
            <a:r>
              <a:rPr kumimoji="0" lang="ru-RU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inherit"/>
                <a:ea typeface="Times New Roman" pitchFamily="18" charset="0"/>
                <a:cs typeface="Helvetica"/>
                <a:hlinkClick r:id="rId5"/>
              </a:rPr>
              <a:t>Center</a:t>
            </a:r>
            <a:endParaRPr kumimoji="0" lang="ru-RU" sz="24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Содержимое 4" descr="D:\заміна\2012.10.02\POL1.bmp"/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55032" y="2453481"/>
            <a:ext cx="53848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Рисунок 5" descr="D:\заміна\2012.10.02\DSCN301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8929" y="1187617"/>
            <a:ext cx="1952625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6257" name="Rectangle 1"/>
          <p:cNvSpPr>
            <a:spLocks noChangeArrowheads="1"/>
          </p:cNvSpPr>
          <p:nvPr/>
        </p:nvSpPr>
        <p:spPr bwMode="auto">
          <a:xfrm>
            <a:off x="2342147" y="513346"/>
            <a:ext cx="3962400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Презентація книги «Польські поселення на Житомирщині» в Житомирській ОДА</a:t>
            </a:r>
            <a:endParaRPr kumimoji="0" lang="uk-UA" sz="28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Содержимое 7"/>
          <p:cNvPicPr>
            <a:picLocks noGrp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7200" y="2518038"/>
            <a:ext cx="5384800" cy="3588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6259" name="Rectangle 3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6737684" y="1058779"/>
            <a:ext cx="5245768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Навчальна екскурсія «Новий Завод: слідами історії»</a:t>
            </a:r>
            <a:endParaRPr kumimoji="0" lang="uk-UA" sz="28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5" name="Содержимое 4" descr="Untitled-1 copy"/>
          <p:cNvPicPr>
            <a:picLocks noGrp="1"/>
          </p:cNvPicPr>
          <p:nvPr>
            <p:ph sz="half" idx="1"/>
          </p:nvPr>
        </p:nvPicPr>
        <p:blipFill>
          <a:blip r:embed="rId3" cstate="print">
            <a:lum contrast="48000"/>
          </a:blip>
          <a:srcRect/>
          <a:stretch>
            <a:fillRect/>
          </a:stretch>
        </p:blipFill>
        <p:spPr bwMode="auto">
          <a:xfrm>
            <a:off x="256673" y="1493469"/>
            <a:ext cx="5384800" cy="35843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Содержимое 5" descr="Y"/>
          <p:cNvPicPr>
            <a:picLocks noGrp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89051" y="2037347"/>
            <a:ext cx="5529179" cy="3497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9329" name="Rectangle 1"/>
          <p:cNvSpPr>
            <a:spLocks noChangeArrowheads="1"/>
          </p:cNvSpPr>
          <p:nvPr/>
        </p:nvSpPr>
        <p:spPr bwMode="auto">
          <a:xfrm>
            <a:off x="5919537" y="0"/>
            <a:ext cx="5839326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Наукова конференція в м. Тернопіль</a:t>
            </a:r>
            <a:endParaRPr kumimoji="0" lang="ru-RU" sz="24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Участь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ill Sans MT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та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ill Sans MT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виступ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з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доповіддю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ill Sans MT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uk-UA" sz="24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ea typeface="Times New Roman" pitchFamily="18" charset="0"/>
                <a:cs typeface="Arial" pitchFamily="34" charset="0"/>
              </a:rPr>
              <a:t>“</a:t>
            </a:r>
            <a:r>
              <a:rPr kumimoji="0" lang="uk-UA" sz="24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Клір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ill Sans MT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та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релігійна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община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села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Новий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ill Sans MT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uk-UA" sz="24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Завод</a:t>
            </a:r>
            <a:r>
              <a:rPr kumimoji="0" lang="uk-UA" sz="24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”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ill Sans MT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на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ill Sans MT" pitchFamily="34" charset="0"/>
                <a:ea typeface="Times New Roman" pitchFamily="18" charset="0"/>
                <a:cs typeface="Arial" pitchFamily="34" charset="0"/>
              </a:rPr>
              <a:t> 4-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ій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Міжнародній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науковій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конференції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у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м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Gill Sans MT" pitchFamily="34" charset="0"/>
              </a:rPr>
              <a:t>. </a:t>
            </a:r>
            <a:r>
              <a:rPr kumimoji="0" lang="uk-UA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Тернополі</a:t>
            </a:r>
            <a:endParaRPr kumimoji="0" lang="uk-UA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609600" y="914401"/>
            <a:ext cx="5384800" cy="5211764"/>
          </a:xfrm>
        </p:spPr>
        <p:txBody>
          <a:bodyPr>
            <a:normAutofit fontScale="47500" lnSpcReduction="20000"/>
          </a:bodyPr>
          <a:lstStyle/>
          <a:p>
            <a:r>
              <a:rPr lang="uk-UA" sz="5900" b="1" dirty="0" smtClean="0">
                <a:solidFill>
                  <a:schemeClr val="bg1"/>
                </a:solidFill>
              </a:rPr>
              <a:t>Книги «Новий Завод: Два століття поступу», «Новий Завод» (польською мовою), «Польські поселення Житомирщини», «Малі річки </a:t>
            </a:r>
            <a:r>
              <a:rPr lang="uk-UA" sz="5900" b="1" dirty="0" err="1" smtClean="0">
                <a:solidFill>
                  <a:schemeClr val="bg1"/>
                </a:solidFill>
              </a:rPr>
              <a:t>Пулинщини</a:t>
            </a:r>
            <a:r>
              <a:rPr lang="uk-UA" sz="5900" b="1" dirty="0" smtClean="0">
                <a:solidFill>
                  <a:schemeClr val="bg1"/>
                </a:solidFill>
              </a:rPr>
              <a:t>», наукові статті та публікації віршів в періодичній пресі, написання слів гімну  </a:t>
            </a:r>
            <a:r>
              <a:rPr lang="uk-UA" sz="5900" b="1" dirty="0" err="1" smtClean="0">
                <a:solidFill>
                  <a:schemeClr val="bg1"/>
                </a:solidFill>
              </a:rPr>
              <a:t>Новозаводської</a:t>
            </a:r>
            <a:r>
              <a:rPr lang="uk-UA" sz="5900" b="1" dirty="0" smtClean="0">
                <a:solidFill>
                  <a:schemeClr val="bg1"/>
                </a:solidFill>
              </a:rPr>
              <a:t> школи та села Новий Завод.</a:t>
            </a:r>
            <a:endParaRPr lang="ru-RU" sz="5900" b="1" dirty="0" smtClean="0">
              <a:solidFill>
                <a:schemeClr val="bg1"/>
              </a:solidFill>
            </a:endParaRPr>
          </a:p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6197600" y="320843"/>
            <a:ext cx="5384800" cy="6288504"/>
          </a:xfrm>
        </p:spPr>
        <p:txBody>
          <a:bodyPr>
            <a:normAutofit fontScale="47500" lnSpcReduction="20000"/>
          </a:bodyPr>
          <a:lstStyle/>
          <a:p>
            <a:r>
              <a:rPr lang="uk-UA" b="1" i="1" dirty="0" smtClean="0"/>
              <a:t> </a:t>
            </a:r>
            <a:endParaRPr lang="ru-RU" dirty="0" smtClean="0"/>
          </a:p>
          <a:p>
            <a:r>
              <a:rPr lang="uk-UA" dirty="0" smtClean="0"/>
              <a:t> </a:t>
            </a:r>
            <a:endParaRPr lang="ru-RU" sz="3300" dirty="0" smtClean="0"/>
          </a:p>
          <a:p>
            <a:r>
              <a:rPr lang="uk-UA" sz="3300" b="1" dirty="0" smtClean="0">
                <a:solidFill>
                  <a:schemeClr val="bg1"/>
                </a:solidFill>
              </a:rPr>
              <a:t>РІК 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КОНКУРС 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2010,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2011 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Сучасна  освіта  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Житомирщини 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2011 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Вчитель  року 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 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Участь і проведення районних науково-методичних семінарів вчителів історії і правознавства 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Участь у виїзних обласних семінарах методистів та голів районних методичних об</a:t>
            </a:r>
            <a:r>
              <a:rPr lang="ru-RU" sz="3300" b="1" dirty="0" smtClean="0">
                <a:solidFill>
                  <a:schemeClr val="bg1"/>
                </a:solidFill>
              </a:rPr>
              <a:t>’</a:t>
            </a:r>
            <a:r>
              <a:rPr lang="uk-UA" sz="3300" b="1" dirty="0" smtClean="0">
                <a:solidFill>
                  <a:schemeClr val="bg1"/>
                </a:solidFill>
              </a:rPr>
              <a:t>єднань вчителів історії   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Проведення моніторингу шкільних підручників 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з історії для 10 класу </a:t>
            </a:r>
            <a:endParaRPr lang="ru-RU" sz="3300" dirty="0" smtClean="0">
              <a:solidFill>
                <a:schemeClr val="bg1"/>
              </a:solidFill>
            </a:endParaRPr>
          </a:p>
          <a:p>
            <a:r>
              <a:rPr lang="uk-UA" sz="3300" b="1" dirty="0" smtClean="0">
                <a:solidFill>
                  <a:schemeClr val="bg1"/>
                </a:solidFill>
              </a:rPr>
              <a:t>Проведення в ЖОІППО для працівників районних методкабінетів та вчителів історії області презентацій на теми: </a:t>
            </a:r>
            <a:r>
              <a:rPr lang="uk-UA" sz="3300" b="1" dirty="0" err="1" smtClean="0">
                <a:solidFill>
                  <a:schemeClr val="bg1"/>
                </a:solidFill>
              </a:rPr>
              <a:t>“Використання</a:t>
            </a:r>
            <a:r>
              <a:rPr lang="uk-UA" sz="3300" b="1" dirty="0" smtClean="0">
                <a:solidFill>
                  <a:schemeClr val="bg1"/>
                </a:solidFill>
              </a:rPr>
              <a:t> ІКТ на уроках </a:t>
            </a:r>
            <a:r>
              <a:rPr lang="uk-UA" sz="3300" b="1" dirty="0" err="1" smtClean="0">
                <a:solidFill>
                  <a:schemeClr val="bg1"/>
                </a:solidFill>
              </a:rPr>
              <a:t>історії”</a:t>
            </a:r>
            <a:r>
              <a:rPr lang="uk-UA" sz="3300" b="1" dirty="0" smtClean="0">
                <a:solidFill>
                  <a:schemeClr val="bg1"/>
                </a:solidFill>
              </a:rPr>
              <a:t> та </a:t>
            </a:r>
            <a:r>
              <a:rPr lang="uk-UA" sz="3300" b="1" dirty="0" err="1" smtClean="0">
                <a:solidFill>
                  <a:schemeClr val="bg1"/>
                </a:solidFill>
              </a:rPr>
              <a:t>“Практичні</a:t>
            </a:r>
            <a:r>
              <a:rPr lang="uk-UA" sz="3300" b="1" dirty="0" smtClean="0">
                <a:solidFill>
                  <a:schemeClr val="bg1"/>
                </a:solidFill>
              </a:rPr>
              <a:t> роботи з історії у 5 </a:t>
            </a:r>
            <a:r>
              <a:rPr lang="uk-UA" sz="3300" b="1" dirty="0" err="1" smtClean="0">
                <a:solidFill>
                  <a:schemeClr val="bg1"/>
                </a:solidFill>
              </a:rPr>
              <a:t>класі”</a:t>
            </a:r>
            <a:r>
              <a:rPr lang="uk-UA" sz="3300" b="1" dirty="0" smtClean="0">
                <a:solidFill>
                  <a:schemeClr val="bg1"/>
                </a:solidFill>
              </a:rPr>
              <a:t> </a:t>
            </a:r>
            <a:endParaRPr lang="ru-RU" sz="33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609600" y="786063"/>
            <a:ext cx="5384800" cy="5340101"/>
          </a:xfrm>
        </p:spPr>
        <p:txBody>
          <a:bodyPr>
            <a:normAutofit fontScale="62500" lnSpcReduction="20000"/>
          </a:bodyPr>
          <a:lstStyle/>
          <a:p>
            <a:r>
              <a:rPr lang="uk-UA" i="1" dirty="0" smtClean="0">
                <a:solidFill>
                  <a:schemeClr val="bg1"/>
                </a:solidFill>
              </a:rPr>
              <a:t> 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 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РІК 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КОНКУРС 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2010,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2011 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Сучасна  освіта  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Житомирщини 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2011 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Вчитель  року 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 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Участь і проведення районних науково-методичних семінарів вчителів історії і правознавства 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Участь у виїзних обласних семінарах методистів та голів районних методичних об</a:t>
            </a:r>
            <a:r>
              <a:rPr lang="ru-RU" dirty="0" smtClean="0">
                <a:solidFill>
                  <a:schemeClr val="bg1"/>
                </a:solidFill>
              </a:rPr>
              <a:t>’</a:t>
            </a:r>
            <a:r>
              <a:rPr lang="uk-UA" dirty="0" smtClean="0">
                <a:solidFill>
                  <a:schemeClr val="bg1"/>
                </a:solidFill>
              </a:rPr>
              <a:t>єднань вчителів історії   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Проведення моніторингу шкільних підручників 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з історії для 10 класу 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uk-UA" dirty="0" smtClean="0">
                <a:solidFill>
                  <a:schemeClr val="bg1"/>
                </a:solidFill>
              </a:rPr>
              <a:t>Проведення в ЖОІППО для працівників районних методкабінетів та вчителів історії області презентацій на теми: </a:t>
            </a:r>
            <a:r>
              <a:rPr lang="uk-UA" dirty="0" err="1" smtClean="0">
                <a:solidFill>
                  <a:schemeClr val="bg1"/>
                </a:solidFill>
              </a:rPr>
              <a:t>“Використання</a:t>
            </a:r>
            <a:r>
              <a:rPr lang="uk-UA" dirty="0" smtClean="0">
                <a:solidFill>
                  <a:schemeClr val="bg1"/>
                </a:solidFill>
              </a:rPr>
              <a:t> ІКТ на уроках </a:t>
            </a:r>
            <a:r>
              <a:rPr lang="uk-UA" dirty="0" err="1" smtClean="0">
                <a:solidFill>
                  <a:schemeClr val="bg1"/>
                </a:solidFill>
              </a:rPr>
              <a:t>історії”</a:t>
            </a:r>
            <a:r>
              <a:rPr lang="uk-UA" dirty="0" smtClean="0">
                <a:solidFill>
                  <a:schemeClr val="bg1"/>
                </a:solidFill>
              </a:rPr>
              <a:t> та </a:t>
            </a:r>
            <a:r>
              <a:rPr lang="uk-UA" dirty="0" err="1" smtClean="0">
                <a:solidFill>
                  <a:schemeClr val="bg1"/>
                </a:solidFill>
              </a:rPr>
              <a:t>“Практичні</a:t>
            </a:r>
            <a:r>
              <a:rPr lang="uk-UA" dirty="0" smtClean="0">
                <a:solidFill>
                  <a:schemeClr val="bg1"/>
                </a:solidFill>
              </a:rPr>
              <a:t> роботи з історії у 5 </a:t>
            </a:r>
            <a:r>
              <a:rPr lang="uk-UA" dirty="0" err="1" smtClean="0">
                <a:solidFill>
                  <a:schemeClr val="bg1"/>
                </a:solidFill>
              </a:rPr>
              <a:t>класі”</a:t>
            </a:r>
            <a:r>
              <a:rPr lang="uk-UA" dirty="0" smtClean="0">
                <a:solidFill>
                  <a:schemeClr val="bg1"/>
                </a:solidFill>
              </a:rPr>
              <a:t> </a:t>
            </a:r>
            <a:endParaRPr lang="ru-RU" dirty="0" smtClean="0">
              <a:solidFill>
                <a:schemeClr val="bg1"/>
              </a:solidFill>
            </a:endParaRPr>
          </a:p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ru-RU" sz="4800" b="1" dirty="0" err="1" smtClean="0">
                <a:solidFill>
                  <a:schemeClr val="bg1"/>
                </a:solidFill>
              </a:rPr>
              <a:t>Районна</a:t>
            </a:r>
            <a:r>
              <a:rPr lang="ru-RU" sz="4800" b="1" dirty="0" smtClean="0">
                <a:solidFill>
                  <a:schemeClr val="bg1"/>
                </a:solidFill>
              </a:rPr>
              <a:t> </a:t>
            </a:r>
            <a:r>
              <a:rPr lang="ru-RU" sz="4800" b="1" dirty="0" err="1" smtClean="0">
                <a:solidFill>
                  <a:schemeClr val="bg1"/>
                </a:solidFill>
              </a:rPr>
              <a:t>дошка</a:t>
            </a:r>
            <a:r>
              <a:rPr lang="ru-RU" sz="4800" b="1" dirty="0" smtClean="0">
                <a:solidFill>
                  <a:schemeClr val="bg1"/>
                </a:solidFill>
              </a:rPr>
              <a:t> </a:t>
            </a:r>
            <a:r>
              <a:rPr lang="ru-RU" sz="4800" b="1" dirty="0" err="1" smtClean="0">
                <a:solidFill>
                  <a:schemeClr val="bg1"/>
                </a:solidFill>
              </a:rPr>
              <a:t>пошани</a:t>
            </a:r>
            <a:r>
              <a:rPr lang="ru-RU" sz="4800" b="1" dirty="0" smtClean="0">
                <a:solidFill>
                  <a:schemeClr val="bg1"/>
                </a:solidFill>
              </a:rPr>
              <a:t>.</a:t>
            </a:r>
            <a:endParaRPr lang="ru-RU" sz="4800" b="1" dirty="0">
              <a:solidFill>
                <a:schemeClr val="bg1"/>
              </a:solidFill>
            </a:endParaRPr>
          </a:p>
        </p:txBody>
      </p:sp>
      <p:sp>
        <p:nvSpPr>
          <p:cNvPr id="100353" name="Rectangle 1"/>
          <p:cNvSpPr>
            <a:spLocks noChangeArrowheads="1"/>
          </p:cNvSpPr>
          <p:nvPr/>
        </p:nvSpPr>
        <p:spPr bwMode="auto">
          <a:xfrm>
            <a:off x="6031832" y="2662989"/>
            <a:ext cx="5360710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Розробка презентацій з історії та зарубіжної літератури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УЧНІВСЬКІ    КОНКУРСИ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8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УЧАСТЬ У ПРЕДМЕТНИХ ОЛІМПІАДАХ </a:t>
            </a:r>
            <a:endParaRPr kumimoji="0" lang="ru-RU" sz="2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uk-UA" sz="28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Створення посібника «Тренувальні вправи і завдання з історії. 5 клас»</a:t>
            </a:r>
            <a:endParaRPr kumimoji="0" lang="uk-UA" sz="2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 noChangeArrowheads="1"/>
          </p:cNvSpPr>
          <p:nvPr>
            <p:ph type="title"/>
          </p:nvPr>
        </p:nvSpPr>
        <p:spPr>
          <a:xfrm>
            <a:off x="4953000" y="476250"/>
            <a:ext cx="6519333" cy="194468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uk-UA" sz="4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Білорус</a:t>
            </a:r>
            <a:br>
              <a:rPr lang="uk-UA" sz="4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 Тетяна</a:t>
            </a:r>
            <a:br>
              <a:rPr lang="uk-UA" sz="4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 Володимирівна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4339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762501" y="2357438"/>
            <a:ext cx="7048500" cy="4500562"/>
          </a:xfrm>
        </p:spPr>
        <p:txBody>
          <a:bodyPr/>
          <a:lstStyle/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13.08.2000р.</a:t>
            </a:r>
            <a:endParaRPr lang="uk-UA" b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Вчитель інформатики, </a:t>
            </a:r>
          </a:p>
          <a:p>
            <a:pPr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асистент вчителя.</a:t>
            </a:r>
          </a:p>
          <a:p>
            <a:pPr algn="ctr" eaLnBrk="1" hangingPunct="1">
              <a:lnSpc>
                <a:spcPct val="120000"/>
              </a:lnSpc>
              <a:buFontTx/>
              <a:buNone/>
              <a:defRPr/>
            </a:pPr>
            <a:r>
              <a:rPr lang="uk-UA" sz="2200" b="1" u="sng" dirty="0" smtClean="0">
                <a:solidFill>
                  <a:srgbClr val="800000"/>
                </a:solidFill>
                <a:latin typeface="Times New Roman" pitchFamily="18" charset="0"/>
              </a:rPr>
              <a:t>Стаж роботи: </a:t>
            </a:r>
            <a:r>
              <a:rPr lang="uk-UA" sz="2200" b="1" u="sng" dirty="0" smtClean="0">
                <a:solidFill>
                  <a:srgbClr val="800000"/>
                </a:solidFill>
                <a:latin typeface="Times New Roman" pitchFamily="18" charset="0"/>
              </a:rPr>
              <a:t>-</a:t>
            </a:r>
            <a:endParaRPr lang="uk-UA" sz="2400" b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 eaLnBrk="1" hangingPunct="1">
              <a:lnSpc>
                <a:spcPct val="120000"/>
              </a:lnSpc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категорія –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11т.р.</a:t>
            </a:r>
            <a:endParaRPr lang="uk-UA" sz="2400" b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 eaLnBrk="1" hangingPunct="1">
              <a:lnSpc>
                <a:spcPct val="120000"/>
              </a:lnSpc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>
              <a:buNone/>
              <a:defRPr/>
            </a:pPr>
            <a:r>
              <a:rPr lang="uk-UA" sz="2400" b="1" dirty="0" smtClean="0">
                <a:solidFill>
                  <a:schemeClr val="bg1"/>
                </a:solidFill>
                <a:latin typeface="Times New Roman" pitchFamily="18" charset="0"/>
              </a:rPr>
              <a:t> </a:t>
            </a:r>
            <a:r>
              <a:rPr lang="uk-UA" sz="2400" b="1" dirty="0" err="1" smtClean="0">
                <a:solidFill>
                  <a:schemeClr val="bg1"/>
                </a:solidFill>
                <a:latin typeface="Times New Roman" pitchFamily="18" charset="0"/>
              </a:rPr>
              <a:t>“Кожен</a:t>
            </a:r>
            <a:r>
              <a:rPr lang="uk-UA" sz="2400" b="1" dirty="0" smtClean="0">
                <a:solidFill>
                  <a:schemeClr val="bg1"/>
                </a:solidFill>
                <a:latin typeface="Times New Roman" pitchFamily="18" charset="0"/>
              </a:rPr>
              <a:t> день дізнавайся щось нове, будь відкритим для отримання нових знань і досвіду, щоб життя було наповнене </a:t>
            </a:r>
            <a:r>
              <a:rPr lang="uk-UA" sz="2400" b="1" dirty="0" err="1" smtClean="0">
                <a:solidFill>
                  <a:schemeClr val="bg1"/>
                </a:solidFill>
                <a:latin typeface="Times New Roman" pitchFamily="18" charset="0"/>
              </a:rPr>
              <a:t>сенсом”</a:t>
            </a:r>
            <a:r>
              <a:rPr lang="uk-UA" sz="2400" b="1" dirty="0" smtClean="0">
                <a:solidFill>
                  <a:schemeClr val="bg1"/>
                </a:solidFill>
                <a:latin typeface="Times New Roman" pitchFamily="18" charset="0"/>
              </a:rPr>
              <a:t>.    </a:t>
            </a:r>
            <a:r>
              <a:rPr lang="uk-UA" sz="2400" b="1" dirty="0" smtClean="0">
                <a:latin typeface="Times New Roman" pitchFamily="18" charset="0"/>
              </a:rPr>
              <a:t>	</a:t>
            </a:r>
            <a:r>
              <a:rPr lang="uk-UA" sz="2000" b="1" dirty="0" smtClean="0">
                <a:latin typeface="Times New Roman" pitchFamily="18" charset="0"/>
              </a:rPr>
              <a:t>	</a:t>
            </a:r>
            <a:endParaRPr lang="ru-RU" sz="2000" dirty="0" smtClean="0">
              <a:latin typeface="Times New Roman" pitchFamily="18" charset="0"/>
            </a:endParaRPr>
          </a:p>
        </p:txBody>
      </p:sp>
      <p:sp>
        <p:nvSpPr>
          <p:cNvPr id="14341" name="Text Box 7"/>
          <p:cNvSpPr txBox="1">
            <a:spLocks noChangeArrowheads="1"/>
          </p:cNvSpPr>
          <p:nvPr/>
        </p:nvSpPr>
        <p:spPr bwMode="auto">
          <a:xfrm rot="10800000" flipV="1">
            <a:off x="1007533" y="3991443"/>
            <a:ext cx="39370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>
              <a:defRPr/>
            </a:pP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“Все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можливо, на неможливе просто потрібно більше часу!”.</a:t>
            </a:r>
            <a:endParaRPr lang="ru-RU" sz="2400" b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>
              <a:defRPr/>
            </a:pPr>
            <a:r>
              <a:rPr lang="uk-UA" sz="2400" b="1" dirty="0">
                <a:solidFill>
                  <a:srgbClr val="CC0000"/>
                </a:solidFill>
                <a:latin typeface="Times New Roman" pitchFamily="18" charset="0"/>
              </a:rPr>
              <a:t>	</a:t>
            </a:r>
            <a:endParaRPr lang="ru-RU" sz="2400" b="1" dirty="0">
              <a:solidFill>
                <a:srgbClr val="CC0000"/>
              </a:solidFill>
              <a:latin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15452" y="673767"/>
            <a:ext cx="3328737" cy="332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 noChangeArrowheads="1"/>
          </p:cNvSpPr>
          <p:nvPr>
            <p:ph type="title"/>
          </p:nvPr>
        </p:nvSpPr>
        <p:spPr>
          <a:xfrm>
            <a:off x="4953000" y="476250"/>
            <a:ext cx="6519333" cy="1944688"/>
          </a:xfrm>
        </p:spPr>
        <p:txBody>
          <a:bodyPr/>
          <a:lstStyle/>
          <a:p>
            <a:pPr eaLnBrk="1" hangingPunct="1">
              <a:defRPr/>
            </a:pP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Корнійчук Петро Олександрович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4339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762501" y="2357438"/>
            <a:ext cx="7048500" cy="4500562"/>
          </a:xfrm>
        </p:spPr>
        <p:txBody>
          <a:bodyPr/>
          <a:lstStyle/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11.10.1955р.</a:t>
            </a:r>
            <a:endParaRPr lang="uk-UA" b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  <a:p>
            <a:pPr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Вчитель фізичної культури,</a:t>
            </a:r>
          </a:p>
          <a:p>
            <a:pPr algn="ctr" eaLnBrk="1" hangingPunct="1">
              <a:buFontTx/>
              <a:buNone/>
              <a:defRPr/>
            </a:pPr>
            <a:r>
              <a:rPr lang="uk-UA" b="1" dirty="0" smtClean="0">
                <a:solidFill>
                  <a:srgbClr val="C00000"/>
                </a:solidFill>
                <a:latin typeface="Times New Roman" pitchFamily="18" charset="0"/>
              </a:rPr>
              <a:t> технологій .</a:t>
            </a:r>
          </a:p>
          <a:p>
            <a:pPr algn="ctr" eaLnBrk="1" hangingPunct="1">
              <a:lnSpc>
                <a:spcPct val="120000"/>
              </a:lnSpc>
              <a:buFontTx/>
              <a:buNone/>
              <a:defRPr/>
            </a:pPr>
            <a:r>
              <a:rPr lang="uk-UA" sz="2200" b="1" u="sng" dirty="0" smtClean="0">
                <a:solidFill>
                  <a:srgbClr val="800000"/>
                </a:solidFill>
                <a:latin typeface="Times New Roman" pitchFamily="18" charset="0"/>
              </a:rPr>
              <a:t>Стаж роботи: </a:t>
            </a:r>
            <a:r>
              <a:rPr lang="uk-UA" sz="2400" b="1" u="sng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34 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роки, </a:t>
            </a:r>
          </a:p>
          <a:p>
            <a:pPr algn="ctr" eaLnBrk="1" hangingPunct="1">
              <a:lnSpc>
                <a:spcPct val="120000"/>
              </a:lnSpc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категорія – спеціаліст.</a:t>
            </a:r>
          </a:p>
          <a:p>
            <a:pPr algn="ctr" eaLnBrk="1" hangingPunct="1">
              <a:lnSpc>
                <a:spcPct val="120000"/>
              </a:lnSpc>
              <a:buFontTx/>
              <a:buNone/>
              <a:defRPr/>
            </a:pPr>
            <a:r>
              <a:rPr lang="uk-UA" sz="2200" b="1" u="sng" dirty="0" smtClean="0">
                <a:solidFill>
                  <a:srgbClr val="800000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        “В здоровому тілі – здоровий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дух”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r>
              <a:rPr lang="uk-UA" sz="2400" b="1" dirty="0" smtClean="0">
                <a:latin typeface="Times New Roman" pitchFamily="18" charset="0"/>
              </a:rPr>
              <a:t>	</a:t>
            </a:r>
            <a:r>
              <a:rPr lang="uk-UA" sz="2000" b="1" dirty="0" smtClean="0">
                <a:latin typeface="Times New Roman" pitchFamily="18" charset="0"/>
              </a:rPr>
              <a:t>	</a:t>
            </a:r>
            <a:endParaRPr lang="ru-RU" sz="2000" dirty="0" smtClean="0">
              <a:latin typeface="Times New Roman" pitchFamily="18" charset="0"/>
            </a:endParaRPr>
          </a:p>
        </p:txBody>
      </p:sp>
      <p:sp>
        <p:nvSpPr>
          <p:cNvPr id="14341" name="Text Box 7"/>
          <p:cNvSpPr txBox="1">
            <a:spLocks noChangeArrowheads="1"/>
          </p:cNvSpPr>
          <p:nvPr/>
        </p:nvSpPr>
        <p:spPr bwMode="auto">
          <a:xfrm rot="10800000" flipV="1">
            <a:off x="1007533" y="4545013"/>
            <a:ext cx="3937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>
              <a:defRPr/>
            </a:pP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“Рух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– це </a:t>
            </a: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життя”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 </a:t>
            </a:r>
            <a:r>
              <a:rPr lang="uk-UA" sz="2400" b="1" dirty="0">
                <a:solidFill>
                  <a:srgbClr val="CC0000"/>
                </a:solidFill>
                <a:latin typeface="Times New Roman" pitchFamily="18" charset="0"/>
              </a:rPr>
              <a:t>	</a:t>
            </a:r>
            <a:endParaRPr lang="ru-RU" sz="2400" b="1" dirty="0">
              <a:solidFill>
                <a:srgbClr val="CC0000"/>
              </a:solidFill>
              <a:latin typeface="Times New Roman" pitchFamily="18" charset="0"/>
            </a:endParaRPr>
          </a:p>
        </p:txBody>
      </p:sp>
      <p:pic>
        <p:nvPicPr>
          <p:cNvPr id="17413" name="Рисунок 5" descr="C:\Users\user\Desktop\вчителі\inCollage_20210127_113947361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63579" y="428625"/>
            <a:ext cx="3096126" cy="292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1379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240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6385" name="Picture 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title"/>
          </p:nvPr>
        </p:nvSpPr>
        <p:spPr>
          <a:xfrm>
            <a:off x="4847168" y="1"/>
            <a:ext cx="7344833" cy="2143125"/>
          </a:xfrm>
        </p:spPr>
        <p:txBody>
          <a:bodyPr/>
          <a:lstStyle/>
          <a:p>
            <a:pPr eaLnBrk="1" hangingPunct="1">
              <a:defRPr/>
            </a:pP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Журавська</a:t>
            </a:r>
            <a:b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</a:br>
            <a:r>
              <a:rPr lang="uk-UA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Людмила Миколаївна</a:t>
            </a:r>
            <a:endParaRPr lang="ru-RU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3315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427621" y="2071689"/>
            <a:ext cx="7764380" cy="4357687"/>
          </a:xfrm>
        </p:spPr>
        <p:txBody>
          <a:bodyPr>
            <a:normAutofit/>
          </a:bodyPr>
          <a:lstStyle/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18.01.1955р.</a:t>
            </a:r>
          </a:p>
          <a:p>
            <a:pPr lvl="1" algn="ctr" eaLnBrk="1" hangingPunct="1">
              <a:buFontTx/>
              <a:buNone/>
              <a:defRPr/>
            </a:pPr>
            <a:r>
              <a:rPr lang="uk-UA" sz="2800" b="1" dirty="0" smtClean="0">
                <a:solidFill>
                  <a:srgbClr val="C00000"/>
                </a:solidFill>
                <a:latin typeface="Times New Roman" pitchFamily="18" charset="0"/>
              </a:rPr>
              <a:t>Вчитель української мови та літератури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Стаж роботи</a:t>
            </a:r>
            <a:r>
              <a:rPr lang="uk-UA" sz="2400" b="1" u="sng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: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40 років,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категорія - І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u="sng" dirty="0" smtClean="0">
                <a:solidFill>
                  <a:srgbClr val="800000"/>
                </a:solidFill>
                <a:latin typeface="Times New Roman" pitchFamily="18" charset="0"/>
              </a:rPr>
              <a:t>Педагогічне кредо:</a:t>
            </a:r>
          </a:p>
          <a:p>
            <a:pPr algn="ctr" eaLnBrk="1" hangingPunct="1">
              <a:buFontTx/>
              <a:buNone/>
              <a:defRPr/>
            </a:pPr>
            <a:r>
              <a:rPr lang="uk-UA" sz="2600" b="1" dirty="0" smtClean="0">
                <a:solidFill>
                  <a:srgbClr val="3366FF"/>
                </a:solidFill>
                <a:latin typeface="Times New Roman" pitchFamily="18" charset="0"/>
              </a:rPr>
              <a:t>	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“Будьте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 самі шукачами, дослідниками. Якщо не буде вогника у вас , вам не запалити його в </a:t>
            </a:r>
            <a:r>
              <a:rPr lang="uk-UA" sz="2400" b="1" dirty="0" err="1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інших”</a:t>
            </a: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</a:p>
          <a:p>
            <a:pPr algn="ctr" eaLnBrk="1" hangingPunct="1">
              <a:buFontTx/>
              <a:buNone/>
              <a:defRPr/>
            </a:pPr>
            <a:r>
              <a:rPr lang="uk-UA" sz="2400" b="1" dirty="0" smtClean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В. Сухомлинський</a:t>
            </a:r>
            <a:endParaRPr lang="uk-UA" sz="2600" b="1" dirty="0" smtClean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sp>
        <p:nvSpPr>
          <p:cNvPr id="13317" name="Text Box 8"/>
          <p:cNvSpPr txBox="1">
            <a:spLocks noChangeArrowheads="1"/>
          </p:cNvSpPr>
          <p:nvPr/>
        </p:nvSpPr>
        <p:spPr bwMode="auto">
          <a:xfrm>
            <a:off x="814917" y="4214813"/>
            <a:ext cx="4129616" cy="14957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400" b="1" u="sng" dirty="0">
                <a:solidFill>
                  <a:srgbClr val="800000"/>
                </a:solidFill>
                <a:latin typeface="Times New Roman" pitchFamily="18" charset="0"/>
              </a:rPr>
              <a:t>Життєве кредо:  </a:t>
            </a:r>
            <a:endParaRPr lang="uk-UA" sz="2200" b="1" u="sng" dirty="0">
              <a:solidFill>
                <a:srgbClr val="800000"/>
              </a:solidFill>
              <a:latin typeface="Times New Roman" pitchFamily="18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defRPr/>
            </a:pP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“Щасливий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, хто вміє дивуватись промінню сонця в краплинці </a:t>
            </a:r>
            <a:r>
              <a:rPr lang="uk-UA" sz="2400" b="1" dirty="0" err="1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роси”</a:t>
            </a:r>
            <a:r>
              <a:rPr lang="uk-UA" sz="2400" b="1" dirty="0">
                <a:solidFill>
                  <a:schemeClr val="accent1">
                    <a:lumMod val="25000"/>
                  </a:schemeClr>
                </a:solidFill>
                <a:latin typeface="Times New Roman" pitchFamily="18" charset="0"/>
              </a:rPr>
              <a:t>.</a:t>
            </a:r>
            <a:endParaRPr lang="ru-RU" sz="2400" b="1" dirty="0">
              <a:solidFill>
                <a:schemeClr val="accent1">
                  <a:lumMod val="25000"/>
                </a:schemeClr>
              </a:solidFill>
              <a:latin typeface="Times New Roman" pitchFamily="18" charset="0"/>
            </a:endParaRPr>
          </a:p>
        </p:txBody>
      </p:sp>
      <p:pic>
        <p:nvPicPr>
          <p:cNvPr id="18437" name="Рисунок 5" descr="C:\Users\user\Desktop\Новая папка (4)\inCollage_20210517_22061997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79621" y="714375"/>
            <a:ext cx="3222013" cy="309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44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3313" name="Picture 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64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2757320"/>
          </a:xfrm>
        </p:spPr>
        <p:txBody>
          <a:bodyPr>
            <a:normAutofit/>
          </a:bodyPr>
          <a:lstStyle/>
          <a:p>
            <a:r>
              <a:rPr lang="uk-UA" sz="8800" dirty="0" smtClean="0">
                <a:solidFill>
                  <a:schemeClr val="accent5">
                    <a:lumMod val="50000"/>
                  </a:schemeClr>
                </a:solidFill>
              </a:rPr>
              <a:t>ЖИТТЯ ШКОЛИ</a:t>
            </a:r>
            <a:endParaRPr lang="ru-RU" sz="8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 flipH="1">
            <a:off x="224589" y="5999747"/>
            <a:ext cx="385011" cy="126417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 flipV="1">
            <a:off x="9946104" y="6126164"/>
            <a:ext cx="1636295" cy="45719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946483" y="2855495"/>
            <a:ext cx="1041132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b="1" dirty="0" err="1" smtClean="0">
                <a:solidFill>
                  <a:schemeClr val="bg1"/>
                </a:solidFill>
              </a:rPr>
              <a:t>Після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хліба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найважливіше</a:t>
            </a:r>
            <a:r>
              <a:rPr lang="ru-RU" b="1" dirty="0" smtClean="0">
                <a:solidFill>
                  <a:schemeClr val="bg1"/>
                </a:solidFill>
              </a:rPr>
              <a:t> для народу — школа. </a:t>
            </a:r>
            <a:r>
              <a:rPr lang="ru-RU" b="1" i="1" dirty="0" smtClean="0">
                <a:solidFill>
                  <a:schemeClr val="bg1"/>
                </a:solidFill>
              </a:rPr>
              <a:t>Ж.-Ж. Дантон </a:t>
            </a:r>
            <a:endParaRPr lang="ru-RU" b="1" dirty="0" smtClean="0">
              <a:solidFill>
                <a:schemeClr val="bg1"/>
              </a:solidFill>
            </a:endParaRPr>
          </a:p>
          <a:p>
            <a:pPr algn="ctr"/>
            <a:r>
              <a:rPr lang="ru-RU" b="1" dirty="0" err="1" smtClean="0">
                <a:solidFill>
                  <a:schemeClr val="bg1"/>
                </a:solidFill>
              </a:rPr>
              <a:t>Усяка</a:t>
            </a:r>
            <a:r>
              <a:rPr lang="ru-RU" b="1" dirty="0" smtClean="0">
                <a:solidFill>
                  <a:schemeClr val="bg1"/>
                </a:solidFill>
              </a:rPr>
              <a:t> школа славна не числом, а славою </a:t>
            </a:r>
            <a:r>
              <a:rPr lang="ru-RU" b="1" dirty="0" err="1" smtClean="0">
                <a:solidFill>
                  <a:schemeClr val="bg1"/>
                </a:solidFill>
              </a:rPr>
              <a:t>своїх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учнів</a:t>
            </a:r>
            <a:r>
              <a:rPr lang="ru-RU" b="1" i="1" dirty="0" smtClean="0">
                <a:solidFill>
                  <a:schemeClr val="bg1"/>
                </a:solidFill>
              </a:rPr>
              <a:t>. М. Пирогов </a:t>
            </a:r>
            <a:endParaRPr lang="ru-RU" b="1" dirty="0" smtClean="0">
              <a:solidFill>
                <a:schemeClr val="bg1"/>
              </a:solidFill>
            </a:endParaRPr>
          </a:p>
          <a:p>
            <a:pPr algn="ctr"/>
            <a:r>
              <a:rPr lang="ru-RU" b="1" dirty="0" smtClean="0">
                <a:solidFill>
                  <a:schemeClr val="bg1"/>
                </a:solidFill>
              </a:rPr>
              <a:t>Метою </a:t>
            </a:r>
            <a:r>
              <a:rPr lang="ru-RU" b="1" dirty="0" err="1" smtClean="0">
                <a:solidFill>
                  <a:schemeClr val="bg1"/>
                </a:solidFill>
              </a:rPr>
              <a:t>школи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завжди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має</a:t>
            </a:r>
            <a:r>
              <a:rPr lang="ru-RU" b="1" dirty="0" smtClean="0">
                <a:solidFill>
                  <a:schemeClr val="bg1"/>
                </a:solidFill>
              </a:rPr>
              <a:t> бути </a:t>
            </a:r>
            <a:r>
              <a:rPr lang="ru-RU" b="1" dirty="0" err="1" smtClean="0">
                <a:solidFill>
                  <a:schemeClr val="bg1"/>
                </a:solidFill>
              </a:rPr>
              <a:t>виховання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гармонійної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особистості</a:t>
            </a:r>
            <a:r>
              <a:rPr lang="ru-RU" b="1" dirty="0" smtClean="0">
                <a:solidFill>
                  <a:schemeClr val="bg1"/>
                </a:solidFill>
              </a:rPr>
              <a:t>, а не </a:t>
            </a:r>
            <a:r>
              <a:rPr lang="ru-RU" b="1" dirty="0" err="1" smtClean="0">
                <a:solidFill>
                  <a:schemeClr val="bg1"/>
                </a:solidFill>
              </a:rPr>
              <a:t>спеціаліста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i="1" dirty="0" smtClean="0">
                <a:solidFill>
                  <a:schemeClr val="bg1"/>
                </a:solidFill>
              </a:rPr>
              <a:t>А. </a:t>
            </a:r>
            <a:r>
              <a:rPr lang="ru-RU" b="1" i="1" dirty="0" err="1" smtClean="0">
                <a:solidFill>
                  <a:schemeClr val="bg1"/>
                </a:solidFill>
              </a:rPr>
              <a:t>Ейнштейн</a:t>
            </a:r>
            <a:endParaRPr lang="ru-RU" b="1" dirty="0" smtClean="0">
              <a:solidFill>
                <a:schemeClr val="bg1"/>
              </a:solidFill>
            </a:endParaRPr>
          </a:p>
          <a:p>
            <a:pPr algn="ctr"/>
            <a:r>
              <a:rPr lang="ru-RU" b="1" dirty="0" smtClean="0">
                <a:solidFill>
                  <a:schemeClr val="bg1"/>
                </a:solidFill>
              </a:rPr>
              <a:t>Школа — </a:t>
            </a:r>
            <a:r>
              <a:rPr lang="ru-RU" b="1" dirty="0" err="1" smtClean="0">
                <a:solidFill>
                  <a:schemeClr val="bg1"/>
                </a:solidFill>
              </a:rPr>
              <a:t>це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майстерня</a:t>
            </a:r>
            <a:r>
              <a:rPr lang="ru-RU" b="1" dirty="0" smtClean="0">
                <a:solidFill>
                  <a:schemeClr val="bg1"/>
                </a:solidFill>
              </a:rPr>
              <a:t>, де </a:t>
            </a:r>
            <a:r>
              <a:rPr lang="ru-RU" b="1" dirty="0" err="1" smtClean="0">
                <a:solidFill>
                  <a:schemeClr val="bg1"/>
                </a:solidFill>
              </a:rPr>
              <a:t>формується</a:t>
            </a:r>
            <a:r>
              <a:rPr lang="ru-RU" b="1" dirty="0" smtClean="0">
                <a:solidFill>
                  <a:schemeClr val="bg1"/>
                </a:solidFill>
              </a:rPr>
              <a:t> думка </a:t>
            </a:r>
            <a:r>
              <a:rPr lang="ru-RU" b="1" dirty="0" err="1" smtClean="0">
                <a:solidFill>
                  <a:schemeClr val="bg1"/>
                </a:solidFill>
              </a:rPr>
              <a:t>підростаючого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покоління</a:t>
            </a:r>
            <a:r>
              <a:rPr lang="ru-RU" b="1" dirty="0" smtClean="0">
                <a:solidFill>
                  <a:schemeClr val="bg1"/>
                </a:solidFill>
              </a:rPr>
              <a:t>, треба </a:t>
            </a:r>
            <a:r>
              <a:rPr lang="ru-RU" b="1" dirty="0" err="1" smtClean="0">
                <a:solidFill>
                  <a:schemeClr val="bg1"/>
                </a:solidFill>
              </a:rPr>
              <a:t>міцно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тримати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її</a:t>
            </a:r>
            <a:r>
              <a:rPr lang="ru-RU" b="1" dirty="0" smtClean="0">
                <a:solidFill>
                  <a:schemeClr val="bg1"/>
                </a:solidFill>
              </a:rPr>
              <a:t> в руках, </a:t>
            </a:r>
            <a:r>
              <a:rPr lang="ru-RU" b="1" dirty="0" err="1" smtClean="0">
                <a:solidFill>
                  <a:schemeClr val="bg1"/>
                </a:solidFill>
              </a:rPr>
              <a:t>якщо</a:t>
            </a:r>
            <a:r>
              <a:rPr lang="ru-RU" b="1" dirty="0" smtClean="0">
                <a:solidFill>
                  <a:schemeClr val="bg1"/>
                </a:solidFill>
              </a:rPr>
              <a:t> не </a:t>
            </a:r>
            <a:r>
              <a:rPr lang="ru-RU" b="1" dirty="0" err="1" smtClean="0">
                <a:solidFill>
                  <a:schemeClr val="bg1"/>
                </a:solidFill>
              </a:rPr>
              <a:t>хочеш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випустити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</a:t>
            </a:r>
            <a:r>
              <a:rPr lang="ru-RU" b="1" dirty="0" smtClean="0">
                <a:solidFill>
                  <a:schemeClr val="bg1"/>
                </a:solidFill>
              </a:rPr>
              <a:t> рук </a:t>
            </a:r>
            <a:r>
              <a:rPr lang="ru-RU" b="1" dirty="0" err="1" smtClean="0">
                <a:solidFill>
                  <a:schemeClr val="bg1"/>
                </a:solidFill>
              </a:rPr>
              <a:t>майбутнє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i="1" dirty="0" smtClean="0">
                <a:solidFill>
                  <a:schemeClr val="bg1"/>
                </a:solidFill>
              </a:rPr>
              <a:t>А. Барбюс </a:t>
            </a:r>
            <a:endParaRPr lang="ru-RU" b="1" dirty="0" smtClean="0">
              <a:solidFill>
                <a:schemeClr val="bg1"/>
              </a:solidFill>
            </a:endParaRPr>
          </a:p>
          <a:p>
            <a:pPr algn="ctr"/>
            <a:r>
              <a:rPr lang="ru-RU" b="1" dirty="0" err="1" smtClean="0">
                <a:solidFill>
                  <a:schemeClr val="bg1"/>
                </a:solidFill>
              </a:rPr>
              <a:t>Деякі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діти</a:t>
            </a:r>
            <a:r>
              <a:rPr lang="ru-RU" b="1" dirty="0" smtClean="0">
                <a:solidFill>
                  <a:schemeClr val="bg1"/>
                </a:solidFill>
              </a:rPr>
              <a:t> так </a:t>
            </a:r>
            <a:r>
              <a:rPr lang="ru-RU" b="1" dirty="0" err="1" smtClean="0">
                <a:solidFill>
                  <a:schemeClr val="bg1"/>
                </a:solidFill>
              </a:rPr>
              <a:t>люблять</a:t>
            </a:r>
            <a:r>
              <a:rPr lang="ru-RU" b="1" dirty="0" smtClean="0">
                <a:solidFill>
                  <a:schemeClr val="bg1"/>
                </a:solidFill>
              </a:rPr>
              <a:t> школу, </a:t>
            </a:r>
            <a:r>
              <a:rPr lang="ru-RU" b="1" dirty="0" err="1" smtClean="0">
                <a:solidFill>
                  <a:schemeClr val="bg1"/>
                </a:solidFill>
              </a:rPr>
              <a:t>що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хочуть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залишатися</a:t>
            </a:r>
            <a:r>
              <a:rPr lang="ru-RU" b="1" dirty="0" smtClean="0">
                <a:solidFill>
                  <a:schemeClr val="bg1"/>
                </a:solidFill>
              </a:rPr>
              <a:t> в </a:t>
            </a:r>
            <a:r>
              <a:rPr lang="ru-RU" b="1" dirty="0" err="1" smtClean="0">
                <a:solidFill>
                  <a:schemeClr val="bg1"/>
                </a:solidFill>
              </a:rPr>
              <a:t>ній</a:t>
            </a:r>
            <a:r>
              <a:rPr lang="ru-RU" b="1" dirty="0" smtClean="0">
                <a:solidFill>
                  <a:schemeClr val="bg1"/>
                </a:solidFill>
              </a:rPr>
              <a:t> все </a:t>
            </a:r>
            <a:r>
              <a:rPr lang="ru-RU" b="1" dirty="0" err="1" smtClean="0">
                <a:solidFill>
                  <a:schemeClr val="bg1"/>
                </a:solidFill>
              </a:rPr>
              <a:t>життя</a:t>
            </a:r>
            <a:r>
              <a:rPr lang="ru-RU" b="1" dirty="0" smtClean="0">
                <a:solidFill>
                  <a:schemeClr val="bg1"/>
                </a:solidFill>
              </a:rPr>
              <a:t>. Ось </a:t>
            </a:r>
            <a:r>
              <a:rPr lang="ru-RU" b="1" dirty="0" err="1" smtClean="0">
                <a:solidFill>
                  <a:schemeClr val="bg1"/>
                </a:solidFill>
              </a:rPr>
              <a:t>із</a:t>
            </a:r>
            <a:r>
              <a:rPr lang="ru-RU" b="1" dirty="0" smtClean="0">
                <a:solidFill>
                  <a:schemeClr val="bg1"/>
                </a:solidFill>
              </a:rPr>
              <a:t> них </a:t>
            </a:r>
            <a:r>
              <a:rPr lang="ru-RU" b="1" dirty="0" err="1" smtClean="0">
                <a:solidFill>
                  <a:schemeClr val="bg1"/>
                </a:solidFill>
              </a:rPr>
              <a:t>і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виходять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вчені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i="1" dirty="0" smtClean="0">
                <a:solidFill>
                  <a:schemeClr val="bg1"/>
                </a:solidFill>
              </a:rPr>
              <a:t>Х. </a:t>
            </a:r>
            <a:r>
              <a:rPr lang="ru-RU" b="1" i="1" dirty="0" err="1" smtClean="0">
                <a:solidFill>
                  <a:schemeClr val="bg1"/>
                </a:solidFill>
              </a:rPr>
              <a:t>Штейнхаус</a:t>
            </a:r>
            <a:r>
              <a:rPr lang="ru-RU" b="1" i="1" dirty="0" smtClean="0">
                <a:solidFill>
                  <a:schemeClr val="bg1"/>
                </a:solidFill>
              </a:rPr>
              <a:t> </a:t>
            </a:r>
            <a:endParaRPr lang="ru-RU" b="1" dirty="0" smtClean="0">
              <a:solidFill>
                <a:schemeClr val="bg1"/>
              </a:solidFill>
            </a:endParaRPr>
          </a:p>
          <a:p>
            <a:pPr algn="ctr"/>
            <a:r>
              <a:rPr lang="ru-RU" b="1" dirty="0" err="1" smtClean="0">
                <a:solidFill>
                  <a:schemeClr val="bg1"/>
                </a:solidFill>
              </a:rPr>
              <a:t>Щоб</a:t>
            </a:r>
            <a:r>
              <a:rPr lang="ru-RU" b="1" dirty="0" smtClean="0">
                <a:solidFill>
                  <a:schemeClr val="bg1"/>
                </a:solidFill>
              </a:rPr>
              <a:t> </a:t>
            </a:r>
            <a:r>
              <a:rPr lang="ru-RU" b="1" dirty="0" err="1" smtClean="0">
                <a:solidFill>
                  <a:schemeClr val="bg1"/>
                </a:solidFill>
              </a:rPr>
              <a:t>створити</a:t>
            </a:r>
            <a:r>
              <a:rPr lang="ru-RU" b="1" dirty="0" smtClean="0">
                <a:solidFill>
                  <a:schemeClr val="bg1"/>
                </a:solidFill>
              </a:rPr>
              <a:t> народ, </a:t>
            </a:r>
            <a:r>
              <a:rPr lang="ru-RU" b="1" dirty="0" err="1" smtClean="0">
                <a:solidFill>
                  <a:schemeClr val="bg1"/>
                </a:solidFill>
              </a:rPr>
              <a:t>потрібні</a:t>
            </a:r>
            <a:r>
              <a:rPr lang="ru-RU" b="1" dirty="0" smtClean="0">
                <a:solidFill>
                  <a:schemeClr val="bg1"/>
                </a:solidFill>
              </a:rPr>
              <a:t> три </a:t>
            </a:r>
            <a:r>
              <a:rPr lang="ru-RU" b="1" dirty="0" err="1" smtClean="0">
                <a:solidFill>
                  <a:schemeClr val="bg1"/>
                </a:solidFill>
              </a:rPr>
              <a:t>речі</a:t>
            </a:r>
            <a:r>
              <a:rPr lang="ru-RU" b="1" dirty="0" smtClean="0">
                <a:solidFill>
                  <a:schemeClr val="bg1"/>
                </a:solidFill>
              </a:rPr>
              <a:t>: </a:t>
            </a:r>
            <a:r>
              <a:rPr lang="ru-RU" b="1" dirty="0" err="1" smtClean="0">
                <a:solidFill>
                  <a:schemeClr val="bg1"/>
                </a:solidFill>
              </a:rPr>
              <a:t>школи</a:t>
            </a:r>
            <a:r>
              <a:rPr lang="ru-RU" b="1" dirty="0" smtClean="0">
                <a:solidFill>
                  <a:schemeClr val="bg1"/>
                </a:solidFill>
              </a:rPr>
              <a:t>, </a:t>
            </a:r>
            <a:r>
              <a:rPr lang="ru-RU" b="1" dirty="0" err="1" smtClean="0">
                <a:solidFill>
                  <a:schemeClr val="bg1"/>
                </a:solidFill>
              </a:rPr>
              <a:t>школи</a:t>
            </a:r>
            <a:r>
              <a:rPr lang="ru-RU" b="1" dirty="0" smtClean="0">
                <a:solidFill>
                  <a:schemeClr val="bg1"/>
                </a:solidFill>
              </a:rPr>
              <a:t> та </a:t>
            </a:r>
            <a:r>
              <a:rPr lang="ru-RU" b="1" dirty="0" err="1" smtClean="0">
                <a:solidFill>
                  <a:schemeClr val="bg1"/>
                </a:solidFill>
              </a:rPr>
              <a:t>школи</a:t>
            </a:r>
            <a:r>
              <a:rPr lang="ru-RU" b="1" dirty="0" smtClean="0">
                <a:solidFill>
                  <a:schemeClr val="bg1"/>
                </a:solidFill>
              </a:rPr>
              <a:t>. </a:t>
            </a:r>
            <a:r>
              <a:rPr lang="ru-RU" b="1" i="1" dirty="0" smtClean="0">
                <a:solidFill>
                  <a:schemeClr val="bg1"/>
                </a:solidFill>
              </a:rPr>
              <a:t>Л. Толстой.</a:t>
            </a:r>
            <a:endParaRPr lang="ru-RU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75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85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0957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105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1161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1264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1366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1469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ru-RU"/>
          </a:p>
        </p:txBody>
      </p:sp>
      <p:pic>
        <p:nvPicPr>
          <p:cNvPr id="11571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22033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190330"/>
          </a:xfrm>
        </p:spPr>
        <p:txBody>
          <a:bodyPr>
            <a:normAutofit/>
          </a:bodyPr>
          <a:lstStyle/>
          <a:p>
            <a:r>
              <a:rPr lang="ru-RU" sz="9600" dirty="0" smtClean="0">
                <a:solidFill>
                  <a:schemeClr val="accent4">
                    <a:lumMod val="50000"/>
                  </a:schemeClr>
                </a:solidFill>
              </a:rPr>
              <a:t>ДЯКУ</a:t>
            </a:r>
            <a:r>
              <a:rPr lang="uk-UA" sz="9600" dirty="0" smtClean="0">
                <a:solidFill>
                  <a:schemeClr val="accent4">
                    <a:lumMod val="50000"/>
                  </a:schemeClr>
                </a:solidFill>
              </a:rPr>
              <a:t>ЄМО</a:t>
            </a:r>
            <a:br>
              <a:rPr lang="uk-UA" sz="96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uk-UA" sz="9600" dirty="0" smtClean="0">
                <a:solidFill>
                  <a:schemeClr val="accent4">
                    <a:lumMod val="50000"/>
                  </a:schemeClr>
                </a:solidFill>
              </a:rPr>
              <a:t>ЗА </a:t>
            </a:r>
            <a:br>
              <a:rPr lang="uk-UA" sz="96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uk-UA" sz="9600" dirty="0" smtClean="0">
                <a:solidFill>
                  <a:schemeClr val="accent4">
                    <a:lumMod val="50000"/>
                  </a:schemeClr>
                </a:solidFill>
              </a:rPr>
              <a:t>УВАГУ!</a:t>
            </a:r>
            <a:endParaRPr lang="ru-RU" sz="96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609600" y="4507832"/>
            <a:ext cx="802105" cy="1618332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9288378" y="4620126"/>
            <a:ext cx="2294021" cy="1506038"/>
          </a:xfrm>
        </p:spPr>
        <p:txBody>
          <a:bodyPr/>
          <a:lstStyle/>
          <a:p>
            <a:endParaRPr lang="ru-RU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Апекс">
  <a:themeElements>
    <a:clrScheme name="Другая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10CF9B"/>
      </a:accent5>
      <a:accent6>
        <a:srgbClr val="A5C249"/>
      </a:accent6>
      <a:hlink>
        <a:srgbClr val="E2D700"/>
      </a:hlink>
      <a:folHlink>
        <a:srgbClr val="85DFD0"/>
      </a:folHlink>
    </a:clrScheme>
    <a:fontScheme name="Апекс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Апекс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1962</TotalTime>
  <Words>1609</Words>
  <Application>Microsoft Office PowerPoint</Application>
  <PresentationFormat>Произвольный</PresentationFormat>
  <Paragraphs>380</Paragraphs>
  <Slides>95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95</vt:i4>
      </vt:variant>
    </vt:vector>
  </HeadingPairs>
  <TitlesOfParts>
    <vt:vector size="96" baseType="lpstr">
      <vt:lpstr>Апекс</vt:lpstr>
      <vt:lpstr>Новозаводська ЗОШ І – ІІІ ступенів Житомирського району  Житомирської області</vt:lpstr>
      <vt:lpstr>Слайд 2</vt:lpstr>
      <vt:lpstr>Слайд 3</vt:lpstr>
      <vt:lpstr>Слайд 4</vt:lpstr>
      <vt:lpstr>Слайд 5</vt:lpstr>
      <vt:lpstr>Законодавча база</vt:lpstr>
      <vt:lpstr>Проблемна тема закладу:</vt:lpstr>
      <vt:lpstr>Слайд 8</vt:lpstr>
      <vt:lpstr>Основні принципи роботи  педколективу - індивідуалізація навчання; - самооцінка школярами динаміки і якості успіху; - формування в школярів відчуття успіху, віри в свої пізнавальні сили і здібності до навчання, знаходження причини невдачі в самому собі, формування почуття відповідальності; - максимальне наближення матеріалу до реалії життя, близьких школярам; - формування в уяві школярів цілісної навколишнього та духовного світу та аналітично – критичного ставлення до нього.</vt:lpstr>
      <vt:lpstr>Соціальний паспорт</vt:lpstr>
      <vt:lpstr>Слайд 11</vt:lpstr>
      <vt:lpstr>Матеріально – технічна база навчального закладу: Школу засновано у 1913 році. У приміщенні школи такі кабінети: - Української мови та літератури - Кабінет фізики - Кабінет хімії, біології - Кабінет історії - Кабінет математики - Кабінет географії - Кабінет інформатики - 4 кабінети для учнів початкових класів - Кабінет зарубіжної літератури - спортзал - бібліотека - їдальня - майстерня </vt:lpstr>
      <vt:lpstr>Шкільні методичні обʼєднання: </vt:lpstr>
      <vt:lpstr>Система навчальної роботи  з дітьми </vt:lpstr>
      <vt:lpstr>Шкільний автобус</vt:lpstr>
      <vt:lpstr>Конкурси</vt:lpstr>
      <vt:lpstr>Вчительський контингент</vt:lpstr>
      <vt:lpstr>Кривульська Валентина  Валентинівна</vt:lpstr>
      <vt:lpstr>Приймала участь і була переможницею у районному турі Всеукраїнського  конкурсу “Учитель року – 2014” в номінації “Географія”. Брала активну участь у проведенні регіональної  дослідно – експериментальної роботи “Випереджувальне навчання як складова у формуванні географічних компетентностей учнів загальноосвітніх навчальнихзакладів” у 2017році.  </vt:lpstr>
      <vt:lpstr>Слайд 20</vt:lpstr>
      <vt:lpstr>Слайд 21</vt:lpstr>
      <vt:lpstr>Слайд 22</vt:lpstr>
      <vt:lpstr>Галицька Людмила Петрівна</vt:lpstr>
      <vt:lpstr>Слайд 24</vt:lpstr>
      <vt:lpstr>Слайд 25</vt:lpstr>
      <vt:lpstr>Слайд 26</vt:lpstr>
      <vt:lpstr>Поліщук  Віта Василівна</vt:lpstr>
      <vt:lpstr>Слайд 28</vt:lpstr>
      <vt:lpstr>Слайд 29</vt:lpstr>
      <vt:lpstr>Слайд 30</vt:lpstr>
      <vt:lpstr>Слайд 31</vt:lpstr>
      <vt:lpstr>             Власенко Наталія Володимирівна</vt:lpstr>
      <vt:lpstr>             Гаврилюк Любов Вікторівна</vt:lpstr>
      <vt:lpstr>Слайд 34</vt:lpstr>
      <vt:lpstr>Слайд 35</vt:lpstr>
      <vt:lpstr>Слайд 36</vt:lpstr>
      <vt:lpstr>Рудніцька Галина Василівна</vt:lpstr>
      <vt:lpstr>Слайд 38</vt:lpstr>
      <vt:lpstr>Слайд 39</vt:lpstr>
      <vt:lpstr>Слайд 40</vt:lpstr>
      <vt:lpstr>Кобилянська Галина Петрівна</vt:lpstr>
      <vt:lpstr>Слайд 42</vt:lpstr>
      <vt:lpstr>Слайд 43</vt:lpstr>
      <vt:lpstr>Слайд 44</vt:lpstr>
      <vt:lpstr>Слайд 45</vt:lpstr>
      <vt:lpstr>Слайд 46</vt:lpstr>
      <vt:lpstr>Ориховська Ольга Володимирівна</vt:lpstr>
      <vt:lpstr>Слайд 48</vt:lpstr>
      <vt:lpstr>Слайд 49</vt:lpstr>
      <vt:lpstr>Слайд 50</vt:lpstr>
      <vt:lpstr>Корнійчук Валентина Феліксівна</vt:lpstr>
      <vt:lpstr>Слайд 52</vt:lpstr>
      <vt:lpstr>Слайд 53</vt:lpstr>
      <vt:lpstr>Савіцька Людмила Василівна</vt:lpstr>
      <vt:lpstr>Слайд 55</vt:lpstr>
      <vt:lpstr>Слайд 56</vt:lpstr>
      <vt:lpstr>Слайд 57</vt:lpstr>
      <vt:lpstr>Слайд 58</vt:lpstr>
      <vt:lpstr>Башинська Лариса Миколаївна</vt:lpstr>
      <vt:lpstr>Слайд 60</vt:lpstr>
      <vt:lpstr>Слайд 61</vt:lpstr>
      <vt:lpstr>Слайд 62</vt:lpstr>
      <vt:lpstr>Мотижена Ольга Костянтинівна</vt:lpstr>
      <vt:lpstr>Слайд 64</vt:lpstr>
      <vt:lpstr>Слайд 65</vt:lpstr>
      <vt:lpstr>Денисевич Володимир Фабіянович</vt:lpstr>
      <vt:lpstr>Герб школи</vt:lpstr>
      <vt:lpstr>Герб села В’юнки (проект) </vt:lpstr>
      <vt:lpstr>Облаштування кабінету історії</vt:lpstr>
      <vt:lpstr>Виховні заходи. («Літературна перерва»)</vt:lpstr>
      <vt:lpstr>Тематичні екскурсії. «Меморіал жертв Голодомору». </vt:lpstr>
      <vt:lpstr>Слайд 72</vt:lpstr>
      <vt:lpstr>Слайд 73</vt:lpstr>
      <vt:lpstr>Слайд 74</vt:lpstr>
      <vt:lpstr>Слайд 75</vt:lpstr>
      <vt:lpstr>Білорус  Тетяна  Володимирівна</vt:lpstr>
      <vt:lpstr>Корнійчук Петро Олександрович</vt:lpstr>
      <vt:lpstr>Слайд 78</vt:lpstr>
      <vt:lpstr>Слайд 79</vt:lpstr>
      <vt:lpstr>Слайд 80</vt:lpstr>
      <vt:lpstr>Журавська Людмила Миколаївна</vt:lpstr>
      <vt:lpstr>Слайд 82</vt:lpstr>
      <vt:lpstr>Слайд 83</vt:lpstr>
      <vt:lpstr>Слайд 84</vt:lpstr>
      <vt:lpstr>ЖИТТЯ ШКОЛИ</vt:lpstr>
      <vt:lpstr>Слайд 86</vt:lpstr>
      <vt:lpstr>Слайд 87</vt:lpstr>
      <vt:lpstr>Слайд 88</vt:lpstr>
      <vt:lpstr>Слайд 89</vt:lpstr>
      <vt:lpstr>Слайд 90</vt:lpstr>
      <vt:lpstr>Слайд 91</vt:lpstr>
      <vt:lpstr>Слайд 92</vt:lpstr>
      <vt:lpstr>Слайд 93</vt:lpstr>
      <vt:lpstr>Слайд 94</vt:lpstr>
      <vt:lpstr>ДЯКУЄМО ЗА  УВАГУ!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ОЗЗСО Пулинська ЗОШ І – ІІІ ступенів Пулинського району  Житомирської області</dc:title>
  <dc:creator>Acer</dc:creator>
  <cp:lastModifiedBy>Пользователь</cp:lastModifiedBy>
  <cp:revision>193</cp:revision>
  <dcterms:created xsi:type="dcterms:W3CDTF">2020-06-04T08:28:29Z</dcterms:created>
  <dcterms:modified xsi:type="dcterms:W3CDTF">2022-02-21T16:18:23Z</dcterms:modified>
</cp:coreProperties>
</file>