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97" r:id="rId3"/>
    <p:sldId id="327" r:id="rId4"/>
    <p:sldId id="325" r:id="rId5"/>
    <p:sldId id="305" r:id="rId6"/>
    <p:sldId id="298" r:id="rId7"/>
    <p:sldId id="343" r:id="rId8"/>
    <p:sldId id="299" r:id="rId9"/>
    <p:sldId id="301" r:id="rId10"/>
    <p:sldId id="307" r:id="rId11"/>
    <p:sldId id="302" r:id="rId12"/>
    <p:sldId id="266" r:id="rId13"/>
    <p:sldId id="260" r:id="rId14"/>
    <p:sldId id="326" r:id="rId15"/>
    <p:sldId id="263" r:id="rId16"/>
    <p:sldId id="262" r:id="rId17"/>
    <p:sldId id="264" r:id="rId18"/>
    <p:sldId id="278" r:id="rId19"/>
    <p:sldId id="308" r:id="rId20"/>
    <p:sldId id="309" r:id="rId21"/>
    <p:sldId id="310" r:id="rId22"/>
    <p:sldId id="319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2" r:id="rId37"/>
    <p:sldId id="341" r:id="rId38"/>
    <p:sldId id="320" r:id="rId39"/>
    <p:sldId id="321" r:id="rId40"/>
    <p:sldId id="322" r:id="rId41"/>
    <p:sldId id="294" r:id="rId42"/>
    <p:sldId id="275" r:id="rId4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1E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B777F-14B9-4C7F-87E2-9EF207E8D039}" type="doc">
      <dgm:prSet loTypeId="urn:microsoft.com/office/officeart/2005/8/layout/radial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0F357A-38E7-4803-97FA-CC5FED0C5B7B}">
      <dgm:prSet phldrT="[Текст]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Комітети учнівського самоврядування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AF74FA89-765E-4D3C-A2FF-2C9CDB8F4654}" type="parTrans" cxnId="{DB949667-B777-4381-915C-DE1014FCE372}">
      <dgm:prSet/>
      <dgm:spPr/>
      <dgm:t>
        <a:bodyPr/>
        <a:lstStyle/>
        <a:p>
          <a:endParaRPr lang="en-US"/>
        </a:p>
      </dgm:t>
    </dgm:pt>
    <dgm:pt modelId="{DDE0C0B2-7EA1-4D34-B41C-6ADD23D0C7C4}" type="sibTrans" cxnId="{DB949667-B777-4381-915C-DE1014FCE372}">
      <dgm:prSet/>
      <dgm:spPr/>
      <dgm:t>
        <a:bodyPr/>
        <a:lstStyle/>
        <a:p>
          <a:endParaRPr lang="en-US"/>
        </a:p>
      </dgm:t>
    </dgm:pt>
    <dgm:pt modelId="{AE2B1ADA-6CEF-42BB-AAA1-163CA3E0FDDC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uk-UA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Комітет з питань  з культури та відпочинку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CEB93F-BCC3-40A0-BF8D-FA4E271F80EC}" type="parTrans" cxnId="{F8EF60FB-DCD3-40CF-B536-DC523BE486D5}">
      <dgm:prSet/>
      <dgm:spPr/>
      <dgm:t>
        <a:bodyPr/>
        <a:lstStyle/>
        <a:p>
          <a:endParaRPr lang="en-US"/>
        </a:p>
      </dgm:t>
    </dgm:pt>
    <dgm:pt modelId="{89641439-CBCA-4868-B893-06D09572B2E4}" type="sibTrans" cxnId="{F8EF60FB-DCD3-40CF-B536-DC523BE486D5}">
      <dgm:prSet/>
      <dgm:spPr/>
      <dgm:t>
        <a:bodyPr/>
        <a:lstStyle/>
        <a:p>
          <a:endParaRPr lang="en-US"/>
        </a:p>
      </dgm:t>
    </dgm:pt>
    <dgm:pt modelId="{1BE73FDC-C0F9-4634-B58F-465320A5004E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Комітет з питань дисципліни і порядку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6D42BC-832B-4A65-A419-E59630424023}" type="parTrans" cxnId="{DC3FB489-7DF3-41C9-957E-5C07D271B025}">
      <dgm:prSet/>
      <dgm:spPr/>
      <dgm:t>
        <a:bodyPr/>
        <a:lstStyle/>
        <a:p>
          <a:endParaRPr lang="en-US"/>
        </a:p>
      </dgm:t>
    </dgm:pt>
    <dgm:pt modelId="{D869331C-920A-4580-8202-A859F1E80D7B}" type="sibTrans" cxnId="{DC3FB489-7DF3-41C9-957E-5C07D271B025}">
      <dgm:prSet/>
      <dgm:spPr/>
      <dgm:t>
        <a:bodyPr/>
        <a:lstStyle/>
        <a:p>
          <a:endParaRPr lang="en-US"/>
        </a:p>
      </dgm:t>
    </dgm:pt>
    <dgm:pt modelId="{2088969E-E274-4E00-8F0C-3947CC3A01C3}">
      <dgm:prSet phldrT="[Текст]" custT="1"/>
      <dgm:spPr>
        <a:solidFill>
          <a:srgbClr val="FF66CC"/>
        </a:solid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Комітет з питань праці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514124-8DB1-4335-8A6C-CECCF7E3F1CD}" type="parTrans" cxnId="{CC361D92-EF84-45FD-914E-EEC1E2E508A0}">
      <dgm:prSet/>
      <dgm:spPr/>
      <dgm:t>
        <a:bodyPr/>
        <a:lstStyle/>
        <a:p>
          <a:endParaRPr lang="en-US"/>
        </a:p>
      </dgm:t>
    </dgm:pt>
    <dgm:pt modelId="{7B66D5AA-1CED-494F-BD04-F4E660CE3439}" type="sibTrans" cxnId="{CC361D92-EF84-45FD-914E-EEC1E2E508A0}">
      <dgm:prSet/>
      <dgm:spPr/>
      <dgm:t>
        <a:bodyPr/>
        <a:lstStyle/>
        <a:p>
          <a:endParaRPr lang="en-US"/>
        </a:p>
      </dgm:t>
    </dgm:pt>
    <dgm:pt modelId="{7EE76FE0-B66F-4BAC-9FC6-10E73FE702B6}">
      <dgm:prSet phldrT="[Текст]" custT="1"/>
      <dgm:spPr>
        <a:solidFill>
          <a:srgbClr val="FF6600"/>
        </a:solidFill>
      </dgm:spPr>
      <dgm:t>
        <a:bodyPr/>
        <a:lstStyle/>
        <a:p>
          <a:pPr algn="l"/>
          <a:endParaRPr lang="uk-UA" sz="500" dirty="0" smtClean="0"/>
        </a:p>
        <a:p>
          <a:pPr algn="l"/>
          <a:endParaRPr lang="uk-UA" sz="500" dirty="0" smtClean="0"/>
        </a:p>
        <a:p>
          <a:pPr algn="l"/>
          <a:endParaRPr lang="uk-UA" sz="500" dirty="0" smtClean="0"/>
        </a:p>
        <a:p>
          <a:pPr algn="l"/>
          <a:endParaRPr lang="uk-UA" sz="14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uk-UA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Комітет з питань і</a:t>
          </a:r>
          <a:r>
            <a:rPr lang="uk-UA" sz="18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нформації</a:t>
          </a:r>
          <a:endParaRPr lang="en-US" sz="18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2A043D-DB7A-4344-861F-45DC38CA9FFD}" type="parTrans" cxnId="{81823D68-A0AD-41C5-A93B-CB6636619593}">
      <dgm:prSet/>
      <dgm:spPr/>
      <dgm:t>
        <a:bodyPr/>
        <a:lstStyle/>
        <a:p>
          <a:endParaRPr lang="en-US"/>
        </a:p>
      </dgm:t>
    </dgm:pt>
    <dgm:pt modelId="{08B3C64B-5A2F-4A14-B8CF-7D600EF0FB58}" type="sibTrans" cxnId="{81823D68-A0AD-41C5-A93B-CB6636619593}">
      <dgm:prSet/>
      <dgm:spPr/>
      <dgm:t>
        <a:bodyPr/>
        <a:lstStyle/>
        <a:p>
          <a:endParaRPr lang="en-US"/>
        </a:p>
      </dgm:t>
    </dgm:pt>
    <dgm:pt modelId="{C625EBFD-F53E-4953-BEFD-11FF18EC1621}">
      <dgm:prSet phldrT="[Текст]" phldr="1"/>
      <dgm:spPr/>
      <dgm:t>
        <a:bodyPr/>
        <a:lstStyle/>
        <a:p>
          <a:endParaRPr lang="en-US" dirty="0"/>
        </a:p>
      </dgm:t>
    </dgm:pt>
    <dgm:pt modelId="{E3A3A745-BC02-4594-91B2-1A180E6F31CE}" type="parTrans" cxnId="{07BEF0CC-E98A-4634-A6D8-FA25B4266E87}">
      <dgm:prSet/>
      <dgm:spPr/>
      <dgm:t>
        <a:bodyPr/>
        <a:lstStyle/>
        <a:p>
          <a:endParaRPr lang="en-US"/>
        </a:p>
      </dgm:t>
    </dgm:pt>
    <dgm:pt modelId="{92AEC795-98D6-4D1B-B00B-92FF737AC5F0}" type="sibTrans" cxnId="{07BEF0CC-E98A-4634-A6D8-FA25B4266E87}">
      <dgm:prSet/>
      <dgm:spPr/>
      <dgm:t>
        <a:bodyPr/>
        <a:lstStyle/>
        <a:p>
          <a:endParaRPr lang="en-US"/>
        </a:p>
      </dgm:t>
    </dgm:pt>
    <dgm:pt modelId="{804BDAF2-4D95-44A1-B51D-88D1911E240B}">
      <dgm:prSet/>
      <dgm:spPr/>
      <dgm:t>
        <a:bodyPr/>
        <a:lstStyle/>
        <a:p>
          <a:endParaRPr lang="en-US" dirty="0"/>
        </a:p>
      </dgm:t>
    </dgm:pt>
    <dgm:pt modelId="{18D0CBD2-CF5A-47E6-9EA9-45975DDCC524}" type="parTrans" cxnId="{BD68CFFA-0FC2-4B53-9C1C-10DB464F3523}">
      <dgm:prSet/>
      <dgm:spPr/>
      <dgm:t>
        <a:bodyPr/>
        <a:lstStyle/>
        <a:p>
          <a:endParaRPr lang="en-US"/>
        </a:p>
      </dgm:t>
    </dgm:pt>
    <dgm:pt modelId="{312E5246-5C11-4B7B-AD93-733F5442A66D}" type="sibTrans" cxnId="{BD68CFFA-0FC2-4B53-9C1C-10DB464F3523}">
      <dgm:prSet/>
      <dgm:spPr/>
      <dgm:t>
        <a:bodyPr/>
        <a:lstStyle/>
        <a:p>
          <a:endParaRPr lang="en-US"/>
        </a:p>
      </dgm:t>
    </dgm:pt>
    <dgm:pt modelId="{9A2AAA7B-1977-40BD-B07E-44E0DD1F1082}">
      <dgm:prSet phldrT="[Текст]" phldr="1"/>
      <dgm:spPr/>
      <dgm:t>
        <a:bodyPr/>
        <a:lstStyle/>
        <a:p>
          <a:endParaRPr lang="en-US" dirty="0"/>
        </a:p>
      </dgm:t>
    </dgm:pt>
    <dgm:pt modelId="{A418F772-264E-4FEF-B432-D8F9DD2A48FF}" type="parTrans" cxnId="{E71D91D5-D521-4B6E-9793-4D876DD9822E}">
      <dgm:prSet/>
      <dgm:spPr/>
      <dgm:t>
        <a:bodyPr/>
        <a:lstStyle/>
        <a:p>
          <a:endParaRPr lang="en-US"/>
        </a:p>
      </dgm:t>
    </dgm:pt>
    <dgm:pt modelId="{49916A3F-0306-4B60-93A8-8E79F99C1495}" type="sibTrans" cxnId="{E71D91D5-D521-4B6E-9793-4D876DD9822E}">
      <dgm:prSet/>
      <dgm:spPr/>
      <dgm:t>
        <a:bodyPr/>
        <a:lstStyle/>
        <a:p>
          <a:endParaRPr lang="en-US"/>
        </a:p>
      </dgm:t>
    </dgm:pt>
    <dgm:pt modelId="{FD4481F0-6CD3-4595-A0C3-E460BC93CE58}">
      <dgm:prSet custT="1"/>
      <dgm:spPr>
        <a:solidFill>
          <a:srgbClr val="66FF33"/>
        </a:solidFill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Комітет з питань навчання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248C46-2C90-4EFE-A76F-00196C2B65F7}" type="parTrans" cxnId="{E4BC9639-7F03-4194-BE18-FE2714986257}">
      <dgm:prSet/>
      <dgm:spPr/>
      <dgm:t>
        <a:bodyPr/>
        <a:lstStyle/>
        <a:p>
          <a:endParaRPr lang="en-US"/>
        </a:p>
      </dgm:t>
    </dgm:pt>
    <dgm:pt modelId="{54BDADBE-8860-4974-B33F-9DF8510C7544}" type="sibTrans" cxnId="{E4BC9639-7F03-4194-BE18-FE2714986257}">
      <dgm:prSet/>
      <dgm:spPr/>
      <dgm:t>
        <a:bodyPr/>
        <a:lstStyle/>
        <a:p>
          <a:endParaRPr lang="en-US"/>
        </a:p>
      </dgm:t>
    </dgm:pt>
    <dgm:pt modelId="{FF0F487C-93B2-4B31-8C6E-D5D6D0FFBF28}">
      <dgm:prSet custT="1"/>
      <dgm:spPr>
        <a:solidFill>
          <a:srgbClr val="00FFFF"/>
        </a:solidFill>
      </dgm:spPr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Комітет з питань здоров’я та спорту</a:t>
          </a:r>
          <a:endParaRPr lang="en-US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45576B-24AB-401F-8F5F-2D5209808588}" type="parTrans" cxnId="{961C78E0-077F-452F-92A5-474022E0DC6D}">
      <dgm:prSet/>
      <dgm:spPr/>
      <dgm:t>
        <a:bodyPr/>
        <a:lstStyle/>
        <a:p>
          <a:endParaRPr lang="en-US"/>
        </a:p>
      </dgm:t>
    </dgm:pt>
    <dgm:pt modelId="{0C66F978-40FA-4967-8BA6-0C99C645F47E}" type="sibTrans" cxnId="{961C78E0-077F-452F-92A5-474022E0DC6D}">
      <dgm:prSet/>
      <dgm:spPr/>
      <dgm:t>
        <a:bodyPr/>
        <a:lstStyle/>
        <a:p>
          <a:endParaRPr lang="en-US"/>
        </a:p>
      </dgm:t>
    </dgm:pt>
    <dgm:pt modelId="{66A6D2EB-777A-470B-95ED-A230DD0000B4}">
      <dgm:prSet phldrT="[Текст]"/>
      <dgm:spPr/>
      <dgm:t>
        <a:bodyPr/>
        <a:lstStyle/>
        <a:p>
          <a:endParaRPr lang="en-US" dirty="0"/>
        </a:p>
      </dgm:t>
    </dgm:pt>
    <dgm:pt modelId="{707BA396-C27D-4615-9229-B5249E9E40EB}" type="parTrans" cxnId="{A04850EF-0E3C-4C16-A6CF-FA9F0EAB3E25}">
      <dgm:prSet/>
      <dgm:spPr/>
      <dgm:t>
        <a:bodyPr/>
        <a:lstStyle/>
        <a:p>
          <a:endParaRPr lang="en-US"/>
        </a:p>
      </dgm:t>
    </dgm:pt>
    <dgm:pt modelId="{816376F9-5BD5-4DBD-8B7C-6608083C23BD}" type="sibTrans" cxnId="{A04850EF-0E3C-4C16-A6CF-FA9F0EAB3E25}">
      <dgm:prSet/>
      <dgm:spPr/>
      <dgm:t>
        <a:bodyPr/>
        <a:lstStyle/>
        <a:p>
          <a:endParaRPr lang="en-US"/>
        </a:p>
      </dgm:t>
    </dgm:pt>
    <dgm:pt modelId="{57381AE6-6A4F-45EB-A346-CE9C122D504F}">
      <dgm:prSet phldrT="[Текст]"/>
      <dgm:spPr/>
      <dgm:t>
        <a:bodyPr/>
        <a:lstStyle/>
        <a:p>
          <a:endParaRPr lang="en-US" dirty="0"/>
        </a:p>
      </dgm:t>
    </dgm:pt>
    <dgm:pt modelId="{025A0AD8-722A-4B4F-BE61-FF570ED161BC}" type="parTrans" cxnId="{68533303-61F7-40F1-8F91-9B7F32B81271}">
      <dgm:prSet/>
      <dgm:spPr/>
      <dgm:t>
        <a:bodyPr/>
        <a:lstStyle/>
        <a:p>
          <a:endParaRPr lang="en-US"/>
        </a:p>
      </dgm:t>
    </dgm:pt>
    <dgm:pt modelId="{F0AF7172-C9F4-4D1D-90D5-E7DBEFF3B326}" type="sibTrans" cxnId="{68533303-61F7-40F1-8F91-9B7F32B81271}">
      <dgm:prSet/>
      <dgm:spPr/>
      <dgm:t>
        <a:bodyPr/>
        <a:lstStyle/>
        <a:p>
          <a:endParaRPr lang="en-US"/>
        </a:p>
      </dgm:t>
    </dgm:pt>
    <dgm:pt modelId="{3496445C-3ACF-418C-BD27-66483566F720}">
      <dgm:prSet/>
      <dgm:spPr/>
      <dgm:t>
        <a:bodyPr/>
        <a:lstStyle/>
        <a:p>
          <a:endParaRPr lang="en-US" dirty="0"/>
        </a:p>
      </dgm:t>
    </dgm:pt>
    <dgm:pt modelId="{3DAC1702-83A2-4DD0-B9DF-6123EC407B91}" type="parTrans" cxnId="{6207CED2-A401-4DAC-9F0B-1C5F82878658}">
      <dgm:prSet/>
      <dgm:spPr/>
      <dgm:t>
        <a:bodyPr/>
        <a:lstStyle/>
        <a:p>
          <a:endParaRPr lang="ru-RU"/>
        </a:p>
      </dgm:t>
    </dgm:pt>
    <dgm:pt modelId="{48FB1C32-32D6-48A2-8537-B53E084248F9}" type="sibTrans" cxnId="{6207CED2-A401-4DAC-9F0B-1C5F82878658}">
      <dgm:prSet/>
      <dgm:spPr/>
      <dgm:t>
        <a:bodyPr/>
        <a:lstStyle/>
        <a:p>
          <a:endParaRPr lang="ru-RU"/>
        </a:p>
      </dgm:t>
    </dgm:pt>
    <dgm:pt modelId="{6274E393-EA7A-40E2-8A79-D4E5AE306FF4}">
      <dgm:prSet/>
      <dgm:spPr/>
      <dgm:t>
        <a:bodyPr/>
        <a:lstStyle/>
        <a:p>
          <a:endParaRPr lang="en-US" dirty="0"/>
        </a:p>
      </dgm:t>
    </dgm:pt>
    <dgm:pt modelId="{6330AD4D-CCF6-4E9D-B5CF-9257F57CC73E}" type="parTrans" cxnId="{9EF5648D-0FE8-4E2E-8D74-D130EE8609E1}">
      <dgm:prSet/>
      <dgm:spPr/>
      <dgm:t>
        <a:bodyPr/>
        <a:lstStyle/>
        <a:p>
          <a:endParaRPr lang="ru-RU"/>
        </a:p>
      </dgm:t>
    </dgm:pt>
    <dgm:pt modelId="{DAF180BF-84F4-4D46-BF37-56EC24D24EFF}" type="sibTrans" cxnId="{9EF5648D-0FE8-4E2E-8D74-D130EE8609E1}">
      <dgm:prSet/>
      <dgm:spPr/>
      <dgm:t>
        <a:bodyPr/>
        <a:lstStyle/>
        <a:p>
          <a:endParaRPr lang="ru-RU"/>
        </a:p>
      </dgm:t>
    </dgm:pt>
    <dgm:pt modelId="{627B8FE2-5123-4BDE-9071-29A3478E5E31}">
      <dgm:prSet/>
      <dgm:spPr/>
      <dgm:t>
        <a:bodyPr/>
        <a:lstStyle/>
        <a:p>
          <a:endParaRPr lang="en-US" dirty="0"/>
        </a:p>
      </dgm:t>
    </dgm:pt>
    <dgm:pt modelId="{FD22E9CE-C0AE-41CD-9BB5-3ED88E370DDF}" type="parTrans" cxnId="{2BDEF976-44F1-4F83-B388-FF2EC183B253}">
      <dgm:prSet/>
      <dgm:spPr/>
      <dgm:t>
        <a:bodyPr/>
        <a:lstStyle/>
        <a:p>
          <a:endParaRPr lang="ru-RU"/>
        </a:p>
      </dgm:t>
    </dgm:pt>
    <dgm:pt modelId="{50CE1174-359D-468C-9C52-BC7FBDE0A7BC}" type="sibTrans" cxnId="{2BDEF976-44F1-4F83-B388-FF2EC183B253}">
      <dgm:prSet/>
      <dgm:spPr/>
      <dgm:t>
        <a:bodyPr/>
        <a:lstStyle/>
        <a:p>
          <a:endParaRPr lang="ru-RU"/>
        </a:p>
      </dgm:t>
    </dgm:pt>
    <dgm:pt modelId="{60EF9E28-F7AC-4000-9738-0800DD70C5C5}">
      <dgm:prSet/>
      <dgm:spPr/>
      <dgm:t>
        <a:bodyPr/>
        <a:lstStyle/>
        <a:p>
          <a:endParaRPr lang="en-US" dirty="0"/>
        </a:p>
      </dgm:t>
    </dgm:pt>
    <dgm:pt modelId="{ACBE06DD-AABF-4181-BB94-F1AD80B5211B}" type="parTrans" cxnId="{E66E3BC7-BD89-4E33-ADAC-879A686FA716}">
      <dgm:prSet/>
      <dgm:spPr/>
      <dgm:t>
        <a:bodyPr/>
        <a:lstStyle/>
        <a:p>
          <a:endParaRPr lang="ru-RU"/>
        </a:p>
      </dgm:t>
    </dgm:pt>
    <dgm:pt modelId="{C090FC68-598F-4B9A-9848-C60630F0E506}" type="sibTrans" cxnId="{E66E3BC7-BD89-4E33-ADAC-879A686FA716}">
      <dgm:prSet/>
      <dgm:spPr/>
      <dgm:t>
        <a:bodyPr/>
        <a:lstStyle/>
        <a:p>
          <a:endParaRPr lang="ru-RU"/>
        </a:p>
      </dgm:t>
    </dgm:pt>
    <dgm:pt modelId="{5483A85A-CFCF-41F6-9FC2-06B97279D686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C6A06050-90A0-4279-AF32-2CB5B5E28ADB}" type="parTrans" cxnId="{145BF9DD-AA2D-4DBE-8256-5B69DC7CE02B}">
      <dgm:prSet/>
      <dgm:spPr/>
      <dgm:t>
        <a:bodyPr/>
        <a:lstStyle/>
        <a:p>
          <a:endParaRPr lang="ru-RU"/>
        </a:p>
      </dgm:t>
    </dgm:pt>
    <dgm:pt modelId="{DD747158-0FB9-429A-8044-CF4FEAE6218E}" type="sibTrans" cxnId="{145BF9DD-AA2D-4DBE-8256-5B69DC7CE02B}">
      <dgm:prSet/>
      <dgm:spPr/>
      <dgm:t>
        <a:bodyPr/>
        <a:lstStyle/>
        <a:p>
          <a:endParaRPr lang="ru-RU"/>
        </a:p>
      </dgm:t>
    </dgm:pt>
    <dgm:pt modelId="{F1855AC0-5A89-48FE-841C-3A7BDE052667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6E0FA116-D6AA-4938-BCEC-A54D7D515A16}" type="parTrans" cxnId="{ECE69C47-B74D-407F-A352-FDB488036DB8}">
      <dgm:prSet/>
      <dgm:spPr/>
      <dgm:t>
        <a:bodyPr/>
        <a:lstStyle/>
        <a:p>
          <a:endParaRPr lang="ru-RU"/>
        </a:p>
      </dgm:t>
    </dgm:pt>
    <dgm:pt modelId="{7A4FB53F-4FB2-405E-BC04-681723EC8BB0}" type="sibTrans" cxnId="{ECE69C47-B74D-407F-A352-FDB488036DB8}">
      <dgm:prSet/>
      <dgm:spPr/>
      <dgm:t>
        <a:bodyPr/>
        <a:lstStyle/>
        <a:p>
          <a:endParaRPr lang="ru-RU"/>
        </a:p>
      </dgm:t>
    </dgm:pt>
    <dgm:pt modelId="{349D598B-8F88-4CB9-AEF9-565BA0007B00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35D0522D-079E-4C22-A14F-980AFEE92B14}" type="parTrans" cxnId="{BE0ECAA0-1F0B-486C-9488-CDD3F98AAD54}">
      <dgm:prSet/>
      <dgm:spPr/>
      <dgm:t>
        <a:bodyPr/>
        <a:lstStyle/>
        <a:p>
          <a:endParaRPr lang="ru-RU"/>
        </a:p>
      </dgm:t>
    </dgm:pt>
    <dgm:pt modelId="{7B2F3CB8-F10F-4160-AF9D-67C635FC65A6}" type="sibTrans" cxnId="{BE0ECAA0-1F0B-486C-9488-CDD3F98AAD54}">
      <dgm:prSet/>
      <dgm:spPr/>
      <dgm:t>
        <a:bodyPr/>
        <a:lstStyle/>
        <a:p>
          <a:endParaRPr lang="ru-RU"/>
        </a:p>
      </dgm:t>
    </dgm:pt>
    <dgm:pt modelId="{924C7ED0-1510-4EED-A2BA-85D1597336C0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3B854AE0-DCB2-42A4-AB58-7E0306B879C6}" type="parTrans" cxnId="{D9FEF716-8A55-4AE5-AEF6-A6BC7E572B6A}">
      <dgm:prSet/>
      <dgm:spPr/>
      <dgm:t>
        <a:bodyPr/>
        <a:lstStyle/>
        <a:p>
          <a:endParaRPr lang="ru-RU"/>
        </a:p>
      </dgm:t>
    </dgm:pt>
    <dgm:pt modelId="{873292DB-B9F9-4B34-A387-E3F10BC257C5}" type="sibTrans" cxnId="{D9FEF716-8A55-4AE5-AEF6-A6BC7E572B6A}">
      <dgm:prSet/>
      <dgm:spPr/>
      <dgm:t>
        <a:bodyPr/>
        <a:lstStyle/>
        <a:p>
          <a:endParaRPr lang="ru-RU"/>
        </a:p>
      </dgm:t>
    </dgm:pt>
    <dgm:pt modelId="{5C85F996-3807-46A4-8509-0F93F84176F3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579E00CD-5B9F-41CA-945D-5E6D020A8296}" type="parTrans" cxnId="{444571B0-DA0F-4097-A711-1474F788B95E}">
      <dgm:prSet/>
      <dgm:spPr/>
      <dgm:t>
        <a:bodyPr/>
        <a:lstStyle/>
        <a:p>
          <a:endParaRPr lang="ru-RU"/>
        </a:p>
      </dgm:t>
    </dgm:pt>
    <dgm:pt modelId="{ED3E6F53-3633-4E4F-8C7B-64514EE87EA3}" type="sibTrans" cxnId="{444571B0-DA0F-4097-A711-1474F788B95E}">
      <dgm:prSet/>
      <dgm:spPr/>
      <dgm:t>
        <a:bodyPr/>
        <a:lstStyle/>
        <a:p>
          <a:endParaRPr lang="ru-RU"/>
        </a:p>
      </dgm:t>
    </dgm:pt>
    <dgm:pt modelId="{237D0397-2884-4058-9350-54328B12E8FB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FBF97149-4DE3-4937-B78B-A51C3ED5E8C8}" type="parTrans" cxnId="{28ACC075-5895-4DA5-ADB5-851AA4C3A09E}">
      <dgm:prSet/>
      <dgm:spPr/>
      <dgm:t>
        <a:bodyPr/>
        <a:lstStyle/>
        <a:p>
          <a:endParaRPr lang="ru-RU"/>
        </a:p>
      </dgm:t>
    </dgm:pt>
    <dgm:pt modelId="{A6D76EFD-A85E-40C3-8EE8-9D4A22D8F1F1}" type="sibTrans" cxnId="{28ACC075-5895-4DA5-ADB5-851AA4C3A09E}">
      <dgm:prSet/>
      <dgm:spPr/>
      <dgm:t>
        <a:bodyPr/>
        <a:lstStyle/>
        <a:p>
          <a:endParaRPr lang="ru-RU"/>
        </a:p>
      </dgm:t>
    </dgm:pt>
    <dgm:pt modelId="{E7F19437-0080-4D56-BD59-23D03AB5FE67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877E16B6-06CD-4A0E-AACE-FB8F467C5035}" type="parTrans" cxnId="{FC267464-6943-473B-8460-53281E6521A0}">
      <dgm:prSet/>
      <dgm:spPr/>
      <dgm:t>
        <a:bodyPr/>
        <a:lstStyle/>
        <a:p>
          <a:endParaRPr lang="ru-RU"/>
        </a:p>
      </dgm:t>
    </dgm:pt>
    <dgm:pt modelId="{B4D44FFD-2461-4335-B21F-C1D84E937086}" type="sibTrans" cxnId="{FC267464-6943-473B-8460-53281E6521A0}">
      <dgm:prSet/>
      <dgm:spPr/>
      <dgm:t>
        <a:bodyPr/>
        <a:lstStyle/>
        <a:p>
          <a:endParaRPr lang="ru-RU"/>
        </a:p>
      </dgm:t>
    </dgm:pt>
    <dgm:pt modelId="{098CC77D-819E-4B72-8CC7-9E2EEC45910D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CF3F5A9B-8924-4672-A9D1-73B31DB7320B}" type="parTrans" cxnId="{1474811C-48F3-4957-B847-056826D1D710}">
      <dgm:prSet/>
      <dgm:spPr/>
      <dgm:t>
        <a:bodyPr/>
        <a:lstStyle/>
        <a:p>
          <a:endParaRPr lang="ru-RU"/>
        </a:p>
      </dgm:t>
    </dgm:pt>
    <dgm:pt modelId="{8B6EC6C1-ED9F-4CF7-9DF2-12BC51D873F1}" type="sibTrans" cxnId="{1474811C-48F3-4957-B847-056826D1D710}">
      <dgm:prSet/>
      <dgm:spPr/>
      <dgm:t>
        <a:bodyPr/>
        <a:lstStyle/>
        <a:p>
          <a:endParaRPr lang="ru-RU"/>
        </a:p>
      </dgm:t>
    </dgm:pt>
    <dgm:pt modelId="{8CECB74D-B227-43C8-A59A-0948B85AADF1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15C935CC-0080-4E8B-9E43-CA2F17F74D66}" type="parTrans" cxnId="{4A7B1DC7-6777-4E77-AA4E-FFC3D22E3CE2}">
      <dgm:prSet/>
      <dgm:spPr/>
      <dgm:t>
        <a:bodyPr/>
        <a:lstStyle/>
        <a:p>
          <a:endParaRPr lang="ru-RU"/>
        </a:p>
      </dgm:t>
    </dgm:pt>
    <dgm:pt modelId="{715B241F-542A-46E5-A92F-5BBE0776A283}" type="sibTrans" cxnId="{4A7B1DC7-6777-4E77-AA4E-FFC3D22E3CE2}">
      <dgm:prSet/>
      <dgm:spPr/>
      <dgm:t>
        <a:bodyPr/>
        <a:lstStyle/>
        <a:p>
          <a:endParaRPr lang="ru-RU"/>
        </a:p>
      </dgm:t>
    </dgm:pt>
    <dgm:pt modelId="{58F330BE-B3ED-458D-9F5F-6FCDF18601EE}">
      <dgm:prSet/>
      <dgm:spPr>
        <a:solidFill>
          <a:srgbClr val="FF6600"/>
        </a:solidFill>
      </dgm:spPr>
      <dgm:t>
        <a:bodyPr/>
        <a:lstStyle/>
        <a:p>
          <a:pPr algn="l"/>
          <a:endParaRPr lang="ru-RU" sz="400" dirty="0"/>
        </a:p>
      </dgm:t>
    </dgm:pt>
    <dgm:pt modelId="{514EBE3C-A41B-4711-9843-CB44AA497604}" type="parTrans" cxnId="{646BA6A4-ADE4-4FDD-8968-2A47F2D687D8}">
      <dgm:prSet/>
      <dgm:spPr/>
      <dgm:t>
        <a:bodyPr/>
        <a:lstStyle/>
        <a:p>
          <a:endParaRPr lang="ru-RU"/>
        </a:p>
      </dgm:t>
    </dgm:pt>
    <dgm:pt modelId="{0D87A87C-4FF2-401C-9CB0-FC8973117297}" type="sibTrans" cxnId="{646BA6A4-ADE4-4FDD-8968-2A47F2D687D8}">
      <dgm:prSet/>
      <dgm:spPr/>
      <dgm:t>
        <a:bodyPr/>
        <a:lstStyle/>
        <a:p>
          <a:endParaRPr lang="ru-RU"/>
        </a:p>
      </dgm:t>
    </dgm:pt>
    <dgm:pt modelId="{6A66C6B6-0633-49C4-967F-E2968DFEE44B}" type="pres">
      <dgm:prSet presAssocID="{D9EB777F-14B9-4C7F-87E2-9EF207E8D03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8F38ED-6370-4DDD-8D14-DDFCD7546EC6}" type="pres">
      <dgm:prSet presAssocID="{BC0F357A-38E7-4803-97FA-CC5FED0C5B7B}" presName="centerShape" presStyleLbl="node0" presStyleIdx="0" presStyleCnt="1" custScaleX="236778" custScaleY="103558"/>
      <dgm:spPr/>
      <dgm:t>
        <a:bodyPr/>
        <a:lstStyle/>
        <a:p>
          <a:endParaRPr lang="en-US"/>
        </a:p>
      </dgm:t>
    </dgm:pt>
    <dgm:pt modelId="{DAF58FE2-9EDA-4842-9B39-9B68BAE99F02}" type="pres">
      <dgm:prSet presAssocID="{16CEB93F-BCC3-40A0-BF8D-FA4E271F80EC}" presName="Name9" presStyleLbl="parChTrans1D2" presStyleIdx="0" presStyleCnt="6" custScaleX="2000000" custScaleY="103546"/>
      <dgm:spPr/>
      <dgm:t>
        <a:bodyPr/>
        <a:lstStyle/>
        <a:p>
          <a:endParaRPr lang="en-US"/>
        </a:p>
      </dgm:t>
    </dgm:pt>
    <dgm:pt modelId="{187B28B8-6A44-42DE-990A-CFF27EEDEF56}" type="pres">
      <dgm:prSet presAssocID="{16CEB93F-BCC3-40A0-BF8D-FA4E271F80EC}" presName="connTx" presStyleLbl="parChTrans1D2" presStyleIdx="0" presStyleCnt="6"/>
      <dgm:spPr/>
      <dgm:t>
        <a:bodyPr/>
        <a:lstStyle/>
        <a:p>
          <a:endParaRPr lang="en-US"/>
        </a:p>
      </dgm:t>
    </dgm:pt>
    <dgm:pt modelId="{DE712D17-4147-4233-937C-F6C7AC9238D3}" type="pres">
      <dgm:prSet presAssocID="{AE2B1ADA-6CEF-42BB-AAA1-163CA3E0FDDC}" presName="node" presStyleLbl="node1" presStyleIdx="0" presStyleCnt="6" custScaleX="207555" custScaleY="103558" custRadScaleRad="100466" custRadScaleInc="-229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28133-65B5-45E1-AC38-8C0B717CA8CB}" type="pres">
      <dgm:prSet presAssocID="{AB6D42BC-832B-4A65-A419-E59630424023}" presName="Name9" presStyleLbl="parChTrans1D2" presStyleIdx="1" presStyleCnt="6" custScaleX="2000000" custScaleY="103546"/>
      <dgm:spPr/>
      <dgm:t>
        <a:bodyPr/>
        <a:lstStyle/>
        <a:p>
          <a:endParaRPr lang="en-US"/>
        </a:p>
      </dgm:t>
    </dgm:pt>
    <dgm:pt modelId="{87B3BEF8-B8C5-4A49-978B-C177B8ABCFB8}" type="pres">
      <dgm:prSet presAssocID="{AB6D42BC-832B-4A65-A419-E59630424023}" presName="connTx" presStyleLbl="parChTrans1D2" presStyleIdx="1" presStyleCnt="6"/>
      <dgm:spPr/>
      <dgm:t>
        <a:bodyPr/>
        <a:lstStyle/>
        <a:p>
          <a:endParaRPr lang="en-US"/>
        </a:p>
      </dgm:t>
    </dgm:pt>
    <dgm:pt modelId="{0BF62B3D-4278-49D9-ACF6-217EB982A076}" type="pres">
      <dgm:prSet presAssocID="{1BE73FDC-C0F9-4634-B58F-465320A5004E}" presName="node" presStyleLbl="node1" presStyleIdx="1" presStyleCnt="6" custScaleX="168229" custScaleY="97547" custRadScaleRad="131840" custRadScaleInc="34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3CC5C-D091-4DFA-BB70-6AA27791F25A}" type="pres">
      <dgm:prSet presAssocID="{91248C46-2C90-4EFE-A76F-00196C2B65F7}" presName="Name9" presStyleLbl="parChTrans1D2" presStyleIdx="2" presStyleCnt="6" custScaleX="2000000" custScaleY="103546"/>
      <dgm:spPr/>
      <dgm:t>
        <a:bodyPr/>
        <a:lstStyle/>
        <a:p>
          <a:endParaRPr lang="en-US"/>
        </a:p>
      </dgm:t>
    </dgm:pt>
    <dgm:pt modelId="{78E9F54D-B3B5-4180-8E94-0F82CAF5DBB5}" type="pres">
      <dgm:prSet presAssocID="{91248C46-2C90-4EFE-A76F-00196C2B65F7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45A5720-C6A9-4595-BC29-0A25639AEF23}" type="pres">
      <dgm:prSet presAssocID="{FD4481F0-6CD3-4595-A0C3-E460BC93CE58}" presName="node" presStyleLbl="node1" presStyleIdx="2" presStyleCnt="6" custScaleX="176271" custScaleY="129039" custRadScaleRad="161206" custRadScaleInc="-402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CB8D00-BD89-4F0B-9B01-C3EEC703A003}" type="pres">
      <dgm:prSet presAssocID="{D645576B-24AB-401F-8F5F-2D5209808588}" presName="Name9" presStyleLbl="parChTrans1D2" presStyleIdx="3" presStyleCnt="6" custScaleX="2000000" custScaleY="103546"/>
      <dgm:spPr/>
      <dgm:t>
        <a:bodyPr/>
        <a:lstStyle/>
        <a:p>
          <a:endParaRPr lang="en-US"/>
        </a:p>
      </dgm:t>
    </dgm:pt>
    <dgm:pt modelId="{9F899B5D-65E0-4A74-8C01-839D509BBFBB}" type="pres">
      <dgm:prSet presAssocID="{D645576B-24AB-401F-8F5F-2D5209808588}" presName="connTx" presStyleLbl="parChTrans1D2" presStyleIdx="3" presStyleCnt="6"/>
      <dgm:spPr/>
      <dgm:t>
        <a:bodyPr/>
        <a:lstStyle/>
        <a:p>
          <a:endParaRPr lang="en-US"/>
        </a:p>
      </dgm:t>
    </dgm:pt>
    <dgm:pt modelId="{AD2D3C84-F028-4951-AFC4-BCECB6E0C3EA}" type="pres">
      <dgm:prSet presAssocID="{FF0F487C-93B2-4B31-8C6E-D5D6D0FFBF28}" presName="node" presStyleLbl="node1" presStyleIdx="3" presStyleCnt="6" custScaleX="204441" custScaleY="103558" custRadScaleRad="115288" custRadScaleInc="-8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D75F6-1DDA-4F86-868E-C0F0AB8F82EA}" type="pres">
      <dgm:prSet presAssocID="{8A514124-8DB1-4335-8A6C-CECCF7E3F1CD}" presName="Name9" presStyleLbl="parChTrans1D2" presStyleIdx="4" presStyleCnt="6" custScaleX="2000000" custScaleY="103546"/>
      <dgm:spPr/>
      <dgm:t>
        <a:bodyPr/>
        <a:lstStyle/>
        <a:p>
          <a:endParaRPr lang="en-US"/>
        </a:p>
      </dgm:t>
    </dgm:pt>
    <dgm:pt modelId="{F01034A2-0C2B-4018-9C9A-804A2EAAE9AD}" type="pres">
      <dgm:prSet presAssocID="{8A514124-8DB1-4335-8A6C-CECCF7E3F1CD}" presName="connTx" presStyleLbl="parChTrans1D2" presStyleIdx="4" presStyleCnt="6"/>
      <dgm:spPr/>
      <dgm:t>
        <a:bodyPr/>
        <a:lstStyle/>
        <a:p>
          <a:endParaRPr lang="en-US"/>
        </a:p>
      </dgm:t>
    </dgm:pt>
    <dgm:pt modelId="{FD3628CC-BD20-4B49-BD9E-C137F8913663}" type="pres">
      <dgm:prSet presAssocID="{2088969E-E274-4E00-8F0C-3947CC3A01C3}" presName="node" presStyleLbl="node1" presStyleIdx="4" presStyleCnt="6" custScaleX="192980" custScaleY="124489" custRadScaleRad="170489" custRadScaleInc="23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4B9E8-092F-405C-9D5E-3FD4CB9A74D4}" type="pres">
      <dgm:prSet presAssocID="{942A043D-DB7A-4344-861F-45DC38CA9FFD}" presName="Name9" presStyleLbl="parChTrans1D2" presStyleIdx="5" presStyleCnt="6" custScaleX="2000000" custScaleY="103546"/>
      <dgm:spPr/>
      <dgm:t>
        <a:bodyPr/>
        <a:lstStyle/>
        <a:p>
          <a:endParaRPr lang="en-US"/>
        </a:p>
      </dgm:t>
    </dgm:pt>
    <dgm:pt modelId="{A6AC32F1-5AA5-4857-82DE-4063DC802911}" type="pres">
      <dgm:prSet presAssocID="{942A043D-DB7A-4344-861F-45DC38CA9FFD}" presName="connTx" presStyleLbl="parChTrans1D2" presStyleIdx="5" presStyleCnt="6"/>
      <dgm:spPr/>
      <dgm:t>
        <a:bodyPr/>
        <a:lstStyle/>
        <a:p>
          <a:endParaRPr lang="en-US"/>
        </a:p>
      </dgm:t>
    </dgm:pt>
    <dgm:pt modelId="{9EFDD34E-26FF-4FE8-845A-B3326573E536}" type="pres">
      <dgm:prSet presAssocID="{7EE76FE0-B66F-4BAC-9FC6-10E73FE702B6}" presName="node" presStyleLbl="node1" presStyleIdx="5" presStyleCnt="6" custScaleX="175723" custScaleY="114213" custRadScaleRad="156709" custRadScaleInc="-20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7846AF-19F9-4A17-B49D-5C17E53D6C72}" type="presOf" srcId="{AB6D42BC-832B-4A65-A419-E59630424023}" destId="{87B3BEF8-B8C5-4A49-978B-C177B8ABCFB8}" srcOrd="1" destOrd="0" presId="urn:microsoft.com/office/officeart/2005/8/layout/radial1"/>
    <dgm:cxn modelId="{279AC665-76DB-4F4B-BA2C-CF540D57FE04}" type="presOf" srcId="{924C7ED0-1510-4EED-A2BA-85D1597336C0}" destId="{9EFDD34E-26FF-4FE8-845A-B3326573E536}" srcOrd="0" destOrd="4" presId="urn:microsoft.com/office/officeart/2005/8/layout/radial1"/>
    <dgm:cxn modelId="{9132DF27-0109-4232-9A34-DC5D93250FEB}" type="presOf" srcId="{D645576B-24AB-401F-8F5F-2D5209808588}" destId="{BBCB8D00-BD89-4F0B-9B01-C3EEC703A003}" srcOrd="0" destOrd="0" presId="urn:microsoft.com/office/officeart/2005/8/layout/radial1"/>
    <dgm:cxn modelId="{20FF0A74-929B-4BBC-8F59-FA3D7162D1CC}" type="presOf" srcId="{D645576B-24AB-401F-8F5F-2D5209808588}" destId="{9F899B5D-65E0-4A74-8C01-839D509BBFBB}" srcOrd="1" destOrd="0" presId="urn:microsoft.com/office/officeart/2005/8/layout/radial1"/>
    <dgm:cxn modelId="{6207CED2-A401-4DAC-9F0B-1C5F82878658}" srcId="{D9EB777F-14B9-4C7F-87E2-9EF207E8D039}" destId="{3496445C-3ACF-418C-BD27-66483566F720}" srcOrd="4" destOrd="0" parTransId="{3DAC1702-83A2-4DD0-B9DF-6123EC407B91}" sibTransId="{48FB1C32-32D6-48A2-8537-B53E084248F9}"/>
    <dgm:cxn modelId="{CC685BF3-8B35-43E6-93B0-D9B07F0DC3FC}" type="presOf" srcId="{91248C46-2C90-4EFE-A76F-00196C2B65F7}" destId="{78E9F54D-B3B5-4180-8E94-0F82CAF5DBB5}" srcOrd="1" destOrd="0" presId="urn:microsoft.com/office/officeart/2005/8/layout/radial1"/>
    <dgm:cxn modelId="{145BF9DD-AA2D-4DBE-8256-5B69DC7CE02B}" srcId="{7EE76FE0-B66F-4BAC-9FC6-10E73FE702B6}" destId="{5483A85A-CFCF-41F6-9FC2-06B97279D686}" srcOrd="0" destOrd="0" parTransId="{C6A06050-90A0-4279-AF32-2CB5B5E28ADB}" sibTransId="{DD747158-0FB9-429A-8044-CF4FEAE6218E}"/>
    <dgm:cxn modelId="{BBF062BF-FE71-4E9D-A1CC-AF12533F93A2}" type="presOf" srcId="{349D598B-8F88-4CB9-AEF9-565BA0007B00}" destId="{9EFDD34E-26FF-4FE8-845A-B3326573E536}" srcOrd="0" destOrd="3" presId="urn:microsoft.com/office/officeart/2005/8/layout/radial1"/>
    <dgm:cxn modelId="{ECE69C47-B74D-407F-A352-FDB488036DB8}" srcId="{7EE76FE0-B66F-4BAC-9FC6-10E73FE702B6}" destId="{F1855AC0-5A89-48FE-841C-3A7BDE052667}" srcOrd="1" destOrd="0" parTransId="{6E0FA116-D6AA-4938-BCEC-A54D7D515A16}" sibTransId="{7A4FB53F-4FB2-405E-BC04-681723EC8BB0}"/>
    <dgm:cxn modelId="{5BB54AA0-0CEA-4234-BF9B-2D546F5514B3}" type="presOf" srcId="{AB6D42BC-832B-4A65-A419-E59630424023}" destId="{67328133-65B5-45E1-AC38-8C0B717CA8CB}" srcOrd="0" destOrd="0" presId="urn:microsoft.com/office/officeart/2005/8/layout/radial1"/>
    <dgm:cxn modelId="{F8EF60FB-DCD3-40CF-B536-DC523BE486D5}" srcId="{BC0F357A-38E7-4803-97FA-CC5FED0C5B7B}" destId="{AE2B1ADA-6CEF-42BB-AAA1-163CA3E0FDDC}" srcOrd="0" destOrd="0" parTransId="{16CEB93F-BCC3-40A0-BF8D-FA4E271F80EC}" sibTransId="{89641439-CBCA-4868-B893-06D09572B2E4}"/>
    <dgm:cxn modelId="{68533303-61F7-40F1-8F91-9B7F32B81271}" srcId="{D9EB777F-14B9-4C7F-87E2-9EF207E8D039}" destId="{57381AE6-6A4F-45EB-A346-CE9C122D504F}" srcOrd="9" destOrd="0" parTransId="{025A0AD8-722A-4B4F-BE61-FF570ED161BC}" sibTransId="{F0AF7172-C9F4-4D1D-90D5-E7DBEFF3B326}"/>
    <dgm:cxn modelId="{CC361D92-EF84-45FD-914E-EEC1E2E508A0}" srcId="{BC0F357A-38E7-4803-97FA-CC5FED0C5B7B}" destId="{2088969E-E274-4E00-8F0C-3947CC3A01C3}" srcOrd="4" destOrd="0" parTransId="{8A514124-8DB1-4335-8A6C-CECCF7E3F1CD}" sibTransId="{7B66D5AA-1CED-494F-BD04-F4E660CE3439}"/>
    <dgm:cxn modelId="{0CCF589F-5F93-469D-88C3-444AFCF725DE}" type="presOf" srcId="{7EE76FE0-B66F-4BAC-9FC6-10E73FE702B6}" destId="{9EFDD34E-26FF-4FE8-845A-B3326573E536}" srcOrd="0" destOrd="0" presId="urn:microsoft.com/office/officeart/2005/8/layout/radial1"/>
    <dgm:cxn modelId="{C7525DD0-6A69-4F55-9073-7D8982E694F3}" type="presOf" srcId="{E7F19437-0080-4D56-BD59-23D03AB5FE67}" destId="{9EFDD34E-26FF-4FE8-845A-B3326573E536}" srcOrd="0" destOrd="7" presId="urn:microsoft.com/office/officeart/2005/8/layout/radial1"/>
    <dgm:cxn modelId="{EBA56FB9-A899-47E6-88D2-C13C00547499}" type="presOf" srcId="{D9EB777F-14B9-4C7F-87E2-9EF207E8D039}" destId="{6A66C6B6-0633-49C4-967F-E2968DFEE44B}" srcOrd="0" destOrd="0" presId="urn:microsoft.com/office/officeart/2005/8/layout/radial1"/>
    <dgm:cxn modelId="{2BDEF976-44F1-4F83-B388-FF2EC183B253}" srcId="{D9EB777F-14B9-4C7F-87E2-9EF207E8D039}" destId="{627B8FE2-5123-4BDE-9071-29A3478E5E31}" srcOrd="2" destOrd="0" parTransId="{FD22E9CE-C0AE-41CD-9BB5-3ED88E370DDF}" sibTransId="{50CE1174-359D-468C-9C52-BC7FBDE0A7BC}"/>
    <dgm:cxn modelId="{DC3FB489-7DF3-41C9-957E-5C07D271B025}" srcId="{BC0F357A-38E7-4803-97FA-CC5FED0C5B7B}" destId="{1BE73FDC-C0F9-4634-B58F-465320A5004E}" srcOrd="1" destOrd="0" parTransId="{AB6D42BC-832B-4A65-A419-E59630424023}" sibTransId="{D869331C-920A-4580-8202-A859F1E80D7B}"/>
    <dgm:cxn modelId="{961C78E0-077F-452F-92A5-474022E0DC6D}" srcId="{BC0F357A-38E7-4803-97FA-CC5FED0C5B7B}" destId="{FF0F487C-93B2-4B31-8C6E-D5D6D0FFBF28}" srcOrd="3" destOrd="0" parTransId="{D645576B-24AB-401F-8F5F-2D5209808588}" sibTransId="{0C66F978-40FA-4967-8BA6-0C99C645F47E}"/>
    <dgm:cxn modelId="{81823D68-A0AD-41C5-A93B-CB6636619593}" srcId="{BC0F357A-38E7-4803-97FA-CC5FED0C5B7B}" destId="{7EE76FE0-B66F-4BAC-9FC6-10E73FE702B6}" srcOrd="5" destOrd="0" parTransId="{942A043D-DB7A-4344-861F-45DC38CA9FFD}" sibTransId="{08B3C64B-5A2F-4A14-B8CF-7D600EF0FB58}"/>
    <dgm:cxn modelId="{26B782B8-4504-4CC7-B643-7196954137C3}" type="presOf" srcId="{1BE73FDC-C0F9-4634-B58F-465320A5004E}" destId="{0BF62B3D-4278-49D9-ACF6-217EB982A076}" srcOrd="0" destOrd="0" presId="urn:microsoft.com/office/officeart/2005/8/layout/radial1"/>
    <dgm:cxn modelId="{4A7B1DC7-6777-4E77-AA4E-FFC3D22E3CE2}" srcId="{7EE76FE0-B66F-4BAC-9FC6-10E73FE702B6}" destId="{8CECB74D-B227-43C8-A59A-0948B85AADF1}" srcOrd="8" destOrd="0" parTransId="{15C935CC-0080-4E8B-9E43-CA2F17F74D66}" sibTransId="{715B241F-542A-46E5-A92F-5BBE0776A283}"/>
    <dgm:cxn modelId="{DB949667-B777-4381-915C-DE1014FCE372}" srcId="{D9EB777F-14B9-4C7F-87E2-9EF207E8D039}" destId="{BC0F357A-38E7-4803-97FA-CC5FED0C5B7B}" srcOrd="0" destOrd="0" parTransId="{AF74FA89-765E-4D3C-A2FF-2C9CDB8F4654}" sibTransId="{DDE0C0B2-7EA1-4D34-B41C-6ADD23D0C7C4}"/>
    <dgm:cxn modelId="{8EED7FED-027E-42B6-9DEC-979C3E7592C1}" type="presOf" srcId="{AE2B1ADA-6CEF-42BB-AAA1-163CA3E0FDDC}" destId="{DE712D17-4147-4233-937C-F6C7AC9238D3}" srcOrd="0" destOrd="0" presId="urn:microsoft.com/office/officeart/2005/8/layout/radial1"/>
    <dgm:cxn modelId="{A04850EF-0E3C-4C16-A6CF-FA9F0EAB3E25}" srcId="{D9EB777F-14B9-4C7F-87E2-9EF207E8D039}" destId="{66A6D2EB-777A-470B-95ED-A230DD0000B4}" srcOrd="8" destOrd="0" parTransId="{707BA396-C27D-4615-9229-B5249E9E40EB}" sibTransId="{816376F9-5BD5-4DBD-8B7C-6608083C23BD}"/>
    <dgm:cxn modelId="{6A51D52A-B6DB-4695-B52E-1B585BEA228F}" type="presOf" srcId="{8A514124-8DB1-4335-8A6C-CECCF7E3F1CD}" destId="{A15D75F6-1DDA-4F86-868E-C0F0AB8F82EA}" srcOrd="0" destOrd="0" presId="urn:microsoft.com/office/officeart/2005/8/layout/radial1"/>
    <dgm:cxn modelId="{1474811C-48F3-4957-B847-056826D1D710}" srcId="{7EE76FE0-B66F-4BAC-9FC6-10E73FE702B6}" destId="{098CC77D-819E-4B72-8CC7-9E2EEC45910D}" srcOrd="7" destOrd="0" parTransId="{CF3F5A9B-8924-4672-A9D1-73B31DB7320B}" sibTransId="{8B6EC6C1-ED9F-4CF7-9DF2-12BC51D873F1}"/>
    <dgm:cxn modelId="{B65D1B04-98A0-4689-BF7B-BCDCFAB4F405}" type="presOf" srcId="{8A514124-8DB1-4335-8A6C-CECCF7E3F1CD}" destId="{F01034A2-0C2B-4018-9C9A-804A2EAAE9AD}" srcOrd="1" destOrd="0" presId="urn:microsoft.com/office/officeart/2005/8/layout/radial1"/>
    <dgm:cxn modelId="{A3F5C52B-91D6-4461-80A3-47AA63548C8E}" type="presOf" srcId="{098CC77D-819E-4B72-8CC7-9E2EEC45910D}" destId="{9EFDD34E-26FF-4FE8-845A-B3326573E536}" srcOrd="0" destOrd="8" presId="urn:microsoft.com/office/officeart/2005/8/layout/radial1"/>
    <dgm:cxn modelId="{444571B0-DA0F-4097-A711-1474F788B95E}" srcId="{7EE76FE0-B66F-4BAC-9FC6-10E73FE702B6}" destId="{5C85F996-3807-46A4-8509-0F93F84176F3}" srcOrd="4" destOrd="0" parTransId="{579E00CD-5B9F-41CA-945D-5E6D020A8296}" sibTransId="{ED3E6F53-3633-4E4F-8C7B-64514EE87EA3}"/>
    <dgm:cxn modelId="{646BA6A4-ADE4-4FDD-8968-2A47F2D687D8}" srcId="{7EE76FE0-B66F-4BAC-9FC6-10E73FE702B6}" destId="{58F330BE-B3ED-458D-9F5F-6FCDF18601EE}" srcOrd="9" destOrd="0" parTransId="{514EBE3C-A41B-4711-9843-CB44AA497604}" sibTransId="{0D87A87C-4FF2-401C-9CB0-FC8973117297}"/>
    <dgm:cxn modelId="{BE0ECAA0-1F0B-486C-9488-CDD3F98AAD54}" srcId="{7EE76FE0-B66F-4BAC-9FC6-10E73FE702B6}" destId="{349D598B-8F88-4CB9-AEF9-565BA0007B00}" srcOrd="2" destOrd="0" parTransId="{35D0522D-079E-4C22-A14F-980AFEE92B14}" sibTransId="{7B2F3CB8-F10F-4160-AF9D-67C635FC65A6}"/>
    <dgm:cxn modelId="{28ACC075-5895-4DA5-ADB5-851AA4C3A09E}" srcId="{7EE76FE0-B66F-4BAC-9FC6-10E73FE702B6}" destId="{237D0397-2884-4058-9350-54328B12E8FB}" srcOrd="5" destOrd="0" parTransId="{FBF97149-4DE3-4937-B78B-A51C3ED5E8C8}" sibTransId="{A6D76EFD-A85E-40C3-8EE8-9D4A22D8F1F1}"/>
    <dgm:cxn modelId="{119BA597-3FB4-421C-8BC0-31AC306F4FDC}" type="presOf" srcId="{BC0F357A-38E7-4803-97FA-CC5FED0C5B7B}" destId="{E58F38ED-6370-4DDD-8D14-DDFCD7546EC6}" srcOrd="0" destOrd="0" presId="urn:microsoft.com/office/officeart/2005/8/layout/radial1"/>
    <dgm:cxn modelId="{E71D91D5-D521-4B6E-9793-4D876DD9822E}" srcId="{D9EB777F-14B9-4C7F-87E2-9EF207E8D039}" destId="{9A2AAA7B-1977-40BD-B07E-44E0DD1F1082}" srcOrd="5" destOrd="0" parTransId="{A418F772-264E-4FEF-B432-D8F9DD2A48FF}" sibTransId="{49916A3F-0306-4B60-93A8-8E79F99C1495}"/>
    <dgm:cxn modelId="{E4BC9639-7F03-4194-BE18-FE2714986257}" srcId="{BC0F357A-38E7-4803-97FA-CC5FED0C5B7B}" destId="{FD4481F0-6CD3-4595-A0C3-E460BC93CE58}" srcOrd="2" destOrd="0" parTransId="{91248C46-2C90-4EFE-A76F-00196C2B65F7}" sibTransId="{54BDADBE-8860-4974-B33F-9DF8510C7544}"/>
    <dgm:cxn modelId="{D6EADD78-0298-4E6D-BA33-97D0DB9B64C6}" type="presOf" srcId="{FF0F487C-93B2-4B31-8C6E-D5D6D0FFBF28}" destId="{AD2D3C84-F028-4951-AFC4-BCECB6E0C3EA}" srcOrd="0" destOrd="0" presId="urn:microsoft.com/office/officeart/2005/8/layout/radial1"/>
    <dgm:cxn modelId="{E513FE33-4EAC-4443-85E0-B0F5FB57A5E9}" type="presOf" srcId="{58F330BE-B3ED-458D-9F5F-6FCDF18601EE}" destId="{9EFDD34E-26FF-4FE8-845A-B3326573E536}" srcOrd="0" destOrd="10" presId="urn:microsoft.com/office/officeart/2005/8/layout/radial1"/>
    <dgm:cxn modelId="{58B9FDC6-3F1F-443C-9270-54C1143F2C84}" type="presOf" srcId="{8CECB74D-B227-43C8-A59A-0948B85AADF1}" destId="{9EFDD34E-26FF-4FE8-845A-B3326573E536}" srcOrd="0" destOrd="9" presId="urn:microsoft.com/office/officeart/2005/8/layout/radial1"/>
    <dgm:cxn modelId="{2B95338A-F73F-44F6-95A2-AF2E78912167}" type="presOf" srcId="{16CEB93F-BCC3-40A0-BF8D-FA4E271F80EC}" destId="{187B28B8-6A44-42DE-990A-CFF27EEDEF56}" srcOrd="1" destOrd="0" presId="urn:microsoft.com/office/officeart/2005/8/layout/radial1"/>
    <dgm:cxn modelId="{6795CB9E-C2D6-4D46-839F-EEACADD9DC9E}" type="presOf" srcId="{237D0397-2884-4058-9350-54328B12E8FB}" destId="{9EFDD34E-26FF-4FE8-845A-B3326573E536}" srcOrd="0" destOrd="6" presId="urn:microsoft.com/office/officeart/2005/8/layout/radial1"/>
    <dgm:cxn modelId="{B64F22AA-5555-4F68-9833-E04EDAFBC0FD}" type="presOf" srcId="{16CEB93F-BCC3-40A0-BF8D-FA4E271F80EC}" destId="{DAF58FE2-9EDA-4842-9B39-9B68BAE99F02}" srcOrd="0" destOrd="0" presId="urn:microsoft.com/office/officeart/2005/8/layout/radial1"/>
    <dgm:cxn modelId="{9EF5648D-0FE8-4E2E-8D74-D130EE8609E1}" srcId="{D9EB777F-14B9-4C7F-87E2-9EF207E8D039}" destId="{6274E393-EA7A-40E2-8A79-D4E5AE306FF4}" srcOrd="3" destOrd="0" parTransId="{6330AD4D-CCF6-4E9D-B5CF-9257F57CC73E}" sibTransId="{DAF180BF-84F4-4D46-BF37-56EC24D24EFF}"/>
    <dgm:cxn modelId="{E7BB478E-FC29-48FA-9830-235D494FE3FF}" type="presOf" srcId="{5483A85A-CFCF-41F6-9FC2-06B97279D686}" destId="{9EFDD34E-26FF-4FE8-845A-B3326573E536}" srcOrd="0" destOrd="1" presId="urn:microsoft.com/office/officeart/2005/8/layout/radial1"/>
    <dgm:cxn modelId="{99006DBD-0246-4335-A3D0-3A976ABB21AB}" type="presOf" srcId="{F1855AC0-5A89-48FE-841C-3A7BDE052667}" destId="{9EFDD34E-26FF-4FE8-845A-B3326573E536}" srcOrd="0" destOrd="2" presId="urn:microsoft.com/office/officeart/2005/8/layout/radial1"/>
    <dgm:cxn modelId="{22762AFE-C2B4-4F6E-8E6E-424A7A43CC10}" type="presOf" srcId="{FD4481F0-6CD3-4595-A0C3-E460BC93CE58}" destId="{F45A5720-C6A9-4595-BC29-0A25639AEF23}" srcOrd="0" destOrd="0" presId="urn:microsoft.com/office/officeart/2005/8/layout/radial1"/>
    <dgm:cxn modelId="{E66E3BC7-BD89-4E33-ADAC-879A686FA716}" srcId="{D9EB777F-14B9-4C7F-87E2-9EF207E8D039}" destId="{60EF9E28-F7AC-4000-9738-0800DD70C5C5}" srcOrd="1" destOrd="0" parTransId="{ACBE06DD-AABF-4181-BB94-F1AD80B5211B}" sibTransId="{C090FC68-598F-4B9A-9848-C60630F0E506}"/>
    <dgm:cxn modelId="{07BEF0CC-E98A-4634-A6D8-FA25B4266E87}" srcId="{D9EB777F-14B9-4C7F-87E2-9EF207E8D039}" destId="{C625EBFD-F53E-4953-BEFD-11FF18EC1621}" srcOrd="7" destOrd="0" parTransId="{E3A3A745-BC02-4594-91B2-1A180E6F31CE}" sibTransId="{92AEC795-98D6-4D1B-B00B-92FF737AC5F0}"/>
    <dgm:cxn modelId="{D9FEF716-8A55-4AE5-AEF6-A6BC7E572B6A}" srcId="{7EE76FE0-B66F-4BAC-9FC6-10E73FE702B6}" destId="{924C7ED0-1510-4EED-A2BA-85D1597336C0}" srcOrd="3" destOrd="0" parTransId="{3B854AE0-DCB2-42A4-AB58-7E0306B879C6}" sibTransId="{873292DB-B9F9-4B34-A387-E3F10BC257C5}"/>
    <dgm:cxn modelId="{FE94F9E7-18D8-432D-BAEA-0B9600A90C0B}" type="presOf" srcId="{942A043D-DB7A-4344-861F-45DC38CA9FFD}" destId="{A6AC32F1-5AA5-4857-82DE-4063DC802911}" srcOrd="1" destOrd="0" presId="urn:microsoft.com/office/officeart/2005/8/layout/radial1"/>
    <dgm:cxn modelId="{FC267464-6943-473B-8460-53281E6521A0}" srcId="{7EE76FE0-B66F-4BAC-9FC6-10E73FE702B6}" destId="{E7F19437-0080-4D56-BD59-23D03AB5FE67}" srcOrd="6" destOrd="0" parTransId="{877E16B6-06CD-4A0E-AACE-FB8F467C5035}" sibTransId="{B4D44FFD-2461-4335-B21F-C1D84E937086}"/>
    <dgm:cxn modelId="{0FFF4CF2-AD09-4481-963D-3BF2FFCD17D0}" type="presOf" srcId="{91248C46-2C90-4EFE-A76F-00196C2B65F7}" destId="{6723CC5C-D091-4DFA-BB70-6AA27791F25A}" srcOrd="0" destOrd="0" presId="urn:microsoft.com/office/officeart/2005/8/layout/radial1"/>
    <dgm:cxn modelId="{00F9AF09-4903-4191-A0E6-54D4597E2375}" type="presOf" srcId="{2088969E-E274-4E00-8F0C-3947CC3A01C3}" destId="{FD3628CC-BD20-4B49-BD9E-C137F8913663}" srcOrd="0" destOrd="0" presId="urn:microsoft.com/office/officeart/2005/8/layout/radial1"/>
    <dgm:cxn modelId="{BD68CFFA-0FC2-4B53-9C1C-10DB464F3523}" srcId="{D9EB777F-14B9-4C7F-87E2-9EF207E8D039}" destId="{804BDAF2-4D95-44A1-B51D-88D1911E240B}" srcOrd="6" destOrd="0" parTransId="{18D0CBD2-CF5A-47E6-9EA9-45975DDCC524}" sibTransId="{312E5246-5C11-4B7B-AD93-733F5442A66D}"/>
    <dgm:cxn modelId="{4E8EF315-756B-464C-B548-5B5D0787EDFA}" type="presOf" srcId="{5C85F996-3807-46A4-8509-0F93F84176F3}" destId="{9EFDD34E-26FF-4FE8-845A-B3326573E536}" srcOrd="0" destOrd="5" presId="urn:microsoft.com/office/officeart/2005/8/layout/radial1"/>
    <dgm:cxn modelId="{CA9386AD-CC77-4A12-AC29-7F9EFE40C7F7}" type="presOf" srcId="{942A043D-DB7A-4344-861F-45DC38CA9FFD}" destId="{0AA4B9E8-092F-405C-9D5E-3FD4CB9A74D4}" srcOrd="0" destOrd="0" presId="urn:microsoft.com/office/officeart/2005/8/layout/radial1"/>
    <dgm:cxn modelId="{A73AB493-33FB-4B94-9C2C-060D6E788DF5}" type="presParOf" srcId="{6A66C6B6-0633-49C4-967F-E2968DFEE44B}" destId="{E58F38ED-6370-4DDD-8D14-DDFCD7546EC6}" srcOrd="0" destOrd="0" presId="urn:microsoft.com/office/officeart/2005/8/layout/radial1"/>
    <dgm:cxn modelId="{E3EFA82E-73DE-4EDC-AFC3-E206E10DBCE3}" type="presParOf" srcId="{6A66C6B6-0633-49C4-967F-E2968DFEE44B}" destId="{DAF58FE2-9EDA-4842-9B39-9B68BAE99F02}" srcOrd="1" destOrd="0" presId="urn:microsoft.com/office/officeart/2005/8/layout/radial1"/>
    <dgm:cxn modelId="{8236BD7C-2089-49ED-ADED-8F6A1066BBC7}" type="presParOf" srcId="{DAF58FE2-9EDA-4842-9B39-9B68BAE99F02}" destId="{187B28B8-6A44-42DE-990A-CFF27EEDEF56}" srcOrd="0" destOrd="0" presId="urn:microsoft.com/office/officeart/2005/8/layout/radial1"/>
    <dgm:cxn modelId="{2CB56097-DD19-45C6-8ABF-A59F01C94F8F}" type="presParOf" srcId="{6A66C6B6-0633-49C4-967F-E2968DFEE44B}" destId="{DE712D17-4147-4233-937C-F6C7AC9238D3}" srcOrd="2" destOrd="0" presId="urn:microsoft.com/office/officeart/2005/8/layout/radial1"/>
    <dgm:cxn modelId="{F80149B5-9018-4C33-B162-FB42F83F2F36}" type="presParOf" srcId="{6A66C6B6-0633-49C4-967F-E2968DFEE44B}" destId="{67328133-65B5-45E1-AC38-8C0B717CA8CB}" srcOrd="3" destOrd="0" presId="urn:microsoft.com/office/officeart/2005/8/layout/radial1"/>
    <dgm:cxn modelId="{0EB81DA1-EF72-4117-BB95-D6D71610D340}" type="presParOf" srcId="{67328133-65B5-45E1-AC38-8C0B717CA8CB}" destId="{87B3BEF8-B8C5-4A49-978B-C177B8ABCFB8}" srcOrd="0" destOrd="0" presId="urn:microsoft.com/office/officeart/2005/8/layout/radial1"/>
    <dgm:cxn modelId="{0B123034-5224-410C-ACFC-CB2A169C6835}" type="presParOf" srcId="{6A66C6B6-0633-49C4-967F-E2968DFEE44B}" destId="{0BF62B3D-4278-49D9-ACF6-217EB982A076}" srcOrd="4" destOrd="0" presId="urn:microsoft.com/office/officeart/2005/8/layout/radial1"/>
    <dgm:cxn modelId="{07AA4E25-DDCA-4E9C-B2B0-BBB64A0281EE}" type="presParOf" srcId="{6A66C6B6-0633-49C4-967F-E2968DFEE44B}" destId="{6723CC5C-D091-4DFA-BB70-6AA27791F25A}" srcOrd="5" destOrd="0" presId="urn:microsoft.com/office/officeart/2005/8/layout/radial1"/>
    <dgm:cxn modelId="{70374049-5ED6-4840-8B3F-9C53F216C9B2}" type="presParOf" srcId="{6723CC5C-D091-4DFA-BB70-6AA27791F25A}" destId="{78E9F54D-B3B5-4180-8E94-0F82CAF5DBB5}" srcOrd="0" destOrd="0" presId="urn:microsoft.com/office/officeart/2005/8/layout/radial1"/>
    <dgm:cxn modelId="{4289417A-562B-44BA-A683-753353486893}" type="presParOf" srcId="{6A66C6B6-0633-49C4-967F-E2968DFEE44B}" destId="{F45A5720-C6A9-4595-BC29-0A25639AEF23}" srcOrd="6" destOrd="0" presId="urn:microsoft.com/office/officeart/2005/8/layout/radial1"/>
    <dgm:cxn modelId="{79CEA373-3431-4003-8C42-0DA1E3EBCEC9}" type="presParOf" srcId="{6A66C6B6-0633-49C4-967F-E2968DFEE44B}" destId="{BBCB8D00-BD89-4F0B-9B01-C3EEC703A003}" srcOrd="7" destOrd="0" presId="urn:microsoft.com/office/officeart/2005/8/layout/radial1"/>
    <dgm:cxn modelId="{87E3F430-E48F-490D-9085-058E6E3F2D47}" type="presParOf" srcId="{BBCB8D00-BD89-4F0B-9B01-C3EEC703A003}" destId="{9F899B5D-65E0-4A74-8C01-839D509BBFBB}" srcOrd="0" destOrd="0" presId="urn:microsoft.com/office/officeart/2005/8/layout/radial1"/>
    <dgm:cxn modelId="{F2EC6A4E-602D-412F-A78F-8727EE4312D9}" type="presParOf" srcId="{6A66C6B6-0633-49C4-967F-E2968DFEE44B}" destId="{AD2D3C84-F028-4951-AFC4-BCECB6E0C3EA}" srcOrd="8" destOrd="0" presId="urn:microsoft.com/office/officeart/2005/8/layout/radial1"/>
    <dgm:cxn modelId="{3BF061B1-EE2A-487F-A449-327BB7E846E4}" type="presParOf" srcId="{6A66C6B6-0633-49C4-967F-E2968DFEE44B}" destId="{A15D75F6-1DDA-4F86-868E-C0F0AB8F82EA}" srcOrd="9" destOrd="0" presId="urn:microsoft.com/office/officeart/2005/8/layout/radial1"/>
    <dgm:cxn modelId="{A40B0457-E4C4-4AD2-9F21-70FF41F71F0E}" type="presParOf" srcId="{A15D75F6-1DDA-4F86-868E-C0F0AB8F82EA}" destId="{F01034A2-0C2B-4018-9C9A-804A2EAAE9AD}" srcOrd="0" destOrd="0" presId="urn:microsoft.com/office/officeart/2005/8/layout/radial1"/>
    <dgm:cxn modelId="{F83DE706-7FF1-4B47-888D-D4CBBE55653D}" type="presParOf" srcId="{6A66C6B6-0633-49C4-967F-E2968DFEE44B}" destId="{FD3628CC-BD20-4B49-BD9E-C137F8913663}" srcOrd="10" destOrd="0" presId="urn:microsoft.com/office/officeart/2005/8/layout/radial1"/>
    <dgm:cxn modelId="{BA5ECF8B-FF21-43A4-8659-E7BDC4EE6DB2}" type="presParOf" srcId="{6A66C6B6-0633-49C4-967F-E2968DFEE44B}" destId="{0AA4B9E8-092F-405C-9D5E-3FD4CB9A74D4}" srcOrd="11" destOrd="0" presId="urn:microsoft.com/office/officeart/2005/8/layout/radial1"/>
    <dgm:cxn modelId="{084F6D56-8EE2-44BC-BFA2-F94E9BC4D95C}" type="presParOf" srcId="{0AA4B9E8-092F-405C-9D5E-3FD4CB9A74D4}" destId="{A6AC32F1-5AA5-4857-82DE-4063DC802911}" srcOrd="0" destOrd="0" presId="urn:microsoft.com/office/officeart/2005/8/layout/radial1"/>
    <dgm:cxn modelId="{078EC5BE-C9BC-4A01-BE1B-A4681A23D517}" type="presParOf" srcId="{6A66C6B6-0633-49C4-967F-E2968DFEE44B}" destId="{9EFDD34E-26FF-4FE8-845A-B3326573E536}" srcOrd="12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D768B-B53E-4A80-B6C9-6AAA27660897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FA23C-0096-4079-AD5C-822331AF51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endParaRPr lang="uk-UA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endParaRPr lang="uk-UA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endParaRPr lang="uk-UA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endParaRPr lang="uk-UA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endParaRPr lang="uk-UA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8938" cy="4097338"/>
          </a:xfrm>
          <a:noFill/>
          <a:ln/>
        </p:spPr>
        <p:txBody>
          <a:bodyPr wrap="none" anchor="ctr"/>
          <a:lstStyle/>
          <a:p>
            <a:endParaRPr lang="uk-UA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C6BA8-67C7-412F-9CD7-2ECDA2E8CE11}" type="datetimeFigureOut">
              <a:rPr lang="uk-UA" smtClean="0"/>
              <a:pPr/>
              <a:t>23.03.2022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1FB38-A91C-4FD6-9CB2-95197A9FB26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01080" cy="5286412"/>
          </a:xfrm>
        </p:spPr>
        <p:txBody>
          <a:bodyPr>
            <a:noAutofit/>
          </a:bodyPr>
          <a:lstStyle/>
          <a:p>
            <a:r>
              <a:rPr lang="uk-UA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Портфоліо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педагога – організатора НОВОЗАВОДСЬКОЇ ЗОШ І – ІІІ СТУПЕНІВ</a:t>
            </a:r>
            <a:b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Гаврилюк любов </a:t>
            </a:r>
            <a:r>
              <a:rPr lang="uk-UA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вікторівни</a:t>
            </a:r>
            <a:endParaRPr lang="uk-UA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657225"/>
            <a:ext cx="9124950" cy="6200775"/>
            <a:chOff x="0" y="272"/>
            <a:chExt cx="5748" cy="3906"/>
          </a:xfrm>
        </p:grpSpPr>
        <p:pic>
          <p:nvPicPr>
            <p:cNvPr id="1741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4" y="713"/>
              <a:ext cx="914" cy="9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20" name="Text Box 3"/>
            <p:cNvSpPr txBox="1">
              <a:spLocks noChangeArrowheads="1"/>
            </p:cNvSpPr>
            <p:nvPr/>
          </p:nvSpPr>
          <p:spPr bwMode="auto">
            <a:xfrm>
              <a:off x="158" y="1622"/>
              <a:ext cx="1242" cy="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Мудрий наставник</a:t>
              </a:r>
            </a:p>
          </p:txBody>
        </p:sp>
        <p:pic>
          <p:nvPicPr>
            <p:cNvPr id="1742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32" y="2707"/>
              <a:ext cx="1417" cy="8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22" name="Text Box 5"/>
            <p:cNvSpPr txBox="1">
              <a:spLocks noChangeArrowheads="1"/>
            </p:cNvSpPr>
            <p:nvPr/>
          </p:nvSpPr>
          <p:spPr bwMode="auto">
            <a:xfrm>
              <a:off x="1972" y="988"/>
              <a:ext cx="1024" cy="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Відданий </a:t>
              </a:r>
            </a:p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друг</a:t>
              </a:r>
            </a:p>
          </p:txBody>
        </p:sp>
        <p:sp>
          <p:nvSpPr>
            <p:cNvPr id="17423" name="Text Box 6"/>
            <p:cNvSpPr txBox="1">
              <a:spLocks noChangeArrowheads="1"/>
            </p:cNvSpPr>
            <p:nvPr/>
          </p:nvSpPr>
          <p:spPr bwMode="auto">
            <a:xfrm>
              <a:off x="4283" y="3716"/>
              <a:ext cx="1242" cy="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Інструктор - керівник</a:t>
              </a:r>
            </a:p>
          </p:txBody>
        </p:sp>
        <p:sp>
          <p:nvSpPr>
            <p:cNvPr id="17424" name="Text Box 7"/>
            <p:cNvSpPr txBox="1">
              <a:spLocks noChangeArrowheads="1"/>
            </p:cNvSpPr>
            <p:nvPr/>
          </p:nvSpPr>
          <p:spPr bwMode="auto">
            <a:xfrm>
              <a:off x="1564" y="3716"/>
              <a:ext cx="1024" cy="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Дороговказ до зірок</a:t>
              </a:r>
            </a:p>
          </p:txBody>
        </p:sp>
        <p:pic>
          <p:nvPicPr>
            <p:cNvPr id="17425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8" y="272"/>
              <a:ext cx="1052" cy="9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26" name="Text Box 9"/>
            <p:cNvSpPr txBox="1">
              <a:spLocks noChangeArrowheads="1"/>
            </p:cNvSpPr>
            <p:nvPr/>
          </p:nvSpPr>
          <p:spPr bwMode="auto">
            <a:xfrm>
              <a:off x="4503" y="1940"/>
              <a:ext cx="124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Помічник</a:t>
              </a:r>
            </a:p>
          </p:txBody>
        </p:sp>
        <p:pic>
          <p:nvPicPr>
            <p:cNvPr id="17427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15" y="445"/>
              <a:ext cx="1251" cy="15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28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94" y="3113"/>
              <a:ext cx="1060" cy="10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29" name="Picture 1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95" y="2500"/>
              <a:ext cx="1132" cy="9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30" name="Text Box 13"/>
            <p:cNvSpPr txBox="1">
              <a:spLocks noChangeArrowheads="1"/>
            </p:cNvSpPr>
            <p:nvPr/>
          </p:nvSpPr>
          <p:spPr bwMode="auto">
            <a:xfrm>
              <a:off x="0" y="3524"/>
              <a:ext cx="124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b="1">
                  <a:solidFill>
                    <a:srgbClr val="B80047"/>
                  </a:solidFill>
                </a:rPr>
                <a:t>Витівник</a:t>
              </a:r>
            </a:p>
          </p:txBody>
        </p:sp>
      </p:grpSp>
      <p:pic>
        <p:nvPicPr>
          <p:cNvPr id="17411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3068638"/>
            <a:ext cx="1947862" cy="1439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7412" name="AutoShape 15"/>
          <p:cNvCxnSpPr>
            <a:cxnSpLocks noChangeShapeType="1"/>
          </p:cNvCxnSpPr>
          <p:nvPr/>
        </p:nvCxnSpPr>
        <p:spPr bwMode="auto">
          <a:xfrm flipV="1">
            <a:off x="5795963" y="3284538"/>
            <a:ext cx="720725" cy="504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7413" name="AutoShape 16"/>
          <p:cNvCxnSpPr>
            <a:cxnSpLocks noChangeShapeType="1"/>
          </p:cNvCxnSpPr>
          <p:nvPr/>
        </p:nvCxnSpPr>
        <p:spPr bwMode="auto">
          <a:xfrm flipV="1">
            <a:off x="4859338" y="2276475"/>
            <a:ext cx="3175" cy="9366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7414" name="AutoShape 17"/>
          <p:cNvCxnSpPr>
            <a:cxnSpLocks noChangeShapeType="1"/>
          </p:cNvCxnSpPr>
          <p:nvPr/>
        </p:nvCxnSpPr>
        <p:spPr bwMode="auto">
          <a:xfrm flipH="1" flipV="1">
            <a:off x="2627313" y="2708275"/>
            <a:ext cx="1008062" cy="7207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7415" name="AutoShape 18"/>
          <p:cNvCxnSpPr>
            <a:cxnSpLocks noChangeShapeType="1"/>
          </p:cNvCxnSpPr>
          <p:nvPr/>
        </p:nvCxnSpPr>
        <p:spPr bwMode="auto">
          <a:xfrm flipH="1">
            <a:off x="2916238" y="4292600"/>
            <a:ext cx="863600" cy="4318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7416" name="AutoShape 19"/>
          <p:cNvCxnSpPr>
            <a:cxnSpLocks noChangeShapeType="1"/>
          </p:cNvCxnSpPr>
          <p:nvPr/>
        </p:nvCxnSpPr>
        <p:spPr bwMode="auto">
          <a:xfrm>
            <a:off x="4787900" y="4581525"/>
            <a:ext cx="71438" cy="7207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7417" name="AutoShape 20"/>
          <p:cNvCxnSpPr>
            <a:cxnSpLocks noChangeShapeType="1"/>
          </p:cNvCxnSpPr>
          <p:nvPr/>
        </p:nvCxnSpPr>
        <p:spPr bwMode="auto">
          <a:xfrm>
            <a:off x="5795963" y="4437063"/>
            <a:ext cx="1008062" cy="4333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7418" name="Text Box 21"/>
          <p:cNvSpPr txBox="1">
            <a:spLocks noChangeArrowheads="1"/>
          </p:cNvSpPr>
          <p:nvPr/>
        </p:nvSpPr>
        <p:spPr bwMode="auto">
          <a:xfrm>
            <a:off x="1357313" y="0"/>
            <a:ext cx="7786687" cy="66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5720" tIns="46800" rIns="4572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4000" b="1" i="1">
                <a:solidFill>
                  <a:srgbClr val="996633"/>
                </a:solidFill>
                <a:latin typeface="Times New Roman" pitchFamily="18" charset="0"/>
              </a:rPr>
              <a:t>Модель педагога-організатора</a:t>
            </a:r>
          </a:p>
        </p:txBody>
      </p:sp>
    </p:spTree>
  </p:cSld>
  <p:clrMapOvr>
    <a:masterClrMapping/>
  </p:clrMapOvr>
  <p:transition advTm="911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192741962"/>
              </p:ext>
            </p:extLst>
          </p:nvPr>
        </p:nvGraphicFramePr>
        <p:xfrm>
          <a:off x="179512" y="857232"/>
          <a:ext cx="8321578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504" y="138871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u="none" strike="noStrike" spc="50" normalizeH="0" baseline="0" dirty="0" smtClean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>
                  <a:glow rad="88900">
                    <a:schemeClr val="bg1">
                      <a:alpha val="81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УЧНІВСЬКЕ САМОВРЯДУВАННЯ</a:t>
            </a:r>
            <a:endParaRPr kumimoji="0" lang="uk-UA" sz="3200" b="1" u="none" strike="noStrike" spc="50" normalizeH="0" baseline="0" dirty="0" smtClean="0">
              <a:ln w="12700" cmpd="sng">
                <a:noFill/>
                <a:prstDash val="solid"/>
              </a:ln>
              <a:solidFill>
                <a:srgbClr val="C00000"/>
              </a:solidFill>
              <a:effectLst>
                <a:glow rad="88900">
                  <a:schemeClr val="bg1">
                    <a:alpha val="81000"/>
                  </a:schemeClr>
                </a:glo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25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овая папка (2)\Анімація « Сайт вчителя математики Суховерхової Людмили Петрівни  Matemati4ka – KOBLEVO _files\s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12" y="1071522"/>
            <a:ext cx="17359434" cy="57864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796908"/>
          </a:xfrm>
        </p:spPr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Мої організаторські якості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57224" y="1785926"/>
            <a:ext cx="2214578" cy="5000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ініціативність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868" y="714357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компетентність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950" y="2214554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активність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9454" y="3786190"/>
            <a:ext cx="221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наполегливість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6" y="5643578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ініціативність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40" y="621508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організованість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429000"/>
            <a:ext cx="204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самостійність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357826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товариськість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372476" cy="5883285"/>
          </a:xfrm>
        </p:spPr>
        <p:txBody>
          <a:bodyPr/>
          <a:lstStyle/>
          <a:p>
            <a:pPr algn="ctr">
              <a:buNone/>
            </a:pP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Проблема ,над якою працюю:</a:t>
            </a:r>
          </a:p>
          <a:p>
            <a:pPr>
              <a:buNone/>
            </a:pP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uk-UA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“Розвиток</a:t>
            </a:r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творчих здібностей учнів у виховному </a:t>
            </a:r>
            <a:r>
              <a:rPr lang="uk-UA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процесі”</a:t>
            </a:r>
            <a:endParaRPr lang="uk-UA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uk-UA" dirty="0" smtClean="0"/>
              <a:t>		</a:t>
            </a:r>
            <a:r>
              <a:rPr lang="uk-UA" b="1" i="1" dirty="0" smtClean="0"/>
              <a:t>Сьогодення вимагає від школи життєво компетентної креативної особистості, здатної реалізувати себе в умовах динамічного розвитку світу. </a:t>
            </a:r>
            <a:endParaRPr lang="ru-RU" b="1" i="1" dirty="0" smtClean="0"/>
          </a:p>
          <a:p>
            <a:pPr>
              <a:lnSpc>
                <a:spcPct val="170000"/>
              </a:lnSpc>
              <a:buNone/>
            </a:pPr>
            <a:r>
              <a:rPr lang="uk-UA" b="1" i="1" dirty="0" smtClean="0"/>
              <a:t>		Зміна освітньої парадигми  спонукає до пошуку інноваційних змін організації  виховного процесу, які забезпечили б створення умов для реалізації творчого потенціалу кожної дитини. А це можливо лише під час формування механізмів самоорганізації, що сприяють формуванню творчої особистості. </a:t>
            </a:r>
            <a:endParaRPr lang="ru-RU" b="1" i="1" dirty="0" smtClean="0"/>
          </a:p>
          <a:p>
            <a:pPr>
              <a:lnSpc>
                <a:spcPct val="170000"/>
              </a:lnSpc>
              <a:buNone/>
            </a:pPr>
            <a:r>
              <a:rPr lang="uk-UA" b="1" i="1" dirty="0" smtClean="0"/>
              <a:t>		Таким чином, однією з актуальних проблем сьогодення є 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“Розвиток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творчих здібностей учнів у виховному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процесі”</a:t>
            </a:r>
            <a:endParaRPr lang="uk-UA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357166"/>
            <a:ext cx="7257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Актуальність проблеми</a:t>
            </a:r>
            <a:endParaRPr lang="ru-RU" sz="5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59118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Науковість :</a:t>
            </a:r>
          </a:p>
          <a:p>
            <a:pPr>
              <a:buFont typeface="Wingdings" pitchFamily="2" charset="2"/>
              <a:buChar char="q"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Програма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“Основні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орієнтири виховання учнів 1-11 класів загальноосвітніх навчальних закладів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України”</a:t>
            </a:r>
            <a:endParaRPr lang="uk-UA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Закон України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“Про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освіту”</a:t>
            </a:r>
            <a:endParaRPr lang="uk-UA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Декларація прав дитини</a:t>
            </a:r>
          </a:p>
          <a:p>
            <a:pPr>
              <a:buFont typeface="Wingdings" pitchFamily="2" charset="2"/>
              <a:buChar char="q"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Конвенція про права дитини</a:t>
            </a:r>
          </a:p>
          <a:p>
            <a:pPr>
              <a:buFont typeface="Wingdings" pitchFamily="2" charset="2"/>
              <a:buChar char="q"/>
            </a:pP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Стратегію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національно-патріотичного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дітей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молоді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2016 — 2020 роки </a:t>
            </a:r>
          </a:p>
          <a:p>
            <a:pPr>
              <a:buFont typeface="Wingdings" pitchFamily="2" charset="2"/>
              <a:buChar char="q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КОНЦЕПЦІЯ НАЦІОНАЛЬНО-ПАТРІОТИЧНОГО ВИХОВАННЯ ДІТЕЙ ТА МОЛОДІ 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28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Принципи виховної  роботи: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НАЦІОНАЛЬНОЇ СПРЯМОВАНОСТІ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КУЛЬТУРОВІДПОВІДності</a:t>
            </a: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ЦІЛІСНості</a:t>
            </a: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АКМЕОЛОГІЧНИЙ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СУБ”ЄКТ- СУБ”ЄКТНОЇ ВЗАЄМОДІЇ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ОСОБИСТІСНОЇ ОРІЄНТАЦІЇ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ПРЕВЕНТИВНОСТІ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технологізації</a:t>
            </a:r>
          </a:p>
          <a:p>
            <a:pPr marL="514350" indent="-514350">
              <a:buFont typeface="+mj-lt"/>
              <a:buAutoNum type="arabicPeriod"/>
            </a:pPr>
            <a:endParaRPr lang="uk-UA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0"/>
            <a:ext cx="8329642" cy="6126163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Модель творчої особистості</a:t>
            </a:r>
          </a:p>
          <a:p>
            <a:pPr>
              <a:buNone/>
            </a:pPr>
            <a:endParaRPr lang="uk-UA" dirty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57290" y="1687756"/>
          <a:ext cx="6286544" cy="431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3272"/>
                <a:gridCol w="3143272"/>
              </a:tblGrid>
              <a:tr h="80267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     </a:t>
                      </a:r>
                    </a:p>
                    <a:p>
                      <a:pPr algn="ctr"/>
                      <a:r>
                        <a:rPr lang="uk-UA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Наполегливість </a:t>
                      </a:r>
                      <a:endParaRPr lang="uk-UA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uk-UA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Висока самооцінка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76515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Цілеспрямованість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uk-UA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Широта інтересів</a:t>
                      </a:r>
                    </a:p>
                    <a:p>
                      <a:pPr algn="ctr"/>
                      <a:endParaRPr lang="uk-UA" sz="1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7651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Працьовитість</a:t>
                      </a:r>
                      <a:endParaRPr lang="uk-UA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Систематичність у роботі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0735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Багата уява</a:t>
                      </a:r>
                    </a:p>
                    <a:p>
                      <a:pPr algn="ctr"/>
                      <a:endParaRPr lang="uk-UA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Рішучість 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0735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Вимогливість до</a:t>
                      </a:r>
                      <a:r>
                        <a:rPr lang="uk-UA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 себе</a:t>
                      </a:r>
                      <a:endParaRPr lang="uk-UA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uk-UA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Оригінальність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60735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Допитливість </a:t>
                      </a:r>
                    </a:p>
                    <a:p>
                      <a:pPr algn="ctr"/>
                      <a:endParaRPr lang="uk-UA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Почуття</a:t>
                      </a:r>
                      <a:r>
                        <a:rPr lang="uk-UA" sz="18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itchFamily="34" charset="0"/>
                        </a:rPr>
                        <a:t> гумору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4348" y="6215082"/>
            <a:ext cx="7786742" cy="64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 Black" pitchFamily="34" charset="0"/>
              </a:rPr>
              <a:t>     </a:t>
            </a:r>
            <a:r>
              <a:rPr lang="uk-UA" sz="1600" dirty="0" err="1" smtClean="0">
                <a:solidFill>
                  <a:schemeClr val="tx1"/>
                </a:solidFill>
                <a:latin typeface="Arial Black" pitchFamily="34" charset="0"/>
              </a:rPr>
              <a:t>Здоров”я</a:t>
            </a:r>
            <a:r>
              <a:rPr lang="uk-UA" sz="1600" dirty="0" smtClean="0">
                <a:solidFill>
                  <a:schemeClr val="tx1"/>
                </a:solidFill>
                <a:latin typeface="Arial Black" pitchFamily="34" charset="0"/>
              </a:rPr>
              <a:t>                                               Природні задатки </a:t>
            </a:r>
            <a:endParaRPr lang="uk-UA" sz="1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071538" y="500042"/>
            <a:ext cx="6715172" cy="1214446"/>
          </a:xfrm>
          <a:prstGeom prst="triangle">
            <a:avLst>
              <a:gd name="adj" fmla="val 48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Яскрава творча особистість</a:t>
            </a:r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5715016"/>
            <a:ext cx="778674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 Black" pitchFamily="34" charset="0"/>
              </a:rPr>
              <a:t>Навколишнє середовище	                 Здібності (результат розвитку                       			задатків)</a:t>
            </a:r>
          </a:p>
          <a:p>
            <a:pPr algn="ctr"/>
            <a:endParaRPr lang="uk-UA" sz="16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>
            <a:endCxn id="5" idx="0"/>
          </p:cNvCxnSpPr>
          <p:nvPr/>
        </p:nvCxnSpPr>
        <p:spPr>
          <a:xfrm rot="16200000" flipH="1">
            <a:off x="4411263" y="6018626"/>
            <a:ext cx="285752" cy="10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4357686" y="6143644"/>
            <a:ext cx="50006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а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02276"/>
            <a:ext cx="8694586" cy="643800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4013" y="146050"/>
            <a:ext cx="8442325" cy="1176338"/>
            <a:chOff x="223" y="92"/>
            <a:chExt cx="5318" cy="741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3" y="92"/>
              <a:ext cx="5319" cy="7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467" name="Text Box 3"/>
            <p:cNvSpPr txBox="1">
              <a:spLocks noChangeArrowheads="1"/>
            </p:cNvSpPr>
            <p:nvPr/>
          </p:nvSpPr>
          <p:spPr bwMode="auto">
            <a:xfrm>
              <a:off x="295" y="164"/>
              <a:ext cx="5173" cy="5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uk-UA" altLang="ru-RU" sz="5400" b="1" dirty="0">
                  <a:solidFill>
                    <a:schemeClr val="tx2">
                      <a:lumMod val="75000"/>
                    </a:schemeClr>
                  </a:solidFill>
                  <a:latin typeface="Monotype Corsiva" pitchFamily="66" charset="0"/>
                </a:rPr>
                <a:t>Плани на майбутнє</a:t>
              </a:r>
            </a:p>
          </p:txBody>
        </p:sp>
      </p:grpSp>
      <p:sp>
        <p:nvSpPr>
          <p:cNvPr id="19459" name="WordArt 4"/>
          <p:cNvSpPr>
            <a:spLocks noChangeArrowheads="1" noChangeShapeType="1" noTextEdit="1"/>
          </p:cNvSpPr>
          <p:nvPr/>
        </p:nvSpPr>
        <p:spPr bwMode="auto">
          <a:xfrm>
            <a:off x="304800" y="1328738"/>
            <a:ext cx="5534025" cy="14144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1908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  <a:solidFill>
                  <a:srgbClr val="0066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9460" name="AutoShape 5"/>
          <p:cNvSpPr>
            <a:spLocks noChangeArrowheads="1"/>
          </p:cNvSpPr>
          <p:nvPr/>
        </p:nvSpPr>
        <p:spPr bwMode="auto">
          <a:xfrm>
            <a:off x="5148263" y="1484313"/>
            <a:ext cx="3627437" cy="1296987"/>
          </a:xfrm>
          <a:prstGeom prst="bevel">
            <a:avLst>
              <a:gd name="adj" fmla="val 10407"/>
            </a:avLst>
          </a:prstGeom>
          <a:solidFill>
            <a:srgbClr val="F7964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  <a:cs typeface="Arial" charset="0"/>
              </a:rPr>
              <a:t>Поповнювати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  <a:cs typeface="Arial" charset="0"/>
              </a:rPr>
              <a:t> власну методичну скриньку</a:t>
            </a:r>
          </a:p>
        </p:txBody>
      </p:sp>
      <p:sp>
        <p:nvSpPr>
          <p:cNvPr id="19461" name="AutoShape 6"/>
          <p:cNvSpPr>
            <a:spLocks noChangeArrowheads="1"/>
          </p:cNvSpPr>
          <p:nvPr/>
        </p:nvSpPr>
        <p:spPr bwMode="auto">
          <a:xfrm>
            <a:off x="684213" y="1557338"/>
            <a:ext cx="3698875" cy="1223962"/>
          </a:xfrm>
          <a:prstGeom prst="bevel">
            <a:avLst>
              <a:gd name="adj" fmla="val 12639"/>
            </a:avLst>
          </a:pr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  <a:cs typeface="Arial" charset="0"/>
              </a:rPr>
              <a:t>Продовжувати займатися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  <a:cs typeface="Arial" charset="0"/>
              </a:rPr>
              <a:t> самоосвітою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684213" y="3429000"/>
            <a:ext cx="3762375" cy="1223963"/>
          </a:xfrm>
          <a:prstGeom prst="bevel">
            <a:avLst>
              <a:gd name="adj" fmla="val 12639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000" b="1">
                <a:solidFill>
                  <a:srgbClr val="FFFFFF"/>
                </a:solidFill>
                <a:ea typeface="+mn-ea"/>
                <a:cs typeface="Arial" charset="0"/>
              </a:rPr>
              <a:t>Поповнювати шкільну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000" b="1">
                <a:solidFill>
                  <a:srgbClr val="FFFFFF"/>
                </a:solidFill>
                <a:ea typeface="+mn-ea"/>
                <a:cs typeface="Arial" charset="0"/>
              </a:rPr>
              <a:t> відеотеку матеріалами   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000" b="1">
                <a:solidFill>
                  <a:srgbClr val="FFFFFF"/>
                </a:solidFill>
                <a:ea typeface="+mn-ea"/>
                <a:cs typeface="Arial" charset="0"/>
              </a:rPr>
              <a:t>педагогічної діяльності</a:t>
            </a:r>
          </a:p>
        </p:txBody>
      </p:sp>
      <p:sp>
        <p:nvSpPr>
          <p:cNvPr id="19463" name="AutoShape 8"/>
          <p:cNvSpPr>
            <a:spLocks noChangeArrowheads="1"/>
          </p:cNvSpPr>
          <p:nvPr/>
        </p:nvSpPr>
        <p:spPr bwMode="auto">
          <a:xfrm>
            <a:off x="755650" y="5229225"/>
            <a:ext cx="3690938" cy="1223963"/>
          </a:xfrm>
          <a:prstGeom prst="bevel">
            <a:avLst>
              <a:gd name="adj" fmla="val 12639"/>
            </a:avLst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</a:rPr>
              <a:t>Ефективно застосовувати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</a:rPr>
              <a:t> технології  проектної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000" b="1">
                <a:solidFill>
                  <a:srgbClr val="FFFFFF"/>
                </a:solidFill>
              </a:rPr>
              <a:t>діяльності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altLang="ru-RU" sz="2000" b="1">
              <a:solidFill>
                <a:srgbClr val="FFFFFF"/>
              </a:solidFill>
            </a:endParaRPr>
          </a:p>
        </p:txBody>
      </p:sp>
      <p:sp>
        <p:nvSpPr>
          <p:cNvPr id="19464" name="AutoShape 9"/>
          <p:cNvSpPr>
            <a:spLocks noChangeArrowheads="1"/>
          </p:cNvSpPr>
          <p:nvPr/>
        </p:nvSpPr>
        <p:spPr bwMode="auto">
          <a:xfrm>
            <a:off x="5148263" y="3500438"/>
            <a:ext cx="3627437" cy="1152525"/>
          </a:xfrm>
          <a:prstGeom prst="bevel">
            <a:avLst>
              <a:gd name="adj" fmla="val 10407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>
                <a:solidFill>
                  <a:srgbClr val="FFFFFF"/>
                </a:solidFill>
                <a:cs typeface="Arial" charset="0"/>
              </a:rPr>
              <a:t>Підвищувати ефективність 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>
                <a:solidFill>
                  <a:srgbClr val="FFFFFF"/>
                </a:solidFill>
                <a:cs typeface="Arial" charset="0"/>
              </a:rPr>
              <a:t>використання ІКТ-технологій</a:t>
            </a: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148263" y="5229225"/>
            <a:ext cx="3627437" cy="1152525"/>
          </a:xfrm>
          <a:prstGeom prst="bevel">
            <a:avLst>
              <a:gd name="adj" fmla="val 10407"/>
            </a:avLst>
          </a:prstGeom>
          <a:solidFill>
            <a:schemeClr val="accent5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000" b="1">
                <a:solidFill>
                  <a:srgbClr val="FFFFFF"/>
                </a:solidFill>
                <a:ea typeface="+mn-ea"/>
                <a:cs typeface="Arial" charset="0"/>
              </a:rPr>
              <a:t>Вдосконалювати навички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000" b="1">
                <a:solidFill>
                  <a:srgbClr val="FFFFFF"/>
                </a:solidFill>
                <a:ea typeface="+mn-ea"/>
                <a:cs typeface="Arial" charset="0"/>
              </a:rPr>
              <a:t> використання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000" b="1">
                <a:solidFill>
                  <a:srgbClr val="FFFFFF"/>
                </a:solidFill>
                <a:ea typeface="+mn-ea"/>
                <a:cs typeface="Arial" charset="0"/>
              </a:rPr>
              <a:t>інтерактивних вправ</a:t>
            </a:r>
          </a:p>
        </p:txBody>
      </p:sp>
    </p:spTree>
  </p:cSld>
  <p:clrMapOvr>
    <a:masterClrMapping/>
  </p:clrMapOvr>
  <p:transition spd="med" advTm="2042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3786189" y="-834188"/>
            <a:ext cx="4900612" cy="222985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</a:t>
            </a:r>
            <a:b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uk-UA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Гаврилюк Любов Вікторівна</a:t>
            </a:r>
            <a:endParaRPr lang="ru-RU" sz="4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3851276" y="1928813"/>
            <a:ext cx="50419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</a:rPr>
              <a:t>12.05.1984р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endParaRPr lang="uk-UA" sz="25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</a:rPr>
              <a:t>Вчитель початкових класів,</a:t>
            </a:r>
          </a:p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</a:rPr>
              <a:t>педагог 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</a:rPr>
              <a:t>- 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</a:rPr>
              <a:t>організатор.</a:t>
            </a:r>
          </a:p>
          <a:p>
            <a:pPr algn="ctr">
              <a:defRPr/>
            </a:pPr>
            <a:r>
              <a:rPr lang="uk-UA" sz="2400" b="1" u="sng" dirty="0">
                <a:solidFill>
                  <a:srgbClr val="800000"/>
                </a:solidFill>
                <a:latin typeface="Times New Roman" pitchFamily="18" charset="0"/>
              </a:rPr>
              <a:t>Стаж роботи: </a:t>
            </a:r>
            <a:r>
              <a:rPr lang="uk-UA" sz="2400" b="1" dirty="0">
                <a:solidFill>
                  <a:srgbClr val="270096"/>
                </a:solidFill>
                <a:latin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14 років</a:t>
            </a:r>
          </a:p>
          <a:p>
            <a:pPr algn="ctr">
              <a:defRPr/>
            </a:pPr>
            <a:endParaRPr lang="uk-UA" sz="24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uk-UA" sz="2400" b="1" u="sng" dirty="0">
                <a:solidFill>
                  <a:srgbClr val="800000"/>
                </a:solidFill>
                <a:latin typeface="Times New Roman" pitchFamily="18" charset="0"/>
              </a:rPr>
              <a:t>Педагогічне кредо:</a:t>
            </a:r>
            <a:r>
              <a:rPr lang="uk-UA" sz="24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endParaRPr lang="uk-UA" sz="20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sz="2600" b="1" i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500063" y="4143375"/>
            <a:ext cx="29924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u="sng" dirty="0">
                <a:solidFill>
                  <a:srgbClr val="800000"/>
                </a:solidFill>
                <a:latin typeface="Times New Roman" pitchFamily="18" charset="0"/>
              </a:rPr>
              <a:t>Життєве кредо:</a:t>
            </a:r>
          </a:p>
          <a:p>
            <a:pPr algn="ctr">
              <a:defRPr/>
            </a:pPr>
            <a:r>
              <a:rPr lang="uk-UA" sz="20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“Памʼятай</a:t>
            </a:r>
            <a:r>
              <a:rPr lang="uk-UA" sz="20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минуле,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живи сьогоденням,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дивись у майбутнє!”       </a:t>
            </a:r>
            <a:endParaRPr lang="ru-RU" sz="20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173" name="Рисунок 5" descr="C:\Users\user\Desktop\Новая папка (4)\inCollage_20210517_220251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3071834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57686" y="4500570"/>
            <a:ext cx="4429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“Якщо</a:t>
            </a:r>
            <a:r>
              <a:rPr lang="uk-UA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 вогника натхнення педагога – організатора </a:t>
            </a:r>
          </a:p>
          <a:p>
            <a:pPr>
              <a:buNone/>
            </a:pPr>
            <a:r>
              <a:rPr lang="uk-UA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додати  іскорку  бажання  дитини, то отримаємо </a:t>
            </a:r>
          </a:p>
          <a:p>
            <a:pPr>
              <a:buNone/>
            </a:pPr>
            <a:r>
              <a:rPr lang="uk-UA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спільне багаття  творчості і </a:t>
            </a:r>
            <a:r>
              <a:rPr lang="uk-UA" sz="2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фантазії”</a:t>
            </a:r>
            <a:r>
              <a:rPr lang="uk-UA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39688" y="431800"/>
            <a:ext cx="9104312" cy="597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4400">
                <a:solidFill>
                  <a:srgbClr val="FFFFFF"/>
                </a:solidFill>
              </a:rPr>
              <a:t> </a:t>
            </a:r>
            <a:r>
              <a:rPr lang="uk-UA" altLang="ru-RU" sz="4400" b="1">
                <a:solidFill>
                  <a:srgbClr val="FF0000"/>
                </a:solidFill>
                <a:latin typeface="Monotype Corsiva" pitchFamily="66" charset="0"/>
              </a:rPr>
              <a:t>Десять заповідей педагога-організатора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400" b="1" i="1">
                <a:solidFill>
                  <a:srgbClr val="7030A0"/>
                </a:solidFill>
              </a:rPr>
              <a:t>1</a:t>
            </a:r>
            <a:r>
              <a:rPr lang="uk-UA" altLang="ru-RU" sz="2800" b="1" i="1">
                <a:solidFill>
                  <a:srgbClr val="7030A0"/>
                </a:solidFill>
              </a:rPr>
              <a:t>. Налаштуй дитину на виховання.                                                 2. Зроби радістю її спілкування з тобою.                                        3. Середовище дорослого спілкування – зразок.                             4. Першооснова – віра в дитину.                                                     5. Піклування один про одного, про людей.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800" b="1" i="1">
                <a:solidFill>
                  <a:srgbClr val="7030A0"/>
                </a:solidFill>
              </a:rPr>
              <a:t>6. Не вивищуй і не принижуй штучно.                                            7. Зрозуміти дитину треба нам.                                                    8. Проникливість, послідовність, терплячість.                             9. Доброта, любов + вимогливість, відповідальність.                  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sz="2800" b="1" i="1">
                <a:solidFill>
                  <a:srgbClr val="7030A0"/>
                </a:solidFill>
              </a:rPr>
              <a:t>10. Геть авторитарність, грубість, примус.</a:t>
            </a:r>
            <a:r>
              <a:rPr lang="uk-UA" altLang="ru-RU" sz="2800" b="1">
                <a:solidFill>
                  <a:srgbClr val="7030A0"/>
                </a:solidFill>
              </a:rPr>
              <a:t> </a:t>
            </a: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altLang="ru-RU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Tm="30078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0" y="-857280"/>
            <a:ext cx="9237663" cy="21431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5400" dirty="0">
                <a:solidFill>
                  <a:srgbClr val="FFFFFF"/>
                </a:solidFill>
                <a:ea typeface="+mn-ea"/>
              </a:rPr>
              <a:t> </a:t>
            </a:r>
            <a:endParaRPr lang="uk-UA" sz="5400" dirty="0" smtClean="0">
              <a:solidFill>
                <a:srgbClr val="FFFFFF"/>
              </a:solidFill>
              <a:ea typeface="+mn-ea"/>
            </a:endParaRPr>
          </a:p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5400" dirty="0" smtClean="0">
                <a:solidFill>
                  <a:srgbClr val="FFFFFF"/>
                </a:solidFill>
                <a:ea typeface="+mn-ea"/>
              </a:rPr>
              <a:t> </a:t>
            </a:r>
            <a:r>
              <a:rPr lang="uk-UA" sz="5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 </a:t>
            </a:r>
            <a:r>
              <a:rPr lang="uk-UA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Пам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’</a:t>
            </a:r>
            <a:r>
              <a:rPr lang="uk-UA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ятка педагогу! </a:t>
            </a:r>
          </a:p>
          <a:p>
            <a:pPr algn="ctr"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uk-UA" sz="5400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  <a:p>
            <a:pPr eaLnBrk="1" hangingPunct="1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2400" dirty="0">
                <a:solidFill>
                  <a:srgbClr val="FFFFFF"/>
                </a:solidFill>
                <a:ea typeface="+mn-ea"/>
              </a:rPr>
              <a:t>  </a:t>
            </a:r>
          </a:p>
        </p:txBody>
      </p:sp>
      <p:pic>
        <p:nvPicPr>
          <p:cNvPr id="23555" name="Рисунок 2" descr="скачанные файлы (2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3181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643174" y="1142984"/>
            <a:ext cx="6072230" cy="4842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Будь обережним!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 Не помились! Не нашкодь!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 Будь надією для дитини! 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 Даруй себе учням!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 Знай, до чого ти прагнеш!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 Постійно шукай у дитині багатство її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душі! 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 Будь терплячим в очікуванні дива і будь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ru-RU" b="1" i="1" dirty="0" smtClean="0">
                <a:solidFill>
                  <a:srgbClr val="002060"/>
                </a:solidFill>
              </a:rPr>
              <a:t> готовий до зустрічі з  ним у дитині!</a:t>
            </a:r>
            <a:endParaRPr lang="uk-UA" alt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Tm="3297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428625" y="142875"/>
            <a:ext cx="7467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5720" tIns="46800" rIns="4572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solidFill>
                  <a:srgbClr val="6E3819"/>
                </a:solidFill>
                <a:latin typeface="Franklin Gothic Book" pitchFamily="32" charset="0"/>
              </a:rPr>
              <a:t> 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0" y="1285875"/>
            <a:ext cx="6643688" cy="546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4000" i="1">
              <a:solidFill>
                <a:srgbClr val="6E3819"/>
              </a:solidFill>
            </a:endParaRPr>
          </a:p>
        </p:txBody>
      </p:sp>
      <p:pic>
        <p:nvPicPr>
          <p:cNvPr id="38916" name="Рисунок 5" descr="виховна робота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72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МЕТОДИЧНА СКРИНЬКА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 descr="C:\Users\user\Desktop\IMG_20220322_1018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2461449" cy="33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Новая папка (7)\IMG_20220322_101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143240" y="1500174"/>
            <a:ext cx="3105807" cy="23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 (7)\IMG_20220322_101904_BURST001_COVE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93602" y="1535895"/>
            <a:ext cx="3429025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я папка (7)\IMG_20220322_1018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500570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овая папка (7)\IMG_20220322_1018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758148" y="4100108"/>
            <a:ext cx="2045582" cy="284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24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24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258204" cy="5840435"/>
          </a:xfrm>
        </p:spPr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Мій девіз: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Життя – це шлях, котрим ми повинні мандрувати,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Життя – це гра,в якій ми мусимо перемогти,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Життя – це скарб, його нам треба цінувати.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Життя – випробування, які ми </a:t>
            </a:r>
            <a:r>
              <a:rPr lang="uk-UA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зобов”язані</a:t>
            </a: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пройти.</a:t>
            </a:r>
          </a:p>
          <a:p>
            <a:pPr>
              <a:buNone/>
            </a:pPr>
            <a:endParaRPr lang="uk-UA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Моє педагогічне  кредо: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Якщо до вогника натхнення педагога – організатора 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додати  іскорку  бажання  дитини, то отримаємо </a:t>
            </a:r>
          </a:p>
          <a:p>
            <a:pPr>
              <a:buNone/>
            </a:pPr>
            <a:r>
              <a:rPr lang="uk-UA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спільне багаття  творчості і фантазії</a:t>
            </a:r>
            <a:endParaRPr lang="uk-UA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H:\Новая папка (2)\Анімація « Сайт вчителя математики Суховерхової Людмили Петрівни  Matemati4ka – KOBLEVO _files\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143380"/>
            <a:ext cx="2571768" cy="2293739"/>
          </a:xfrm>
          <a:prstGeom prst="rect">
            <a:avLst/>
          </a:prstGeom>
          <a:noFill/>
        </p:spPr>
      </p:pic>
      <p:pic>
        <p:nvPicPr>
          <p:cNvPr id="3075" name="Picture 3" descr="H:\Новая папка (2)\Анімація « Сайт вчителя математики Суховерхової Людмили Петрівни  Matemati4ka – KOBLEVO _files\1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68" y="5214950"/>
            <a:ext cx="1209675" cy="1219200"/>
          </a:xfrm>
          <a:prstGeom prst="rect">
            <a:avLst/>
          </a:prstGeom>
          <a:noFill/>
        </p:spPr>
      </p:pic>
      <p:pic>
        <p:nvPicPr>
          <p:cNvPr id="3076" name="Picture 4" descr="H:\Новая папка (2)\Анімація « Сайт вчителя математики Суховерхової Людмили Петрівни  Matemati4ka – KOBLEVO _files\B_Fly1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916" y="2786058"/>
            <a:ext cx="1552575" cy="14192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24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428604"/>
            <a:ext cx="52864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ПОБАЖАННЯ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8914" name="Picture 2" descr="http://www.ineedtutor.ru/uploads/lib/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pic>
        <p:nvPicPr>
          <p:cNvPr id="1026" name="Picture 2" descr="C:\Users\Люда\Desktop\х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736"/>
            <a:ext cx="3657600" cy="40513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472518" cy="6072230"/>
          </a:xfrm>
        </p:spPr>
        <p:txBody>
          <a:bodyPr>
            <a:prstTxWarp prst="textArchUpPour">
              <a:avLst/>
            </a:prstTxWarp>
          </a:bodyPr>
          <a:lstStyle/>
          <a:p>
            <a:pPr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 за увагу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:\Новая папка (2)\Анімація « Сайт вчителя математики Суховерхової Людмили Петрівни  Matemati4ka – KOBLEVO _files\44(1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86454"/>
            <a:ext cx="8501122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42938" y="928688"/>
            <a:ext cx="8501062" cy="2286000"/>
          </a:xfrm>
        </p:spPr>
        <p:txBody>
          <a:bodyPr/>
          <a:lstStyle/>
          <a:p>
            <a:pPr algn="ctr"/>
            <a:r>
              <a:rPr lang="uk-UA" altLang="ru-RU" sz="3600" b="1" i="1" smtClean="0">
                <a:solidFill>
                  <a:schemeClr val="tx1"/>
                </a:solidFill>
              </a:rPr>
              <a:t>Візьми віру і віддай кожному, хто не має її.</a:t>
            </a:r>
            <a:br>
              <a:rPr lang="uk-UA" altLang="ru-RU" sz="3600" b="1" i="1" smtClean="0">
                <a:solidFill>
                  <a:schemeClr val="tx1"/>
                </a:solidFill>
              </a:rPr>
            </a:br>
            <a:r>
              <a:rPr lang="uk-UA" altLang="ru-RU" sz="3600" b="1" i="1" smtClean="0">
                <a:solidFill>
                  <a:schemeClr val="tx1"/>
                </a:solidFill>
              </a:rPr>
              <a:t>Візьми любов і неси її всьому світові</a:t>
            </a:r>
          </a:p>
        </p:txBody>
      </p:sp>
      <p:pic>
        <p:nvPicPr>
          <p:cNvPr id="14339" name="Рисунок 2" descr="скачанные файлы (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74232">
            <a:off x="700088" y="3444875"/>
            <a:ext cx="34321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3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3450">
            <a:off x="5184775" y="3695700"/>
            <a:ext cx="33575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485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795455"/>
            <a:ext cx="3600400" cy="2703121"/>
          </a:xfrm>
          <a:prstGeom prst="rect">
            <a:avLst/>
          </a:prstGeom>
          <a:ln w="28575">
            <a:solidFill>
              <a:srgbClr val="D5F6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20" y="3739636"/>
            <a:ext cx="3674748" cy="2758940"/>
          </a:xfrm>
          <a:prstGeom prst="rect">
            <a:avLst/>
          </a:prstGeom>
          <a:ln w="28575">
            <a:solidFill>
              <a:srgbClr val="D5F62E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501" y="302231"/>
            <a:ext cx="2338058" cy="3236772"/>
          </a:xfrm>
          <a:prstGeom prst="rect">
            <a:avLst/>
          </a:prstGeom>
          <a:ln w="28575">
            <a:solidFill>
              <a:srgbClr val="D5F62E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242" y="297955"/>
            <a:ext cx="2247434" cy="3290886"/>
          </a:xfrm>
          <a:prstGeom prst="rect">
            <a:avLst/>
          </a:prstGeom>
          <a:ln w="28575">
            <a:solidFill>
              <a:srgbClr val="D5F62E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Результат пошуку зображень за запитом соіальний захист учн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696"/>
            <a:ext cx="3290885" cy="329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62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428625" y="142875"/>
            <a:ext cx="87153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5720" tIns="46800" rIns="4572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Нормативно – </a:t>
            </a:r>
            <a:r>
              <a:rPr lang="ru-RU" altLang="ru-RU" sz="2800" b="1" i="1" dirty="0" err="1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правове</a:t>
            </a:r>
            <a:r>
              <a:rPr lang="ru-RU" altLang="ru-RU" sz="2800" b="1" i="1" dirty="0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 </a:t>
            </a:r>
            <a:r>
              <a:rPr lang="ru-RU" altLang="ru-RU" sz="2800" b="1" i="1" dirty="0" err="1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забезпечення</a:t>
            </a:r>
            <a:r>
              <a:rPr lang="ru-RU" altLang="ru-RU" sz="2800" b="1" i="1" dirty="0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 </a:t>
            </a:r>
            <a:r>
              <a:rPr lang="ru-RU" altLang="ru-RU" sz="2800" b="1" i="1" dirty="0" err="1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виховного</a:t>
            </a:r>
            <a:r>
              <a:rPr lang="ru-RU" altLang="ru-RU" sz="2800" b="1" i="1" dirty="0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 </a:t>
            </a:r>
            <a:r>
              <a:rPr lang="ru-RU" altLang="ru-RU" sz="2800" b="1" i="1" dirty="0" err="1">
                <a:solidFill>
                  <a:schemeClr val="accent4">
                    <a:lumMod val="75000"/>
                  </a:schemeClr>
                </a:solidFill>
                <a:latin typeface="Franklin Gothic Book" pitchFamily="32" charset="0"/>
              </a:rPr>
              <a:t>процесу</a:t>
            </a:r>
            <a:endParaRPr lang="ru-RU" altLang="ru-RU" sz="2800" b="1" i="1" dirty="0">
              <a:solidFill>
                <a:schemeClr val="accent4">
                  <a:lumMod val="75000"/>
                </a:schemeClr>
              </a:solidFill>
              <a:latin typeface="Franklin Gothic Book" pitchFamily="32" charset="0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0" y="1285875"/>
            <a:ext cx="8501090" cy="546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 err="1">
                <a:solidFill>
                  <a:srgbClr val="6E3819"/>
                </a:solidFill>
              </a:rPr>
              <a:t>Декларація</a:t>
            </a:r>
            <a:r>
              <a:rPr lang="ru-RU" altLang="ru-RU" sz="2000" b="1" dirty="0">
                <a:solidFill>
                  <a:srgbClr val="6E3819"/>
                </a:solidFill>
              </a:rPr>
              <a:t> прав </a:t>
            </a:r>
            <a:r>
              <a:rPr lang="ru-RU" altLang="ru-RU" sz="2000" b="1" dirty="0" err="1">
                <a:solidFill>
                  <a:srgbClr val="6E3819"/>
                </a:solidFill>
              </a:rPr>
              <a:t>дитини</a:t>
            </a:r>
            <a:r>
              <a:rPr lang="ru-RU" altLang="ru-RU" sz="2000" b="1" dirty="0">
                <a:solidFill>
                  <a:srgbClr val="6E3819"/>
                </a:solidFill>
              </a:rPr>
              <a:t>, </a:t>
            </a:r>
            <a:r>
              <a:rPr lang="ru-RU" altLang="ru-RU" sz="2000" b="1" dirty="0" err="1">
                <a:solidFill>
                  <a:srgbClr val="6E3819"/>
                </a:solidFill>
              </a:rPr>
              <a:t>Конвенція</a:t>
            </a:r>
            <a:r>
              <a:rPr lang="ru-RU" altLang="ru-RU" sz="2000" b="1" dirty="0">
                <a:solidFill>
                  <a:srgbClr val="6E3819"/>
                </a:solidFill>
              </a:rPr>
              <a:t> про права </a:t>
            </a:r>
            <a:r>
              <a:rPr lang="ru-RU" altLang="ru-RU" sz="2000" b="1" dirty="0" err="1">
                <a:solidFill>
                  <a:srgbClr val="6E3819"/>
                </a:solidFill>
              </a:rPr>
              <a:t>дитини</a:t>
            </a:r>
            <a:r>
              <a:rPr lang="ru-RU" altLang="ru-RU" sz="2000" b="1" dirty="0">
                <a:solidFill>
                  <a:srgbClr val="6E3819"/>
                </a:solidFill>
              </a:rPr>
              <a:t>;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 err="1">
                <a:solidFill>
                  <a:srgbClr val="6E3819"/>
                </a:solidFill>
              </a:rPr>
              <a:t>Конституція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України</a:t>
            </a:r>
            <a:r>
              <a:rPr lang="ru-RU" altLang="ru-RU" sz="2000" b="1" dirty="0">
                <a:solidFill>
                  <a:srgbClr val="6E3819"/>
                </a:solidFill>
              </a:rPr>
              <a:t>, Закон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України</a:t>
            </a:r>
            <a:r>
              <a:rPr lang="ru-RU" altLang="ru-RU" sz="2000" b="1" dirty="0">
                <a:solidFill>
                  <a:srgbClr val="6E3819"/>
                </a:solidFill>
              </a:rPr>
              <a:t> про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освіту</a:t>
            </a:r>
            <a:r>
              <a:rPr lang="ru-RU" altLang="ru-RU" sz="2000" b="1" dirty="0">
                <a:solidFill>
                  <a:srgbClr val="6E3819"/>
                </a:solidFill>
              </a:rPr>
              <a:t>;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>
                <a:solidFill>
                  <a:srgbClr val="6E3819"/>
                </a:solidFill>
              </a:rPr>
              <a:t> Закон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України</a:t>
            </a:r>
            <a:r>
              <a:rPr lang="ru-RU" altLang="ru-RU" sz="2000" b="1" dirty="0">
                <a:solidFill>
                  <a:srgbClr val="6E3819"/>
                </a:solidFill>
              </a:rPr>
              <a:t> „Про </a:t>
            </a:r>
            <a:r>
              <a:rPr lang="ru-RU" altLang="ru-RU" sz="2000" b="1" dirty="0" err="1">
                <a:solidFill>
                  <a:srgbClr val="6E3819"/>
                </a:solidFill>
              </a:rPr>
              <a:t>загальну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середню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освіту</a:t>
            </a:r>
            <a:r>
              <a:rPr lang="ru-RU" altLang="ru-RU" sz="2000" b="1" dirty="0">
                <a:solidFill>
                  <a:srgbClr val="6E3819"/>
                </a:solidFill>
              </a:rPr>
              <a:t>”;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 err="1">
                <a:solidFill>
                  <a:srgbClr val="6E3819"/>
                </a:solidFill>
              </a:rPr>
              <a:t>Державна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національна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програма</a:t>
            </a:r>
            <a:r>
              <a:rPr lang="ru-RU" altLang="ru-RU" sz="2000" b="1" dirty="0">
                <a:solidFill>
                  <a:srgbClr val="6E3819"/>
                </a:solidFill>
              </a:rPr>
              <a:t> „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Освіта</a:t>
            </a:r>
            <a:r>
              <a:rPr lang="ru-RU" altLang="ru-RU" sz="2000" b="1" dirty="0">
                <a:solidFill>
                  <a:srgbClr val="6E3819"/>
                </a:solidFill>
              </a:rPr>
              <a:t> (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Україна</a:t>
            </a:r>
            <a:r>
              <a:rPr lang="ru-RU" altLang="ru-RU" sz="2000" b="1" dirty="0">
                <a:solidFill>
                  <a:srgbClr val="6E3819"/>
                </a:solidFill>
              </a:rPr>
              <a:t> ХХІ </a:t>
            </a:r>
            <a:r>
              <a:rPr lang="ru-RU" altLang="ru-RU" sz="2000" b="1" dirty="0" err="1">
                <a:solidFill>
                  <a:srgbClr val="6E3819"/>
                </a:solidFill>
              </a:rPr>
              <a:t>століття</a:t>
            </a:r>
            <a:r>
              <a:rPr lang="ru-RU" altLang="ru-RU" sz="2000" b="1" dirty="0">
                <a:solidFill>
                  <a:srgbClr val="6E3819"/>
                </a:solidFill>
              </a:rPr>
              <a:t>)”;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 err="1">
                <a:solidFill>
                  <a:srgbClr val="6E3819"/>
                </a:solidFill>
              </a:rPr>
              <a:t>Концепція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виховання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дітей</a:t>
            </a:r>
            <a:r>
              <a:rPr lang="ru-RU" altLang="ru-RU" sz="2000" b="1" dirty="0">
                <a:solidFill>
                  <a:srgbClr val="6E3819"/>
                </a:solidFill>
              </a:rPr>
              <a:t> та </a:t>
            </a:r>
            <a:r>
              <a:rPr lang="ru-RU" altLang="ru-RU" sz="2000" b="1" dirty="0" err="1">
                <a:solidFill>
                  <a:srgbClr val="6E3819"/>
                </a:solidFill>
              </a:rPr>
              <a:t>молоді</a:t>
            </a:r>
            <a:r>
              <a:rPr lang="ru-RU" altLang="ru-RU" sz="2000" b="1" dirty="0">
                <a:solidFill>
                  <a:srgbClr val="6E3819"/>
                </a:solidFill>
              </a:rPr>
              <a:t> в </a:t>
            </a:r>
            <a:r>
              <a:rPr lang="ru-RU" altLang="ru-RU" sz="2000" b="1" dirty="0" err="1">
                <a:solidFill>
                  <a:srgbClr val="6E3819"/>
                </a:solidFill>
              </a:rPr>
              <a:t>національній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системі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освіти</a:t>
            </a:r>
            <a:r>
              <a:rPr lang="ru-RU" altLang="ru-RU" sz="2000" b="1" dirty="0">
                <a:solidFill>
                  <a:srgbClr val="6E3819"/>
                </a:solidFill>
              </a:rPr>
              <a:t>;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Основні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орієнтири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виховання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учнів</a:t>
            </a:r>
            <a:r>
              <a:rPr lang="ru-RU" altLang="ru-RU" sz="2000" b="1" dirty="0">
                <a:solidFill>
                  <a:srgbClr val="6E3819"/>
                </a:solidFill>
              </a:rPr>
              <a:t> 1-11 </a:t>
            </a:r>
            <a:r>
              <a:rPr lang="ru-RU" altLang="ru-RU" sz="2000" b="1" dirty="0" err="1">
                <a:solidFill>
                  <a:srgbClr val="6E3819"/>
                </a:solidFill>
              </a:rPr>
              <a:t>класів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загальноосвітніх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навчальних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закладів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України</a:t>
            </a:r>
            <a:r>
              <a:rPr lang="ru-RU" altLang="ru-RU" sz="2000" b="1" dirty="0">
                <a:solidFill>
                  <a:srgbClr val="6E3819"/>
                </a:solidFill>
              </a:rPr>
              <a:t> (2011р).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ru-RU" altLang="ru-RU" sz="2000" b="1" dirty="0" err="1">
                <a:solidFill>
                  <a:srgbClr val="6E3819"/>
                </a:solidFill>
              </a:rPr>
              <a:t>Інструктивно-методичний</a:t>
            </a:r>
            <a:r>
              <a:rPr lang="ru-RU" altLang="ru-RU" sz="2000" b="1" dirty="0">
                <a:solidFill>
                  <a:srgbClr val="6E3819"/>
                </a:solidFill>
              </a:rPr>
              <a:t> лист </a:t>
            </a:r>
            <a:r>
              <a:rPr lang="ru-RU" altLang="ru-RU" sz="2000" b="1" dirty="0" err="1">
                <a:solidFill>
                  <a:srgbClr val="6E3819"/>
                </a:solidFill>
              </a:rPr>
              <a:t>Міністерства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освіти</a:t>
            </a:r>
            <a:r>
              <a:rPr lang="ru-RU" altLang="ru-RU" sz="2000" b="1" dirty="0">
                <a:solidFill>
                  <a:srgbClr val="6E3819"/>
                </a:solidFill>
              </a:rPr>
              <a:t> „Про </a:t>
            </a:r>
            <a:r>
              <a:rPr lang="ru-RU" altLang="ru-RU" sz="2000" b="1" dirty="0" err="1">
                <a:solidFill>
                  <a:srgbClr val="6E3819"/>
                </a:solidFill>
              </a:rPr>
              <a:t>використання</a:t>
            </a:r>
            <a:r>
              <a:rPr lang="ru-RU" altLang="ru-RU" sz="2000" b="1" dirty="0">
                <a:solidFill>
                  <a:srgbClr val="6E3819"/>
                </a:solidFill>
              </a:rPr>
              <a:t>  </a:t>
            </a:r>
            <a:r>
              <a:rPr lang="ru-RU" altLang="ru-RU" sz="2000" b="1" dirty="0" err="1">
                <a:solidFill>
                  <a:srgbClr val="6E3819"/>
                </a:solidFill>
              </a:rPr>
              <a:t>державної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символіки</a:t>
            </a:r>
            <a:r>
              <a:rPr lang="ru-RU" altLang="ru-RU" sz="2000" b="1" dirty="0">
                <a:solidFill>
                  <a:srgbClr val="6E3819"/>
                </a:solidFill>
              </a:rPr>
              <a:t> в </a:t>
            </a:r>
            <a:r>
              <a:rPr lang="ru-RU" altLang="ru-RU" sz="2000" b="1" dirty="0" err="1">
                <a:solidFill>
                  <a:srgbClr val="6E3819"/>
                </a:solidFill>
              </a:rPr>
              <a:t>навчально-виховних</a:t>
            </a:r>
            <a:r>
              <a:rPr lang="ru-RU" altLang="ru-RU" sz="2000" b="1" dirty="0">
                <a:solidFill>
                  <a:srgbClr val="6E3819"/>
                </a:solidFill>
              </a:rPr>
              <a:t> закладах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України</a:t>
            </a:r>
            <a:r>
              <a:rPr lang="ru-RU" altLang="ru-RU" sz="2000" b="1" dirty="0">
                <a:solidFill>
                  <a:srgbClr val="6E3819"/>
                </a:solidFill>
              </a:rPr>
              <a:t>”;</a:t>
            </a:r>
          </a:p>
          <a:p>
            <a:pPr marL="84138" indent="28575" algn="ctr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r>
              <a:rPr lang="uk-UA" altLang="ru-RU" sz="2000" b="1" dirty="0">
                <a:solidFill>
                  <a:srgbClr val="6E3819"/>
                </a:solidFill>
              </a:rPr>
              <a:t>Р</a:t>
            </a:r>
            <a:r>
              <a:rPr lang="ru-RU" altLang="ru-RU" sz="2000" b="1" dirty="0" err="1">
                <a:solidFill>
                  <a:srgbClr val="6E3819"/>
                </a:solidFill>
              </a:rPr>
              <a:t>егіональна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програма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національного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виховання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школярів</a:t>
            </a:r>
            <a:r>
              <a:rPr lang="ru-RU" altLang="ru-RU" sz="2000" b="1" dirty="0">
                <a:solidFill>
                  <a:srgbClr val="6E3819"/>
                </a:solidFill>
              </a:rPr>
              <a:t> та </a:t>
            </a:r>
            <a:r>
              <a:rPr lang="ru-RU" altLang="ru-RU" sz="2000" b="1" dirty="0" err="1">
                <a:solidFill>
                  <a:srgbClr val="6E3819"/>
                </a:solidFill>
              </a:rPr>
              <a:t>інші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нормативні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документи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Міністерства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освіти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і</a:t>
            </a:r>
            <a:r>
              <a:rPr lang="ru-RU" altLang="ru-RU" sz="2000" b="1" dirty="0">
                <a:solidFill>
                  <a:srgbClr val="6E3819"/>
                </a:solidFill>
              </a:rPr>
              <a:t> науки, </a:t>
            </a:r>
            <a:r>
              <a:rPr lang="ru-RU" altLang="ru-RU" sz="2000" b="1" dirty="0" err="1">
                <a:solidFill>
                  <a:srgbClr val="6E3819"/>
                </a:solidFill>
              </a:rPr>
              <a:t>сім’ї</a:t>
            </a:r>
            <a:r>
              <a:rPr lang="ru-RU" altLang="ru-RU" sz="2000" b="1" dirty="0">
                <a:solidFill>
                  <a:srgbClr val="6E3819"/>
                </a:solidFill>
              </a:rPr>
              <a:t>, </a:t>
            </a:r>
            <a:r>
              <a:rPr lang="ru-RU" altLang="ru-RU" sz="2000" b="1" dirty="0" err="1">
                <a:solidFill>
                  <a:srgbClr val="6E3819"/>
                </a:solidFill>
              </a:rPr>
              <a:t>молоді</a:t>
            </a:r>
            <a:r>
              <a:rPr lang="ru-RU" altLang="ru-RU" sz="2000" b="1" dirty="0">
                <a:solidFill>
                  <a:srgbClr val="6E3819"/>
                </a:solidFill>
              </a:rPr>
              <a:t> та спорту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України</a:t>
            </a:r>
            <a:r>
              <a:rPr lang="ru-RU" altLang="ru-RU" sz="2000" b="1" dirty="0">
                <a:solidFill>
                  <a:srgbClr val="6E3819"/>
                </a:solidFill>
              </a:rPr>
              <a:t> та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освітніх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установ</a:t>
            </a:r>
            <a:r>
              <a:rPr lang="ru-RU" altLang="ru-RU" sz="2000" b="1" dirty="0">
                <a:solidFill>
                  <a:srgbClr val="6E3819"/>
                </a:solidFill>
              </a:rPr>
              <a:t>, </a:t>
            </a:r>
            <a:r>
              <a:rPr lang="ru-RU" altLang="ru-RU" sz="2000" b="1" dirty="0" err="1">
                <a:solidFill>
                  <a:srgbClr val="6E3819"/>
                </a:solidFill>
              </a:rPr>
              <a:t>Укази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і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розпорядження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державних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органів</a:t>
            </a:r>
            <a:r>
              <a:rPr lang="ru-RU" altLang="ru-RU" sz="2000" b="1" dirty="0">
                <a:solidFill>
                  <a:srgbClr val="6E3819"/>
                </a:solidFill>
              </a:rPr>
              <a:t> </a:t>
            </a:r>
            <a:r>
              <a:rPr lang="ru-RU" altLang="ru-RU" sz="2000" b="1" dirty="0" err="1">
                <a:solidFill>
                  <a:srgbClr val="6E3819"/>
                </a:solidFill>
              </a:rPr>
              <a:t>з</a:t>
            </a:r>
            <a:r>
              <a:rPr lang="ru-RU" altLang="ru-RU" sz="2000" b="1" dirty="0">
                <a:solidFill>
                  <a:srgbClr val="6E3819"/>
                </a:solidFill>
              </a:rPr>
              <a:t> проблем </a:t>
            </a:r>
            <a:r>
              <a:rPr lang="ru-RU" altLang="ru-RU" sz="2000" b="1" dirty="0" err="1">
                <a:solidFill>
                  <a:srgbClr val="6E3819"/>
                </a:solidFill>
              </a:rPr>
              <a:t>виховання</a:t>
            </a:r>
            <a:r>
              <a:rPr lang="ru-RU" altLang="ru-RU" sz="2000" b="1" dirty="0">
                <a:solidFill>
                  <a:srgbClr val="6E3819"/>
                </a:solidFill>
              </a:rPr>
              <a:t>.</a:t>
            </a:r>
          </a:p>
          <a:p>
            <a:pPr marL="84138" indent="28575" eaLnBrk="1" hangingPunct="1">
              <a:spcBef>
                <a:spcPts val="400"/>
              </a:spcBef>
              <a:buSzPct val="100000"/>
              <a:tabLst>
                <a:tab pos="84138" algn="l"/>
                <a:tab pos="531813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</a:tabLst>
            </a:pPr>
            <a:endParaRPr lang="ru-RU" altLang="ru-RU" sz="1600" dirty="0">
              <a:solidFill>
                <a:srgbClr val="6E3819"/>
              </a:solidFill>
            </a:endParaRPr>
          </a:p>
        </p:txBody>
      </p:sp>
    </p:spTree>
  </p:cSld>
  <p:clrMapOvr>
    <a:masterClrMapping/>
  </p:clrMapOvr>
  <p:transition spd="med" advTm="456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064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«ОСНОВНІ  ОРІЄНТИРИ   ВИХОВАННЯ УЧНІВ 1-11 КЛАСІВ ЗАГАЛЬНООСВІТНІХ  НАВЧАЛЬНИХ  ЗАКЛАДІВ»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65"/>
          <a:stretch/>
        </p:blipFill>
        <p:spPr>
          <a:xfrm rot="10800000">
            <a:off x="147679" y="1157289"/>
            <a:ext cx="4697702" cy="64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65"/>
          <a:stretch/>
        </p:blipFill>
        <p:spPr>
          <a:xfrm rot="10800000">
            <a:off x="147679" y="2080619"/>
            <a:ext cx="4697702" cy="648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65"/>
          <a:stretch/>
        </p:blipFill>
        <p:spPr>
          <a:xfrm rot="10800000">
            <a:off x="169133" y="2908926"/>
            <a:ext cx="4697702" cy="648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65"/>
          <a:stretch/>
        </p:blipFill>
        <p:spPr>
          <a:xfrm rot="10800000">
            <a:off x="156915" y="3788346"/>
            <a:ext cx="4697702" cy="6480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65"/>
          <a:stretch/>
        </p:blipFill>
        <p:spPr>
          <a:xfrm rot="10800000">
            <a:off x="166150" y="4581128"/>
            <a:ext cx="4697702" cy="6480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765"/>
          <a:stretch/>
        </p:blipFill>
        <p:spPr>
          <a:xfrm rot="10800000">
            <a:off x="166150" y="5359593"/>
            <a:ext cx="4697702" cy="6480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33" y="1157289"/>
            <a:ext cx="460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        </a:t>
            </a:r>
            <a:r>
              <a:rPr lang="uk-UA" b="1" dirty="0">
                <a:solidFill>
                  <a:srgbClr val="002060"/>
                </a:solidFill>
              </a:rPr>
              <a:t>Ц</a:t>
            </a:r>
            <a:r>
              <a:rPr lang="ru-RU" b="1" dirty="0" err="1" smtClean="0">
                <a:solidFill>
                  <a:srgbClr val="002060"/>
                </a:solidFill>
              </a:rPr>
              <a:t>іннісне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ставлення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особистості</a:t>
            </a:r>
            <a:r>
              <a:rPr lang="ru-RU" b="1" dirty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суспільства</a:t>
            </a:r>
            <a:r>
              <a:rPr lang="ru-RU" b="1" dirty="0">
                <a:solidFill>
                  <a:srgbClr val="002060"/>
                </a:solidFill>
              </a:rPr>
              <a:t> і </a:t>
            </a:r>
            <a:r>
              <a:rPr lang="ru-RU" b="1" dirty="0" err="1">
                <a:solidFill>
                  <a:srgbClr val="002060"/>
                </a:solidFill>
              </a:rPr>
              <a:t>держави</a:t>
            </a:r>
            <a:endParaRPr lang="uk-UA" b="1" dirty="0">
              <a:solidFill>
                <a:srgbClr val="002060"/>
              </a:solidFill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080619"/>
            <a:ext cx="460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        </a:t>
            </a:r>
            <a:r>
              <a:rPr lang="uk-UA" b="1" dirty="0">
                <a:solidFill>
                  <a:srgbClr val="002060"/>
                </a:solidFill>
              </a:rPr>
              <a:t>Ц</a:t>
            </a:r>
            <a:r>
              <a:rPr lang="ru-RU" b="1" dirty="0" err="1" smtClean="0">
                <a:solidFill>
                  <a:srgbClr val="002060"/>
                </a:solidFill>
              </a:rPr>
              <a:t>іннісне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err="1">
                <a:solidFill>
                  <a:srgbClr val="002060"/>
                </a:solidFill>
              </a:rPr>
              <a:t>сім'ї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родини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smtClean="0">
                <a:solidFill>
                  <a:srgbClr val="002060"/>
                </a:solidFill>
              </a:rPr>
              <a:t>людей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uk-UA" b="1" dirty="0" smtClean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2570" y="3003949"/>
            <a:ext cx="460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        </a:t>
            </a:r>
            <a:r>
              <a:rPr lang="uk-UA" b="1" dirty="0">
                <a:solidFill>
                  <a:srgbClr val="002060"/>
                </a:solidFill>
              </a:rPr>
              <a:t>Ц</a:t>
            </a:r>
            <a:r>
              <a:rPr lang="ru-RU" b="1" dirty="0" err="1" smtClean="0">
                <a:solidFill>
                  <a:srgbClr val="002060"/>
                </a:solidFill>
              </a:rPr>
              <a:t>іннісне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</a:rPr>
              <a:t>природи</a:t>
            </a:r>
            <a:endParaRPr lang="uk-UA" b="1" dirty="0" smtClean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2570" y="3823558"/>
            <a:ext cx="460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        </a:t>
            </a:r>
            <a:r>
              <a:rPr lang="uk-UA" b="1" dirty="0">
                <a:solidFill>
                  <a:srgbClr val="002060"/>
                </a:solidFill>
              </a:rPr>
              <a:t>Ц</a:t>
            </a:r>
            <a:r>
              <a:rPr lang="ru-RU" b="1" dirty="0" err="1" smtClean="0">
                <a:solidFill>
                  <a:srgbClr val="002060"/>
                </a:solidFill>
              </a:rPr>
              <a:t>іннісне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до </a:t>
            </a:r>
            <a:r>
              <a:rPr lang="ru-RU" b="1" dirty="0" err="1">
                <a:solidFill>
                  <a:srgbClr val="002060"/>
                </a:solidFill>
              </a:rPr>
              <a:t>культури</a:t>
            </a:r>
            <a:r>
              <a:rPr lang="ru-RU" b="1" dirty="0">
                <a:solidFill>
                  <a:srgbClr val="002060"/>
                </a:solidFill>
              </a:rPr>
              <a:t> і </a:t>
            </a:r>
            <a:r>
              <a:rPr lang="ru-RU" b="1" dirty="0" err="1" smtClean="0">
                <a:solidFill>
                  <a:srgbClr val="002060"/>
                </a:solidFill>
              </a:rPr>
              <a:t>мистецтва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uk-UA" b="1" dirty="0" smtClean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267" y="4613366"/>
            <a:ext cx="460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        </a:t>
            </a:r>
            <a:r>
              <a:rPr lang="uk-UA" b="1" dirty="0">
                <a:solidFill>
                  <a:srgbClr val="002060"/>
                </a:solidFill>
              </a:rPr>
              <a:t>Ц</a:t>
            </a:r>
            <a:r>
              <a:rPr lang="ru-RU" b="1" dirty="0" err="1" smtClean="0">
                <a:solidFill>
                  <a:srgbClr val="002060"/>
                </a:solidFill>
              </a:rPr>
              <a:t>іннісне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err="1" smtClean="0">
                <a:solidFill>
                  <a:srgbClr val="002060"/>
                </a:solidFill>
              </a:rPr>
              <a:t>праці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uk-UA" b="1" dirty="0" smtClean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267" y="5485935"/>
            <a:ext cx="460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        </a:t>
            </a:r>
            <a:r>
              <a:rPr lang="uk-UA" b="1" dirty="0">
                <a:solidFill>
                  <a:srgbClr val="002060"/>
                </a:solidFill>
              </a:rPr>
              <a:t>Ц</a:t>
            </a:r>
            <a:r>
              <a:rPr lang="ru-RU" b="1" dirty="0" err="1" smtClean="0">
                <a:solidFill>
                  <a:srgbClr val="002060"/>
                </a:solidFill>
              </a:rPr>
              <a:t>іннісне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до себе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uk-UA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27384"/>
            <a:ext cx="3812310" cy="285923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368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4534305" y="2297252"/>
            <a:ext cx="2362899" cy="1326967"/>
            <a:chOff x="629908" y="968879"/>
            <a:chExt cx="1388052" cy="980865"/>
          </a:xfrm>
        </p:grpSpPr>
        <p:sp>
          <p:nvSpPr>
            <p:cNvPr id="7" name="Блок-схема: несколько документов 6"/>
            <p:cNvSpPr/>
            <p:nvPr/>
          </p:nvSpPr>
          <p:spPr>
            <a:xfrm>
              <a:off x="629908" y="968879"/>
              <a:ext cx="1217269" cy="765314"/>
            </a:xfrm>
            <a:prstGeom prst="flowChartMultidocumen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uk-UA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КЕРІВНИКИ</a:t>
              </a:r>
            </a:p>
            <a:p>
              <a:pPr algn="ctr"/>
              <a:r>
                <a:rPr lang="uk-UA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ГУРТКІВ</a:t>
              </a:r>
              <a:endPara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Скругленный прямоугольник 4"/>
            <p:cNvSpPr/>
            <p:nvPr/>
          </p:nvSpPr>
          <p:spPr>
            <a:xfrm>
              <a:off x="767692" y="1166722"/>
              <a:ext cx="1250268" cy="783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900" kern="1200"/>
            </a:p>
          </p:txBody>
        </p:sp>
      </p:grpSp>
      <p:sp>
        <p:nvSpPr>
          <p:cNvPr id="9" name="Скругленный прямоугольник 4"/>
          <p:cNvSpPr/>
          <p:nvPr/>
        </p:nvSpPr>
        <p:spPr>
          <a:xfrm>
            <a:off x="2349113" y="2381050"/>
            <a:ext cx="1904662" cy="936420"/>
          </a:xfrm>
          <a:prstGeom prst="flowChartMultidocument">
            <a:avLst/>
          </a:prstGeom>
          <a:solidFill>
            <a:srgbClr val="FFC000"/>
          </a:solidFill>
          <a:ln w="285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/>
            <a:r>
              <a:rPr lang="uk-UA" sz="14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КЛАСНІ</a:t>
            </a: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КЕРІВНИКИ</a:t>
            </a:r>
            <a:endParaRPr lang="uk-UA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4"/>
          <p:cNvSpPr/>
          <p:nvPr/>
        </p:nvSpPr>
        <p:spPr>
          <a:xfrm>
            <a:off x="6946416" y="2240824"/>
            <a:ext cx="2019921" cy="952984"/>
          </a:xfrm>
          <a:prstGeom prst="flowChartMultidocumen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ВЧИТЕЛІ -</a:t>
            </a: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ПРЕДМЕТНИКИ</a:t>
            </a:r>
            <a:endParaRPr lang="uk-UA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176556" y="2350718"/>
            <a:ext cx="2037353" cy="997084"/>
          </a:xfrm>
          <a:prstGeom prst="flowChartMultidocumen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ВИХОВАТЕЛІ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4677" y="1064501"/>
            <a:ext cx="4841859" cy="490776"/>
          </a:xfrm>
          <a:prstGeom prst="bevel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 ОРГАНІЗАТОР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733034" y="1591252"/>
            <a:ext cx="822742" cy="759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897204" y="1591252"/>
            <a:ext cx="1059173" cy="627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491880" y="1537786"/>
            <a:ext cx="0" cy="681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584367" y="1559416"/>
            <a:ext cx="0" cy="681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AutoShape 6"/>
          <p:cNvSpPr>
            <a:spLocks noChangeArrowheads="1"/>
          </p:cNvSpPr>
          <p:nvPr/>
        </p:nvSpPr>
        <p:spPr bwMode="gray">
          <a:xfrm>
            <a:off x="659570" y="3624218"/>
            <a:ext cx="8232910" cy="2685102"/>
          </a:xfrm>
          <a:prstGeom prst="bevel">
            <a:avLst>
              <a:gd name="adj" fmla="val 1263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5933" y="3758196"/>
            <a:ext cx="78578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•</a:t>
            </a:r>
            <a:r>
              <a:rPr lang="ru-RU" b="1" dirty="0"/>
              <a:t> </a:t>
            </a:r>
            <a:r>
              <a:rPr lang="ru-RU" b="1" dirty="0" smtClean="0"/>
              <a:t>  </a:t>
            </a:r>
            <a:r>
              <a:rPr lang="ru-RU" b="1" dirty="0" err="1" smtClean="0"/>
              <a:t>складання</a:t>
            </a:r>
            <a:r>
              <a:rPr lang="ru-RU" b="1" dirty="0" smtClean="0"/>
              <a:t> </a:t>
            </a:r>
            <a:r>
              <a:rPr lang="ru-RU" b="1" dirty="0" err="1"/>
              <a:t>планів</a:t>
            </a:r>
            <a:r>
              <a:rPr lang="ru-RU" b="1" dirty="0"/>
              <a:t> виховної роботи;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•   участь </a:t>
            </a:r>
            <a:r>
              <a:rPr lang="ru-RU" b="1" dirty="0"/>
              <a:t>та </a:t>
            </a:r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виховних</a:t>
            </a:r>
            <a:r>
              <a:rPr lang="ru-RU" b="1" dirty="0"/>
              <a:t> та </a:t>
            </a:r>
            <a:r>
              <a:rPr lang="ru-RU" b="1" dirty="0" err="1"/>
              <a:t>позакласних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r>
              <a:rPr lang="ru-RU" b="1" dirty="0"/>
              <a:t>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•   </a:t>
            </a:r>
            <a:r>
              <a:rPr lang="ru-RU" b="1" dirty="0" err="1" smtClean="0"/>
              <a:t>допомога</a:t>
            </a:r>
            <a:r>
              <a:rPr lang="ru-RU" b="1" dirty="0" smtClean="0"/>
              <a:t> у </a:t>
            </a:r>
            <a:r>
              <a:rPr lang="ru-RU" b="1" dirty="0" err="1" smtClean="0"/>
              <a:t>проведенні</a:t>
            </a:r>
            <a:r>
              <a:rPr lang="ru-RU" b="1" dirty="0" smtClean="0"/>
              <a:t> </a:t>
            </a:r>
            <a:r>
              <a:rPr lang="ru-RU" b="1" dirty="0" err="1" smtClean="0"/>
              <a:t>предметних</a:t>
            </a:r>
            <a:r>
              <a:rPr lang="ru-RU" b="1" dirty="0" smtClean="0"/>
              <a:t> </a:t>
            </a:r>
            <a:r>
              <a:rPr lang="ru-RU" b="1" dirty="0" err="1"/>
              <a:t>тижнів</a:t>
            </a:r>
            <a:r>
              <a:rPr lang="ru-RU" b="1" dirty="0"/>
              <a:t>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•   </a:t>
            </a:r>
            <a:r>
              <a:rPr lang="ru-RU" b="1" dirty="0" err="1" smtClean="0"/>
              <a:t>організація</a:t>
            </a:r>
            <a:r>
              <a:rPr lang="ru-RU" b="1" dirty="0" smtClean="0"/>
              <a:t> </a:t>
            </a:r>
            <a:r>
              <a:rPr lang="ru-RU" b="1" dirty="0" err="1"/>
              <a:t>гурткової</a:t>
            </a:r>
            <a:r>
              <a:rPr lang="ru-RU" b="1" dirty="0"/>
              <a:t> роботи та </a:t>
            </a:r>
            <a:r>
              <a:rPr lang="ru-RU" b="1" dirty="0" err="1"/>
              <a:t>залучення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 до </a:t>
            </a:r>
            <a:r>
              <a:rPr lang="ru-RU" b="1" dirty="0" err="1"/>
              <a:t>участі</a:t>
            </a:r>
            <a:r>
              <a:rPr lang="ru-RU" b="1" dirty="0"/>
              <a:t> в них;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•   </a:t>
            </a:r>
            <a:r>
              <a:rPr lang="ru-RU" b="1" dirty="0" err="1" smtClean="0"/>
              <a:t>проведення</a:t>
            </a:r>
            <a:r>
              <a:rPr lang="ru-RU" b="1" dirty="0" smtClean="0"/>
              <a:t> </a:t>
            </a:r>
            <a:r>
              <a:rPr lang="ru-RU" b="1" dirty="0" err="1"/>
              <a:t>мультимедійних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r>
              <a:rPr lang="ru-RU" b="1" dirty="0"/>
              <a:t>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•</a:t>
            </a:r>
            <a:r>
              <a:rPr lang="ru-RU" b="1" dirty="0"/>
              <a:t> </a:t>
            </a:r>
            <a:r>
              <a:rPr lang="ru-RU" b="1" dirty="0" smtClean="0"/>
              <a:t>  </a:t>
            </a:r>
            <a:r>
              <a:rPr lang="ru-RU" b="1" dirty="0" err="1" smtClean="0"/>
              <a:t>тощо</a:t>
            </a:r>
            <a:endParaRPr lang="ru-RU" b="1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971600" y="3347802"/>
            <a:ext cx="0" cy="340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843808" y="3265562"/>
            <a:ext cx="0" cy="340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932040" y="3332610"/>
            <a:ext cx="0" cy="340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455069" y="3232425"/>
            <a:ext cx="0" cy="340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261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727</Words>
  <Application>Microsoft Office PowerPoint</Application>
  <PresentationFormat>Экран (4:3)</PresentationFormat>
  <Paragraphs>180</Paragraphs>
  <Slides>42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Портфоліо  педагога – організатора НОВОЗАВОДСЬКОЇ ЗОШ І – ІІІ СТУПЕНІВ Гаврилюк любов вікторівни</vt:lpstr>
      <vt:lpstr>             Гаврилюк Любов Вікторівна</vt:lpstr>
      <vt:lpstr>Слайд 3</vt:lpstr>
      <vt:lpstr>Слайд 4</vt:lpstr>
      <vt:lpstr>Візьми віру і віддай кожному, хто не має її. Візьми любов і неси її всьому світові</vt:lpstr>
      <vt:lpstr>Слайд 6</vt:lpstr>
      <vt:lpstr>Слайд 7</vt:lpstr>
      <vt:lpstr>Слайд 8</vt:lpstr>
      <vt:lpstr>Слайд 9</vt:lpstr>
      <vt:lpstr>Слайд 10</vt:lpstr>
      <vt:lpstr>Слайд 11</vt:lpstr>
      <vt:lpstr>Мої організаторські якості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robota</dc:creator>
  <cp:lastModifiedBy>Пользователь</cp:lastModifiedBy>
  <cp:revision>243</cp:revision>
  <dcterms:created xsi:type="dcterms:W3CDTF">2012-03-14T07:57:14Z</dcterms:created>
  <dcterms:modified xsi:type="dcterms:W3CDTF">2022-03-22T22:34:36Z</dcterms:modified>
</cp:coreProperties>
</file>