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7"/>
  </p:handoutMasterIdLst>
  <p:sldIdLst>
    <p:sldId id="289" r:id="rId5"/>
    <p:sldId id="290" r:id="rId6"/>
    <p:sldId id="302" r:id="rId7"/>
    <p:sldId id="301" r:id="rId8"/>
    <p:sldId id="293" r:id="rId9"/>
    <p:sldId id="294" r:id="rId10"/>
    <p:sldId id="303" r:id="rId11"/>
    <p:sldId id="300" r:id="rId12"/>
    <p:sldId id="297" r:id="rId13"/>
    <p:sldId id="299" r:id="rId14"/>
    <p:sldId id="304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82" autoAdjust="0"/>
    <p:restoredTop sz="93725" autoAdjust="0"/>
  </p:normalViewPr>
  <p:slideViewPr>
    <p:cSldViewPr snapToGrid="0" showGuides="1">
      <p:cViewPr>
        <p:scale>
          <a:sx n="100" d="100"/>
          <a:sy n="100" d="100"/>
        </p:scale>
        <p:origin x="-322" y="-62"/>
      </p:cViewPr>
      <p:guideLst>
        <p:guide orient="horz" pos="1344"/>
        <p:guide orient="horz" pos="3744"/>
        <p:guide pos="576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0128B-D416-4EF8-9CA8-3803097026E8}" type="doc">
      <dgm:prSet loTypeId="urn:microsoft.com/office/officeart/2005/8/layout/vList5" loCatId="list" qsTypeId="urn:microsoft.com/office/officeart/2005/8/quickstyle/3d2" qsCatId="3D" csTypeId="urn:microsoft.com/office/officeart/2005/8/colors/colorful1#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10762AED-8533-4BFE-8C09-229D61EA4E1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B050"/>
          </a:solidFill>
        </a:ln>
        <a:effectLst>
          <a:glow rad="228600">
            <a:schemeClr val="accent3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sz="2200" b="1" i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здобувача</a:t>
          </a:r>
          <a:r>
            <a:rPr lang="ru-RU" sz="2200" b="1" i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ru-RU" sz="2200" b="1" i="1" dirty="0">
            <a:solidFill>
              <a:srgbClr val="0C10B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4E93C-9B36-4EE9-9DF9-0BE761C0B447}" type="parTrans" cxnId="{C8A1114E-D195-4CF9-8160-206FCDD1968D}">
      <dgm:prSet/>
      <dgm:spPr/>
      <dgm:t>
        <a:bodyPr/>
        <a:lstStyle/>
        <a:p>
          <a:endParaRPr lang="ru-RU"/>
        </a:p>
      </dgm:t>
    </dgm:pt>
    <dgm:pt modelId="{D16A2C6E-EEFB-48E1-8A9C-2AB867F33449}" type="sibTrans" cxnId="{C8A1114E-D195-4CF9-8160-206FCDD1968D}">
      <dgm:prSet/>
      <dgm:spPr/>
      <dgm:t>
        <a:bodyPr/>
        <a:lstStyle/>
        <a:p>
          <a:endParaRPr lang="ru-RU"/>
        </a:p>
      </dgm:t>
    </dgm:pt>
    <dgm:pt modelId="{1C272727-5C8F-49EC-B09D-1088066513D1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Розкривати</a:t>
          </a:r>
          <a:r>
            <a:rPr lang="ru-RU" sz="2200" b="1" i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потенціал</a:t>
          </a:r>
          <a:r>
            <a:rPr lang="ru-RU" sz="2200" b="1" i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endParaRPr lang="ru-RU" sz="2200" b="1" i="1" dirty="0">
            <a:solidFill>
              <a:srgbClr val="0C10B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2081C-0B2F-437E-AA45-FE1F8BAA980C}" type="parTrans" cxnId="{B33F69A8-F3B9-447C-A886-8CFE4A3E1513}">
      <dgm:prSet/>
      <dgm:spPr/>
      <dgm:t>
        <a:bodyPr/>
        <a:lstStyle/>
        <a:p>
          <a:endParaRPr lang="ru-RU"/>
        </a:p>
      </dgm:t>
    </dgm:pt>
    <dgm:pt modelId="{BD151E9E-0EFF-4859-A205-C2E961B72CB7}" type="sibTrans" cxnId="{B33F69A8-F3B9-447C-A886-8CFE4A3E1513}">
      <dgm:prSet/>
      <dgm:spPr/>
      <dgm:t>
        <a:bodyPr/>
        <a:lstStyle/>
        <a:p>
          <a:endParaRPr lang="ru-RU"/>
        </a:p>
      </dgm:t>
    </dgm:pt>
    <dgm:pt modelId="{15DD0F28-BFAB-4122-9069-A9D94878162D}">
      <dgm:prSet phldrT="[Текст]" custT="1"/>
      <dgm:spPr>
        <a:solidFill>
          <a:srgbClr val="CCFF99"/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ситуацію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успіху</a:t>
          </a:r>
          <a:endParaRPr lang="ru-RU" sz="2100" b="1" i="1" dirty="0">
            <a:solidFill>
              <a:srgbClr val="292EF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20E24-51A3-436C-86EA-001CF49A924B}" type="parTrans" cxnId="{BA664CA9-081F-4C2B-BB92-6D3E9A6EA08D}">
      <dgm:prSet/>
      <dgm:spPr/>
      <dgm:t>
        <a:bodyPr/>
        <a:lstStyle/>
        <a:p>
          <a:endParaRPr lang="ru-RU"/>
        </a:p>
      </dgm:t>
    </dgm:pt>
    <dgm:pt modelId="{D20A58CC-715F-4DDE-81FB-506BA7F0D922}" type="sibTrans" cxnId="{BA664CA9-081F-4C2B-BB92-6D3E9A6EA08D}">
      <dgm:prSet/>
      <dgm:spPr/>
      <dgm:t>
        <a:bodyPr/>
        <a:lstStyle/>
        <a:p>
          <a:endParaRPr lang="ru-RU"/>
        </a:p>
      </dgm:t>
    </dgm:pt>
    <dgm:pt modelId="{59E92179-7EB3-45AD-88CA-99180CA299EE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Прислуховуватися</a:t>
          </a:r>
          <a:r>
            <a:rPr lang="ru-RU" sz="2200" b="1" i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думки </a:t>
          </a:r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здобувача</a:t>
          </a:r>
          <a:r>
            <a:rPr lang="ru-RU" sz="2200" b="1" i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err="1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ru-RU" sz="2200" b="1" i="1" dirty="0">
            <a:solidFill>
              <a:srgbClr val="0C10B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50DF4-5F68-44F1-A7DB-A33ED322006E}" type="parTrans" cxnId="{A556C51C-F45F-42A6-8221-6953A0882EE1}">
      <dgm:prSet/>
      <dgm:spPr/>
      <dgm:t>
        <a:bodyPr/>
        <a:lstStyle/>
        <a:p>
          <a:endParaRPr lang="ru-RU"/>
        </a:p>
      </dgm:t>
    </dgm:pt>
    <dgm:pt modelId="{A0FC5A28-B858-412F-97E5-A0A755CC25AC}" type="sibTrans" cxnId="{A556C51C-F45F-42A6-8221-6953A0882EE1}">
      <dgm:prSet/>
      <dgm:spPr/>
      <dgm:t>
        <a:bodyPr/>
        <a:lstStyle/>
        <a:p>
          <a:endParaRPr lang="ru-RU"/>
        </a:p>
      </dgm:t>
    </dgm:pt>
    <dgm:pt modelId="{D72336DC-661C-496D-8C0B-51C00FC93B90}">
      <dgm:prSet phldrT="[Текст]" custT="1"/>
      <dgm:spPr>
        <a:solidFill>
          <a:srgbClr val="CCFF99"/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нев’язувати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RU" sz="2100" b="1" i="1" dirty="0">
            <a:solidFill>
              <a:srgbClr val="292EF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83CC1-B1C4-40B5-9429-6D229BA0D81F}" type="parTrans" cxnId="{69996DA4-7A1A-473C-BF18-798C8DFB2A7F}">
      <dgm:prSet/>
      <dgm:spPr/>
      <dgm:t>
        <a:bodyPr/>
        <a:lstStyle/>
        <a:p>
          <a:endParaRPr lang="ru-RU"/>
        </a:p>
      </dgm:t>
    </dgm:pt>
    <dgm:pt modelId="{08097924-DA54-4A13-9E4C-ED9A88FAB38E}" type="sibTrans" cxnId="{69996DA4-7A1A-473C-BF18-798C8DFB2A7F}">
      <dgm:prSet/>
      <dgm:spPr/>
      <dgm:t>
        <a:bodyPr/>
        <a:lstStyle/>
        <a:p>
          <a:endParaRPr lang="ru-RU"/>
        </a:p>
      </dgm:t>
    </dgm:pt>
    <dgm:pt modelId="{85ACDE04-2FEC-404C-AA1C-CED7635C13FC}">
      <dgm:prSet phldrT="[Текст]" custT="1"/>
      <dgm:spPr>
        <a:solidFill>
          <a:srgbClr val="CCFF99"/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</a:t>
          </a:r>
          <a:r>
            <a:rPr lang="ru-RU" sz="24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4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самостійності</a:t>
          </a:r>
          <a:r>
            <a:rPr lang="ru-RU" sz="24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sz="24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самоконтролю</a:t>
          </a:r>
          <a:endParaRPr lang="ru-RU" sz="2400" b="1" i="1" dirty="0">
            <a:solidFill>
              <a:srgbClr val="292EF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50B5A-05F9-45F5-B0C9-F06DDDAAB02A}" type="parTrans" cxnId="{46E62359-4E73-495B-BD70-FEFDCAFEE010}">
      <dgm:prSet/>
      <dgm:spPr/>
      <dgm:t>
        <a:bodyPr/>
        <a:lstStyle/>
        <a:p>
          <a:endParaRPr lang="ru-RU"/>
        </a:p>
      </dgm:t>
    </dgm:pt>
    <dgm:pt modelId="{EE36C4D4-DE7B-4AEF-828C-AA196E7EFCAC}" type="sibTrans" cxnId="{46E62359-4E73-495B-BD70-FEFDCAFEE010}">
      <dgm:prSet/>
      <dgm:spPr/>
      <dgm:t>
        <a:bodyPr/>
        <a:lstStyle/>
        <a:p>
          <a:endParaRPr lang="ru-RU"/>
        </a:p>
      </dgm:t>
    </dgm:pt>
    <dgm:pt modelId="{4C95578A-AB58-4C18-96D9-20B6E128DCB8}">
      <dgm:prSet phldrT="[Текст]" custT="1"/>
      <dgm:spPr>
        <a:solidFill>
          <a:srgbClr val="CCFF99"/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Доброта +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суворість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</a:t>
          </a:r>
          <a:r>
            <a:rPr lang="ru-RU" sz="2100" b="1" i="1" dirty="0" err="1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позитивний</a:t>
          </a:r>
          <a:r>
            <a:rPr lang="ru-RU" sz="2100" b="1" i="1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результат</a:t>
          </a:r>
          <a:endParaRPr lang="ru-RU" sz="2100" b="1" i="1" dirty="0">
            <a:solidFill>
              <a:srgbClr val="292EF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4B93C-3158-476D-9775-706B21D7BBEB}" type="sibTrans" cxnId="{E681D7E1-3A5B-414E-88B8-01CEC48482C7}">
      <dgm:prSet/>
      <dgm:spPr/>
      <dgm:t>
        <a:bodyPr/>
        <a:lstStyle/>
        <a:p>
          <a:endParaRPr lang="ru-RU"/>
        </a:p>
      </dgm:t>
    </dgm:pt>
    <dgm:pt modelId="{EAC6566C-6EB3-4AD3-8E80-5E3B6F032A4F}" type="parTrans" cxnId="{E681D7E1-3A5B-414E-88B8-01CEC48482C7}">
      <dgm:prSet/>
      <dgm:spPr/>
      <dgm:t>
        <a:bodyPr/>
        <a:lstStyle/>
        <a:p>
          <a:endParaRPr lang="ru-RU"/>
        </a:p>
      </dgm:t>
    </dgm:pt>
    <dgm:pt modelId="{C50D10B7-3A19-4621-B00E-3EFA7A5AA750}" type="pres">
      <dgm:prSet presAssocID="{0DE0128B-D416-4EF8-9CA8-3803097026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A5C25-B02C-45A6-B550-FEFF2930A79E}" type="pres">
      <dgm:prSet presAssocID="{10762AED-8533-4BFE-8C09-229D61EA4E17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73E01D3-7835-423E-8FCC-DCC6AD1D7CD3}" type="pres">
      <dgm:prSet presAssocID="{10762AED-8533-4BFE-8C09-229D61EA4E17}" presName="parentText" presStyleLbl="node1" presStyleIdx="0" presStyleCnt="4" custLinFactNeighborX="-2741" custLinFactNeighborY="-1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1D695-6F9C-4CC1-9861-555F3DADD042}" type="pres">
      <dgm:prSet presAssocID="{10762AED-8533-4BFE-8C09-229D61EA4E17}" presName="descendantText" presStyleLbl="alignAccFollowNode1" presStyleIdx="0" presStyleCnt="3" custScaleY="120816" custLinFactNeighborX="-1130" custLinFactNeighborY="1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9AC03-BC12-4701-9436-6CDCE772C09B}" type="pres">
      <dgm:prSet presAssocID="{D16A2C6E-EEFB-48E1-8A9C-2AB867F33449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EFA39E9-2B6C-4ADC-AB21-24A0243EBF28}" type="pres">
      <dgm:prSet presAssocID="{1C272727-5C8F-49EC-B09D-1088066513D1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F4FBF8-1047-4EAD-813A-2746198D3DCB}" type="pres">
      <dgm:prSet presAssocID="{1C272727-5C8F-49EC-B09D-1088066513D1}" presName="parentText" presStyleLbl="node1" presStyleIdx="1" presStyleCnt="4" custLinFactNeighborY="-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D5599-8B45-4E21-A97D-8133F6FA57B8}" type="pres">
      <dgm:prSet presAssocID="{1C272727-5C8F-49EC-B09D-1088066513D1}" presName="descendantText" presStyleLbl="alignAccFollowNode1" presStyleIdx="1" presStyleCnt="3" custScaleY="114521" custLinFactNeighborX="2339" custLinFactNeighborY="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0DBCB-7047-4CB8-89E5-B057879CEA55}" type="pres">
      <dgm:prSet presAssocID="{BD151E9E-0EFF-4859-A205-C2E961B72CB7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6F244C3-987F-4B9E-BCAA-34F4997A2619}" type="pres">
      <dgm:prSet presAssocID="{59E92179-7EB3-45AD-88CA-99180CA299EE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AD2F2F7-3ABC-4CA3-B8D1-62E4D66CBF58}" type="pres">
      <dgm:prSet presAssocID="{59E92179-7EB3-45AD-88CA-99180CA299E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3C59E-5A44-429E-8437-7F9D33C05F62}" type="pres">
      <dgm:prSet presAssocID="{59E92179-7EB3-45AD-88CA-99180CA299EE}" presName="descendantText" presStyleLbl="alignAccFollowNode1" presStyleIdx="2" presStyleCnt="3" custLinFactNeighborX="10640" custLinFactNeighborY="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0C3F6-85C0-4EC1-834D-22606C9DBAF0}" type="pres">
      <dgm:prSet presAssocID="{A0FC5A28-B858-412F-97E5-A0A755CC25AC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36C214D-7F5F-430C-9A6C-709057B2BAC5}" type="pres">
      <dgm:prSet presAssocID="{85ACDE04-2FEC-404C-AA1C-CED7635C13FC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DE46B33-8AEF-48C0-B47A-EC86F2A8F3B7}" type="pres">
      <dgm:prSet presAssocID="{85ACDE04-2FEC-404C-AA1C-CED7635C13FC}" presName="parentText" presStyleLbl="node1" presStyleIdx="3" presStyleCnt="4" custScaleX="277778" custLinFactNeighborX="25920" custLinFactNeighborY="86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62359-4E73-495B-BD70-FEFDCAFEE010}" srcId="{0DE0128B-D416-4EF8-9CA8-3803097026E8}" destId="{85ACDE04-2FEC-404C-AA1C-CED7635C13FC}" srcOrd="3" destOrd="0" parTransId="{A3850B5A-05F9-45F5-B0C9-F06DDDAAB02A}" sibTransId="{EE36C4D4-DE7B-4AEF-828C-AA196E7EFCAC}"/>
    <dgm:cxn modelId="{BA664CA9-081F-4C2B-BB92-6D3E9A6EA08D}" srcId="{1C272727-5C8F-49EC-B09D-1088066513D1}" destId="{15DD0F28-BFAB-4122-9069-A9D94878162D}" srcOrd="0" destOrd="0" parTransId="{3E020E24-51A3-436C-86EA-001CF49A924B}" sibTransId="{D20A58CC-715F-4DDE-81FB-506BA7F0D922}"/>
    <dgm:cxn modelId="{68F4516B-69B4-4CDF-B155-974FC4B8EC19}" type="presOf" srcId="{15DD0F28-BFAB-4122-9069-A9D94878162D}" destId="{FB1D5599-8B45-4E21-A97D-8133F6FA57B8}" srcOrd="0" destOrd="0" presId="urn:microsoft.com/office/officeart/2005/8/layout/vList5"/>
    <dgm:cxn modelId="{54BF79CD-08C9-41F9-BB5E-6224B8DAD10A}" type="presOf" srcId="{0DE0128B-D416-4EF8-9CA8-3803097026E8}" destId="{C50D10B7-3A19-4621-B00E-3EFA7A5AA750}" srcOrd="0" destOrd="0" presId="urn:microsoft.com/office/officeart/2005/8/layout/vList5"/>
    <dgm:cxn modelId="{B33F69A8-F3B9-447C-A886-8CFE4A3E1513}" srcId="{0DE0128B-D416-4EF8-9CA8-3803097026E8}" destId="{1C272727-5C8F-49EC-B09D-1088066513D1}" srcOrd="1" destOrd="0" parTransId="{BE92081C-0B2F-437E-AA45-FE1F8BAA980C}" sibTransId="{BD151E9E-0EFF-4859-A205-C2E961B72CB7}"/>
    <dgm:cxn modelId="{B632CC17-C5C2-4FB3-99A4-BEF42CF9DF30}" type="presOf" srcId="{85ACDE04-2FEC-404C-AA1C-CED7635C13FC}" destId="{9DE46B33-8AEF-48C0-B47A-EC86F2A8F3B7}" srcOrd="0" destOrd="0" presId="urn:microsoft.com/office/officeart/2005/8/layout/vList5"/>
    <dgm:cxn modelId="{E681D7E1-3A5B-414E-88B8-01CEC48482C7}" srcId="{10762AED-8533-4BFE-8C09-229D61EA4E17}" destId="{4C95578A-AB58-4C18-96D9-20B6E128DCB8}" srcOrd="0" destOrd="0" parTransId="{EAC6566C-6EB3-4AD3-8E80-5E3B6F032A4F}" sibTransId="{6094B93C-3158-476D-9775-706B21D7BBEB}"/>
    <dgm:cxn modelId="{4C1F40BB-1DB6-4B00-9CB8-86E7F8FB0FAE}" type="presOf" srcId="{4C95578A-AB58-4C18-96D9-20B6E128DCB8}" destId="{4D61D695-6F9C-4CC1-9861-555F3DADD042}" srcOrd="0" destOrd="0" presId="urn:microsoft.com/office/officeart/2005/8/layout/vList5"/>
    <dgm:cxn modelId="{C5B33228-25C4-4E0C-9A07-EC2B3EC2D7AA}" type="presOf" srcId="{D72336DC-661C-496D-8C0B-51C00FC93B90}" destId="{A6B3C59E-5A44-429E-8437-7F9D33C05F62}" srcOrd="0" destOrd="0" presId="urn:microsoft.com/office/officeart/2005/8/layout/vList5"/>
    <dgm:cxn modelId="{69996DA4-7A1A-473C-BF18-798C8DFB2A7F}" srcId="{59E92179-7EB3-45AD-88CA-99180CA299EE}" destId="{D72336DC-661C-496D-8C0B-51C00FC93B90}" srcOrd="0" destOrd="0" parTransId="{B7183CC1-B1C4-40B5-9429-6D229BA0D81F}" sibTransId="{08097924-DA54-4A13-9E4C-ED9A88FAB38E}"/>
    <dgm:cxn modelId="{C8A1114E-D195-4CF9-8160-206FCDD1968D}" srcId="{0DE0128B-D416-4EF8-9CA8-3803097026E8}" destId="{10762AED-8533-4BFE-8C09-229D61EA4E17}" srcOrd="0" destOrd="0" parTransId="{8F54E93C-9B36-4EE9-9DF9-0BE761C0B447}" sibTransId="{D16A2C6E-EEFB-48E1-8A9C-2AB867F33449}"/>
    <dgm:cxn modelId="{0F546A87-0C6E-414D-95B9-7C34BA778809}" type="presOf" srcId="{1C272727-5C8F-49EC-B09D-1088066513D1}" destId="{5BF4FBF8-1047-4EAD-813A-2746198D3DCB}" srcOrd="0" destOrd="0" presId="urn:microsoft.com/office/officeart/2005/8/layout/vList5"/>
    <dgm:cxn modelId="{6AF545A9-A3CA-4E81-BD99-7461F60D285E}" type="presOf" srcId="{10762AED-8533-4BFE-8C09-229D61EA4E17}" destId="{773E01D3-7835-423E-8FCC-DCC6AD1D7CD3}" srcOrd="0" destOrd="0" presId="urn:microsoft.com/office/officeart/2005/8/layout/vList5"/>
    <dgm:cxn modelId="{924D2436-1EB3-4993-AEF5-551B73FEAD67}" type="presOf" srcId="{59E92179-7EB3-45AD-88CA-99180CA299EE}" destId="{0AD2F2F7-3ABC-4CA3-B8D1-62E4D66CBF58}" srcOrd="0" destOrd="0" presId="urn:microsoft.com/office/officeart/2005/8/layout/vList5"/>
    <dgm:cxn modelId="{A556C51C-F45F-42A6-8221-6953A0882EE1}" srcId="{0DE0128B-D416-4EF8-9CA8-3803097026E8}" destId="{59E92179-7EB3-45AD-88CA-99180CA299EE}" srcOrd="2" destOrd="0" parTransId="{6B250DF4-5F68-44F1-A7DB-A33ED322006E}" sibTransId="{A0FC5A28-B858-412F-97E5-A0A755CC25AC}"/>
    <dgm:cxn modelId="{D73F904F-53CA-4240-AC37-200FDD187B6E}" type="presParOf" srcId="{C50D10B7-3A19-4621-B00E-3EFA7A5AA750}" destId="{2B8A5C25-B02C-45A6-B550-FEFF2930A79E}" srcOrd="0" destOrd="0" presId="urn:microsoft.com/office/officeart/2005/8/layout/vList5"/>
    <dgm:cxn modelId="{2BBDD429-C174-4813-B2FB-EB738D47C55C}" type="presParOf" srcId="{2B8A5C25-B02C-45A6-B550-FEFF2930A79E}" destId="{773E01D3-7835-423E-8FCC-DCC6AD1D7CD3}" srcOrd="0" destOrd="0" presId="urn:microsoft.com/office/officeart/2005/8/layout/vList5"/>
    <dgm:cxn modelId="{FCEF2145-50DB-4F91-9EE3-A1A285596FD5}" type="presParOf" srcId="{2B8A5C25-B02C-45A6-B550-FEFF2930A79E}" destId="{4D61D695-6F9C-4CC1-9861-555F3DADD042}" srcOrd="1" destOrd="0" presId="urn:microsoft.com/office/officeart/2005/8/layout/vList5"/>
    <dgm:cxn modelId="{FBC78F5D-2468-4F7C-8823-55EAE5FE83EF}" type="presParOf" srcId="{C50D10B7-3A19-4621-B00E-3EFA7A5AA750}" destId="{F1D9AC03-BC12-4701-9436-6CDCE772C09B}" srcOrd="1" destOrd="0" presId="urn:microsoft.com/office/officeart/2005/8/layout/vList5"/>
    <dgm:cxn modelId="{857C80AA-7239-4D22-9EFD-FDFF0C829A55}" type="presParOf" srcId="{C50D10B7-3A19-4621-B00E-3EFA7A5AA750}" destId="{FEFA39E9-2B6C-4ADC-AB21-24A0243EBF28}" srcOrd="2" destOrd="0" presId="urn:microsoft.com/office/officeart/2005/8/layout/vList5"/>
    <dgm:cxn modelId="{B2E527C9-C6A0-4E82-AAAC-7F5B143DF946}" type="presParOf" srcId="{FEFA39E9-2B6C-4ADC-AB21-24A0243EBF28}" destId="{5BF4FBF8-1047-4EAD-813A-2746198D3DCB}" srcOrd="0" destOrd="0" presId="urn:microsoft.com/office/officeart/2005/8/layout/vList5"/>
    <dgm:cxn modelId="{7D2A9FCB-548F-46B5-A1A8-BB3C80EA557D}" type="presParOf" srcId="{FEFA39E9-2B6C-4ADC-AB21-24A0243EBF28}" destId="{FB1D5599-8B45-4E21-A97D-8133F6FA57B8}" srcOrd="1" destOrd="0" presId="urn:microsoft.com/office/officeart/2005/8/layout/vList5"/>
    <dgm:cxn modelId="{83FF383E-E544-4A44-82D4-A3AD9799A9FA}" type="presParOf" srcId="{C50D10B7-3A19-4621-B00E-3EFA7A5AA750}" destId="{6C50DBCB-7047-4CB8-89E5-B057879CEA55}" srcOrd="3" destOrd="0" presId="urn:microsoft.com/office/officeart/2005/8/layout/vList5"/>
    <dgm:cxn modelId="{AA97C49B-46EF-499C-ACE1-C50A75241BBE}" type="presParOf" srcId="{C50D10B7-3A19-4621-B00E-3EFA7A5AA750}" destId="{76F244C3-987F-4B9E-BCAA-34F4997A2619}" srcOrd="4" destOrd="0" presId="urn:microsoft.com/office/officeart/2005/8/layout/vList5"/>
    <dgm:cxn modelId="{FCFCEB31-2951-4A93-9618-7315468FC146}" type="presParOf" srcId="{76F244C3-987F-4B9E-BCAA-34F4997A2619}" destId="{0AD2F2F7-3ABC-4CA3-B8D1-62E4D66CBF58}" srcOrd="0" destOrd="0" presId="urn:microsoft.com/office/officeart/2005/8/layout/vList5"/>
    <dgm:cxn modelId="{73B443A0-6FA5-4FA5-ADE3-FF2CE5BE0E50}" type="presParOf" srcId="{76F244C3-987F-4B9E-BCAA-34F4997A2619}" destId="{A6B3C59E-5A44-429E-8437-7F9D33C05F62}" srcOrd="1" destOrd="0" presId="urn:microsoft.com/office/officeart/2005/8/layout/vList5"/>
    <dgm:cxn modelId="{5D576809-B076-4756-9264-421443D7341E}" type="presParOf" srcId="{C50D10B7-3A19-4621-B00E-3EFA7A5AA750}" destId="{CA20C3F6-85C0-4EC1-834D-22606C9DBAF0}" srcOrd="5" destOrd="0" presId="urn:microsoft.com/office/officeart/2005/8/layout/vList5"/>
    <dgm:cxn modelId="{3AC2D35E-2F2D-436E-809E-BA1BDA56C06B}" type="presParOf" srcId="{C50D10B7-3A19-4621-B00E-3EFA7A5AA750}" destId="{D36C214D-7F5F-430C-9A6C-709057B2BAC5}" srcOrd="6" destOrd="0" presId="urn:microsoft.com/office/officeart/2005/8/layout/vList5"/>
    <dgm:cxn modelId="{A3949C83-F80A-49BF-907C-448E1991299E}" type="presParOf" srcId="{D36C214D-7F5F-430C-9A6C-709057B2BAC5}" destId="{9DE46B33-8AEF-48C0-B47A-EC86F2A8F3B7}" srcOrd="0" destOrd="0" presId="urn:microsoft.com/office/officeart/2005/8/layout/vList5"/>
  </dgm:cxnLst>
  <dgm:bg>
    <a:effectLst>
      <a:glow rad="228600">
        <a:schemeClr val="accent3">
          <a:satMod val="175000"/>
          <a:alpha val="40000"/>
        </a:schemeClr>
      </a:glo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3D7B1-FDB1-4E3E-BD7C-D266599ED5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E154F-029E-4852-B2F8-8706820FCB74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uk-UA" sz="2400" b="1" i="0" dirty="0" smtClean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ПЕДАГОГІЧНОЇ МАЙСТЕРНОСТІ</a:t>
          </a:r>
          <a:endParaRPr lang="ru-RU" sz="2400" b="1" i="0" dirty="0">
            <a:solidFill>
              <a:srgbClr val="292EF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92867-FC30-4783-86E6-64090D52A678}" type="parTrans" cxnId="{6821B3DC-69BF-45BD-BEA1-F76EA8638FE4}">
      <dgm:prSet/>
      <dgm:spPr/>
      <dgm:t>
        <a:bodyPr/>
        <a:lstStyle/>
        <a:p>
          <a:endParaRPr lang="ru-RU"/>
        </a:p>
      </dgm:t>
    </dgm:pt>
    <dgm:pt modelId="{0B17C5E9-EC26-4317-9BF3-EBD3D22D98EF}" type="sibTrans" cxnId="{6821B3DC-69BF-45BD-BEA1-F76EA8638FE4}">
      <dgm:prSet/>
      <dgm:spPr/>
      <dgm:t>
        <a:bodyPr/>
        <a:lstStyle/>
        <a:p>
          <a:endParaRPr lang="ru-RU"/>
        </a:p>
      </dgm:t>
    </dgm:pt>
    <dgm:pt modelId="{89708651-3DE6-477C-9CD8-EF8CE7BD7F3F}" type="pres">
      <dgm:prSet presAssocID="{6193D7B1-FDB1-4E3E-BD7C-D266599ED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79CF4C-D9B6-4F77-9F8E-08AAA80A8D06}" type="pres">
      <dgm:prSet presAssocID="{CB8E154F-029E-4852-B2F8-8706820FCB7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A4175B1-E130-4CCC-968F-12126B782E61}" type="pres">
      <dgm:prSet presAssocID="{CB8E154F-029E-4852-B2F8-8706820FCB74}" presName="rootComposite1" presStyleCnt="0"/>
      <dgm:spPr/>
      <dgm:t>
        <a:bodyPr/>
        <a:lstStyle/>
        <a:p>
          <a:endParaRPr lang="ru-RU"/>
        </a:p>
      </dgm:t>
    </dgm:pt>
    <dgm:pt modelId="{0CB6E7D7-C6ED-4661-BA13-07A8F799AC56}" type="pres">
      <dgm:prSet presAssocID="{CB8E154F-029E-4852-B2F8-8706820FCB74}" presName="rootText1" presStyleLbl="node0" presStyleIdx="0" presStyleCnt="1" custScaleX="705447" custScaleY="180885" custLinFactX="100000" custLinFactY="-118231" custLinFactNeighborX="14828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08198-6FAC-476C-A686-E41BE6560F85}" type="pres">
      <dgm:prSet presAssocID="{CB8E154F-029E-4852-B2F8-8706820FCB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6A44E7-8C6B-43C3-809F-E68C324AB7C0}" type="pres">
      <dgm:prSet presAssocID="{CB8E154F-029E-4852-B2F8-8706820FCB74}" presName="hierChild2" presStyleCnt="0"/>
      <dgm:spPr/>
      <dgm:t>
        <a:bodyPr/>
        <a:lstStyle/>
        <a:p>
          <a:endParaRPr lang="ru-RU"/>
        </a:p>
      </dgm:t>
    </dgm:pt>
    <dgm:pt modelId="{A1CE8074-B6AF-4999-9A75-B2C648F7266A}" type="pres">
      <dgm:prSet presAssocID="{CB8E154F-029E-4852-B2F8-8706820FCB74}" presName="hierChild3" presStyleCnt="0"/>
      <dgm:spPr/>
      <dgm:t>
        <a:bodyPr/>
        <a:lstStyle/>
        <a:p>
          <a:endParaRPr lang="ru-RU"/>
        </a:p>
      </dgm:t>
    </dgm:pt>
  </dgm:ptLst>
  <dgm:cxnLst>
    <dgm:cxn modelId="{2E11B6CA-A1A6-4C15-A5C7-E692B4108A6D}" type="presOf" srcId="{CB8E154F-029E-4852-B2F8-8706820FCB74}" destId="{7CA08198-6FAC-476C-A686-E41BE6560F85}" srcOrd="1" destOrd="0" presId="urn:microsoft.com/office/officeart/2005/8/layout/orgChart1"/>
    <dgm:cxn modelId="{EF93596F-9959-4A17-861C-E27ECA44E815}" type="presOf" srcId="{CB8E154F-029E-4852-B2F8-8706820FCB74}" destId="{0CB6E7D7-C6ED-4661-BA13-07A8F799AC56}" srcOrd="0" destOrd="0" presId="urn:microsoft.com/office/officeart/2005/8/layout/orgChart1"/>
    <dgm:cxn modelId="{6821B3DC-69BF-45BD-BEA1-F76EA8638FE4}" srcId="{6193D7B1-FDB1-4E3E-BD7C-D266599ED5E1}" destId="{CB8E154F-029E-4852-B2F8-8706820FCB74}" srcOrd="0" destOrd="0" parTransId="{5F392867-FC30-4783-86E6-64090D52A678}" sibTransId="{0B17C5E9-EC26-4317-9BF3-EBD3D22D98EF}"/>
    <dgm:cxn modelId="{340C5057-B90A-414B-A1B4-662074B3DC36}" type="presOf" srcId="{6193D7B1-FDB1-4E3E-BD7C-D266599ED5E1}" destId="{89708651-3DE6-477C-9CD8-EF8CE7BD7F3F}" srcOrd="0" destOrd="0" presId="urn:microsoft.com/office/officeart/2005/8/layout/orgChart1"/>
    <dgm:cxn modelId="{C4892748-9EBD-4D52-9CBE-60421ABEE31C}" type="presParOf" srcId="{89708651-3DE6-477C-9CD8-EF8CE7BD7F3F}" destId="{7B79CF4C-D9B6-4F77-9F8E-08AAA80A8D06}" srcOrd="0" destOrd="0" presId="urn:microsoft.com/office/officeart/2005/8/layout/orgChart1"/>
    <dgm:cxn modelId="{E3099590-DA5C-43EC-BAE2-7D17B6AE6BCF}" type="presParOf" srcId="{7B79CF4C-D9B6-4F77-9F8E-08AAA80A8D06}" destId="{7A4175B1-E130-4CCC-968F-12126B782E61}" srcOrd="0" destOrd="0" presId="urn:microsoft.com/office/officeart/2005/8/layout/orgChart1"/>
    <dgm:cxn modelId="{369E1F28-B05E-43A8-B748-B2FBE5B1FD83}" type="presParOf" srcId="{7A4175B1-E130-4CCC-968F-12126B782E61}" destId="{0CB6E7D7-C6ED-4661-BA13-07A8F799AC56}" srcOrd="0" destOrd="0" presId="urn:microsoft.com/office/officeart/2005/8/layout/orgChart1"/>
    <dgm:cxn modelId="{9709E834-DE08-4090-8AB5-A7800CE95601}" type="presParOf" srcId="{7A4175B1-E130-4CCC-968F-12126B782E61}" destId="{7CA08198-6FAC-476C-A686-E41BE6560F85}" srcOrd="1" destOrd="0" presId="urn:microsoft.com/office/officeart/2005/8/layout/orgChart1"/>
    <dgm:cxn modelId="{A3C9A4FB-59A2-4860-8361-0A4A60EF5D95}" type="presParOf" srcId="{7B79CF4C-D9B6-4F77-9F8E-08AAA80A8D06}" destId="{8A6A44E7-8C6B-43C3-809F-E68C324AB7C0}" srcOrd="1" destOrd="0" presId="urn:microsoft.com/office/officeart/2005/8/layout/orgChart1"/>
    <dgm:cxn modelId="{A4F0A758-528A-4719-A0AF-E967552E7F95}" type="presParOf" srcId="{7B79CF4C-D9B6-4F77-9F8E-08AAA80A8D06}" destId="{A1CE8074-B6AF-4999-9A75-B2C648F7266A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8532C-82D4-4EB6-AF42-B1BE8D2603A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5F208A-00D2-4DBC-B31A-FEACD83E8B76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3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RU" sz="3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516E0-007D-4792-9E85-FD2E42286427}" type="parTrans" cxnId="{3DD488C4-E395-4954-8207-B5AE7DEDD110}">
      <dgm:prSet/>
      <dgm:spPr/>
      <dgm:t>
        <a:bodyPr/>
        <a:lstStyle/>
        <a:p>
          <a:endParaRPr lang="ru-RU"/>
        </a:p>
      </dgm:t>
    </dgm:pt>
    <dgm:pt modelId="{8E8AF2E5-A283-4948-A342-92D3E3755933}" type="sibTrans" cxnId="{3DD488C4-E395-4954-8207-B5AE7DEDD110}">
      <dgm:prSet/>
      <dgm:spPr/>
      <dgm:t>
        <a:bodyPr/>
        <a:lstStyle/>
        <a:p>
          <a:endParaRPr lang="ru-RU"/>
        </a:p>
      </dgm:t>
    </dgm:pt>
    <dgm:pt modelId="{DF066FF6-7AA7-45A4-8DCB-FAA62D32C870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uk-UA" sz="1600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соціальної взаємодії дітей з особливими потребами та їхніх однолітків та залучення дітей з особливими потребами до участі в різноманітних конкурсах, спортивних заходах, активних іграх, екскурсіях,  в святкуванні Днів народжень, шкільних свят тощо; </a:t>
          </a:r>
          <a:endParaRPr lang="ru-RU" sz="1600" dirty="0">
            <a:solidFill>
              <a:srgbClr val="0C10B4"/>
            </a:solidFill>
          </a:endParaRPr>
        </a:p>
      </dgm:t>
    </dgm:pt>
    <dgm:pt modelId="{40143EC8-FC18-4968-9243-225595B28259}" type="parTrans" cxnId="{2D7E184F-E445-4CF1-9146-7282FC2964F3}">
      <dgm:prSet/>
      <dgm:spPr/>
      <dgm:t>
        <a:bodyPr/>
        <a:lstStyle/>
        <a:p>
          <a:endParaRPr lang="ru-RU"/>
        </a:p>
      </dgm:t>
    </dgm:pt>
    <dgm:pt modelId="{4BA6BE5C-9BA7-471C-BBA8-A2E671140344}" type="sibTrans" cxnId="{2D7E184F-E445-4CF1-9146-7282FC2964F3}">
      <dgm:prSet/>
      <dgm:spPr/>
      <dgm:t>
        <a:bodyPr/>
        <a:lstStyle/>
        <a:p>
          <a:endParaRPr lang="ru-RU"/>
        </a:p>
      </dgm:t>
    </dgm:pt>
    <dgm:pt modelId="{ED3B7EAB-0BC6-4DBE-A644-48EB51F2D0FF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uk-UA" sz="1600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налагодження співпраці учнів з особливими потребами з колективом фахівців загальноосвітнього закладу, що здійснюється завдяки діалогу у     спілкуванні, партнерства та рівності усіх сторін (визнання з боку   шкільних фахівців будь-яких досягнень дитини та її підтримка в разі певних невдач);</a:t>
          </a:r>
          <a:endParaRPr lang="ru-RU" sz="1600" dirty="0">
            <a:solidFill>
              <a:srgbClr val="0C10B4"/>
            </a:solidFill>
          </a:endParaRPr>
        </a:p>
      </dgm:t>
    </dgm:pt>
    <dgm:pt modelId="{4F34C3F2-CC31-40DA-A52B-9CB5088D03E3}" type="parTrans" cxnId="{F39D2A7B-E3C9-43A7-A4FA-84AF8A06B54C}">
      <dgm:prSet/>
      <dgm:spPr/>
      <dgm:t>
        <a:bodyPr/>
        <a:lstStyle/>
        <a:p>
          <a:endParaRPr lang="ru-RU"/>
        </a:p>
      </dgm:t>
    </dgm:pt>
    <dgm:pt modelId="{A285C574-CC70-4840-8CCF-65937CF5E7E7}" type="sibTrans" cxnId="{F39D2A7B-E3C9-43A7-A4FA-84AF8A06B54C}">
      <dgm:prSet/>
      <dgm:spPr/>
      <dgm:t>
        <a:bodyPr/>
        <a:lstStyle/>
        <a:p>
          <a:endParaRPr lang="ru-RU"/>
        </a:p>
      </dgm:t>
    </dgm:pt>
    <dgm:pt modelId="{BD6F10B4-8FBE-4881-8E4A-F12C5AD706BD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uk-UA" sz="1600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ефективних форм спілкування дітей з особливими потребами з членами їх сімей (надання допомоги сім’ям у вирішенні питань навчання і виховання дітей та залучення членів родин до різних форм роботи в класі та школі).</a:t>
          </a:r>
          <a:endParaRPr lang="ru-RU" sz="1600" dirty="0">
            <a:solidFill>
              <a:srgbClr val="0C10B4"/>
            </a:solidFill>
          </a:endParaRPr>
        </a:p>
      </dgm:t>
    </dgm:pt>
    <dgm:pt modelId="{362F7C5E-5FD9-4B3C-ABE2-DD4B0D5CE2BF}" type="parTrans" cxnId="{1BD54B6B-E61E-49E0-8159-22E762D0FD8E}">
      <dgm:prSet/>
      <dgm:spPr/>
      <dgm:t>
        <a:bodyPr/>
        <a:lstStyle/>
        <a:p>
          <a:endParaRPr lang="ru-RU"/>
        </a:p>
      </dgm:t>
    </dgm:pt>
    <dgm:pt modelId="{118B9403-E240-4F1E-B888-1FB4999858A6}" type="sibTrans" cxnId="{1BD54B6B-E61E-49E0-8159-22E762D0FD8E}">
      <dgm:prSet/>
      <dgm:spPr/>
      <dgm:t>
        <a:bodyPr/>
        <a:lstStyle/>
        <a:p>
          <a:endParaRPr lang="ru-RU"/>
        </a:p>
      </dgm:t>
    </dgm:pt>
    <dgm:pt modelId="{E66B8519-A4D1-44EE-9860-ADD173977E77}" type="pres">
      <dgm:prSet presAssocID="{8F58532C-82D4-4EB6-AF42-B1BE8D2603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15AE6A-72C6-4E3F-9757-7F7374013D68}" type="pres">
      <dgm:prSet presAssocID="{855F208A-00D2-4DBC-B31A-FEACD83E8B76}" presName="root1" presStyleCnt="0"/>
      <dgm:spPr/>
    </dgm:pt>
    <dgm:pt modelId="{77923FB6-BFA2-4BE5-8A87-6FEFBDF28C89}" type="pres">
      <dgm:prSet presAssocID="{855F208A-00D2-4DBC-B31A-FEACD83E8B76}" presName="LevelOneTextNode" presStyleLbl="node0" presStyleIdx="0" presStyleCnt="1" custLinFactNeighborX="9856" custLinFactNeighborY="2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6C7F75-81F1-41F6-B7AD-8A0C9CC97694}" type="pres">
      <dgm:prSet presAssocID="{855F208A-00D2-4DBC-B31A-FEACD83E8B76}" presName="level2hierChild" presStyleCnt="0"/>
      <dgm:spPr/>
    </dgm:pt>
    <dgm:pt modelId="{8FAD626F-AE8E-468E-A4C3-D896B8B0476E}" type="pres">
      <dgm:prSet presAssocID="{40143EC8-FC18-4968-9243-225595B28259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5D60EB67-A0EB-4D2C-84A4-93DF08F8915A}" type="pres">
      <dgm:prSet presAssocID="{40143EC8-FC18-4968-9243-225595B28259}" presName="connTx" presStyleLbl="parChTrans1D2" presStyleIdx="0" presStyleCnt="3"/>
      <dgm:spPr/>
      <dgm:t>
        <a:bodyPr/>
        <a:lstStyle/>
        <a:p>
          <a:endParaRPr lang="uk-UA"/>
        </a:p>
      </dgm:t>
    </dgm:pt>
    <dgm:pt modelId="{3CE50BE4-60B5-49DA-A97E-374B771E68B3}" type="pres">
      <dgm:prSet presAssocID="{DF066FF6-7AA7-45A4-8DCB-FAA62D32C870}" presName="root2" presStyleCnt="0"/>
      <dgm:spPr/>
    </dgm:pt>
    <dgm:pt modelId="{1229DE74-F04B-473E-8279-272DD8E1D7E3}" type="pres">
      <dgm:prSet presAssocID="{DF066FF6-7AA7-45A4-8DCB-FAA62D32C870}" presName="LevelTwoTextNode" presStyleLbl="node2" presStyleIdx="0" presStyleCnt="3" custScaleX="327542" custScaleY="183638" custLinFactNeighborX="5311" custLinFactNeighborY="-23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1ECAD-BC03-4DD2-BE7F-10CCC395703C}" type="pres">
      <dgm:prSet presAssocID="{DF066FF6-7AA7-45A4-8DCB-FAA62D32C870}" presName="level3hierChild" presStyleCnt="0"/>
      <dgm:spPr/>
    </dgm:pt>
    <dgm:pt modelId="{7D016C26-E961-47BA-8727-FA3777518A1E}" type="pres">
      <dgm:prSet presAssocID="{4F34C3F2-CC31-40DA-A52B-9CB5088D03E3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A92147E7-FFBB-4C06-82DD-D1C3A80E0ECF}" type="pres">
      <dgm:prSet presAssocID="{4F34C3F2-CC31-40DA-A52B-9CB5088D03E3}" presName="connTx" presStyleLbl="parChTrans1D2" presStyleIdx="1" presStyleCnt="3"/>
      <dgm:spPr/>
      <dgm:t>
        <a:bodyPr/>
        <a:lstStyle/>
        <a:p>
          <a:endParaRPr lang="uk-UA"/>
        </a:p>
      </dgm:t>
    </dgm:pt>
    <dgm:pt modelId="{70B101BD-2E3A-4AE1-8257-FA69C610F82D}" type="pres">
      <dgm:prSet presAssocID="{ED3B7EAB-0BC6-4DBE-A644-48EB51F2D0FF}" presName="root2" presStyleCnt="0"/>
      <dgm:spPr/>
    </dgm:pt>
    <dgm:pt modelId="{80999B20-419F-457B-BCC8-507C5C401699}" type="pres">
      <dgm:prSet presAssocID="{ED3B7EAB-0BC6-4DBE-A644-48EB51F2D0FF}" presName="LevelTwoTextNode" presStyleLbl="node2" presStyleIdx="1" presStyleCnt="3" custScaleX="328058" custScaleY="160805" custLinFactNeighborX="-853" custLinFactNeighborY="-13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4C55A-29C7-4ED3-AF9A-A28D46AA0837}" type="pres">
      <dgm:prSet presAssocID="{ED3B7EAB-0BC6-4DBE-A644-48EB51F2D0FF}" presName="level3hierChild" presStyleCnt="0"/>
      <dgm:spPr/>
    </dgm:pt>
    <dgm:pt modelId="{06B3F49D-092E-42DD-B91A-188569E12792}" type="pres">
      <dgm:prSet presAssocID="{362F7C5E-5FD9-4B3C-ABE2-DD4B0D5CE2BF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132FF86E-3EB1-4D7D-8B73-C423D58A1F00}" type="pres">
      <dgm:prSet presAssocID="{362F7C5E-5FD9-4B3C-ABE2-DD4B0D5CE2BF}" presName="connTx" presStyleLbl="parChTrans1D2" presStyleIdx="2" presStyleCnt="3"/>
      <dgm:spPr/>
      <dgm:t>
        <a:bodyPr/>
        <a:lstStyle/>
        <a:p>
          <a:endParaRPr lang="uk-UA"/>
        </a:p>
      </dgm:t>
    </dgm:pt>
    <dgm:pt modelId="{7C31BC49-132E-408C-AE30-60A477B3539D}" type="pres">
      <dgm:prSet presAssocID="{BD6F10B4-8FBE-4881-8E4A-F12C5AD706BD}" presName="root2" presStyleCnt="0"/>
      <dgm:spPr/>
    </dgm:pt>
    <dgm:pt modelId="{8DE71C16-AD0F-401F-9640-8B5C7D8CA312}" type="pres">
      <dgm:prSet presAssocID="{BD6F10B4-8FBE-4881-8E4A-F12C5AD706BD}" presName="LevelTwoTextNode" presStyleLbl="node2" presStyleIdx="2" presStyleCnt="3" custScaleX="328079" custScaleY="156577" custLinFactNeighborX="-793" custLinFactNeighborY="-6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D2058-5183-4CF8-818A-F0859577FD65}" type="pres">
      <dgm:prSet presAssocID="{BD6F10B4-8FBE-4881-8E4A-F12C5AD706BD}" presName="level3hierChild" presStyleCnt="0"/>
      <dgm:spPr/>
    </dgm:pt>
  </dgm:ptLst>
  <dgm:cxnLst>
    <dgm:cxn modelId="{31D37308-9FD1-47D3-9174-10CCC07D2CB5}" type="presOf" srcId="{4F34C3F2-CC31-40DA-A52B-9CB5088D03E3}" destId="{A92147E7-FFBB-4C06-82DD-D1C3A80E0ECF}" srcOrd="1" destOrd="0" presId="urn:microsoft.com/office/officeart/2008/layout/HorizontalMultiLevelHierarchy"/>
    <dgm:cxn modelId="{F39D2A7B-E3C9-43A7-A4FA-84AF8A06B54C}" srcId="{855F208A-00D2-4DBC-B31A-FEACD83E8B76}" destId="{ED3B7EAB-0BC6-4DBE-A644-48EB51F2D0FF}" srcOrd="1" destOrd="0" parTransId="{4F34C3F2-CC31-40DA-A52B-9CB5088D03E3}" sibTransId="{A285C574-CC70-4840-8CCF-65937CF5E7E7}"/>
    <dgm:cxn modelId="{4DF73FFE-698E-4CD5-95AE-8BC4E9ADF13F}" type="presOf" srcId="{ED3B7EAB-0BC6-4DBE-A644-48EB51F2D0FF}" destId="{80999B20-419F-457B-BCC8-507C5C401699}" srcOrd="0" destOrd="0" presId="urn:microsoft.com/office/officeart/2008/layout/HorizontalMultiLevelHierarchy"/>
    <dgm:cxn modelId="{AE4F60FF-D0A1-4F3B-8D50-D909FE28FC59}" type="presOf" srcId="{40143EC8-FC18-4968-9243-225595B28259}" destId="{8FAD626F-AE8E-468E-A4C3-D896B8B0476E}" srcOrd="0" destOrd="0" presId="urn:microsoft.com/office/officeart/2008/layout/HorizontalMultiLevelHierarchy"/>
    <dgm:cxn modelId="{93FFFB9B-F914-4501-BFEF-9E014F08C094}" type="presOf" srcId="{BD6F10B4-8FBE-4881-8E4A-F12C5AD706BD}" destId="{8DE71C16-AD0F-401F-9640-8B5C7D8CA312}" srcOrd="0" destOrd="0" presId="urn:microsoft.com/office/officeart/2008/layout/HorizontalMultiLevelHierarchy"/>
    <dgm:cxn modelId="{EC228FB7-DFCB-453F-AE8D-80EE2EFFF357}" type="presOf" srcId="{8F58532C-82D4-4EB6-AF42-B1BE8D2603AF}" destId="{E66B8519-A4D1-44EE-9860-ADD173977E77}" srcOrd="0" destOrd="0" presId="urn:microsoft.com/office/officeart/2008/layout/HorizontalMultiLevelHierarchy"/>
    <dgm:cxn modelId="{7AA10928-6BE1-4467-ACD1-E94D9333F2EC}" type="presOf" srcId="{40143EC8-FC18-4968-9243-225595B28259}" destId="{5D60EB67-A0EB-4D2C-84A4-93DF08F8915A}" srcOrd="1" destOrd="0" presId="urn:microsoft.com/office/officeart/2008/layout/HorizontalMultiLevelHierarchy"/>
    <dgm:cxn modelId="{601DE0C3-F18B-4A90-B2A5-DE4FF747E851}" type="presOf" srcId="{362F7C5E-5FD9-4B3C-ABE2-DD4B0D5CE2BF}" destId="{132FF86E-3EB1-4D7D-8B73-C423D58A1F00}" srcOrd="1" destOrd="0" presId="urn:microsoft.com/office/officeart/2008/layout/HorizontalMultiLevelHierarchy"/>
    <dgm:cxn modelId="{ABCDDE47-34CA-47A1-B884-38E638C57931}" type="presOf" srcId="{362F7C5E-5FD9-4B3C-ABE2-DD4B0D5CE2BF}" destId="{06B3F49D-092E-42DD-B91A-188569E12792}" srcOrd="0" destOrd="0" presId="urn:microsoft.com/office/officeart/2008/layout/HorizontalMultiLevelHierarchy"/>
    <dgm:cxn modelId="{2D7E184F-E445-4CF1-9146-7282FC2964F3}" srcId="{855F208A-00D2-4DBC-B31A-FEACD83E8B76}" destId="{DF066FF6-7AA7-45A4-8DCB-FAA62D32C870}" srcOrd="0" destOrd="0" parTransId="{40143EC8-FC18-4968-9243-225595B28259}" sibTransId="{4BA6BE5C-9BA7-471C-BBA8-A2E671140344}"/>
    <dgm:cxn modelId="{97CC8F60-0F04-43EC-B410-B67A2768FDA6}" type="presOf" srcId="{DF066FF6-7AA7-45A4-8DCB-FAA62D32C870}" destId="{1229DE74-F04B-473E-8279-272DD8E1D7E3}" srcOrd="0" destOrd="0" presId="urn:microsoft.com/office/officeart/2008/layout/HorizontalMultiLevelHierarchy"/>
    <dgm:cxn modelId="{8A5938AC-D0AA-49AF-96F2-81C7598DA227}" type="presOf" srcId="{855F208A-00D2-4DBC-B31A-FEACD83E8B76}" destId="{77923FB6-BFA2-4BE5-8A87-6FEFBDF28C89}" srcOrd="0" destOrd="0" presId="urn:microsoft.com/office/officeart/2008/layout/HorizontalMultiLevelHierarchy"/>
    <dgm:cxn modelId="{3DD488C4-E395-4954-8207-B5AE7DEDD110}" srcId="{8F58532C-82D4-4EB6-AF42-B1BE8D2603AF}" destId="{855F208A-00D2-4DBC-B31A-FEACD83E8B76}" srcOrd="0" destOrd="0" parTransId="{3A4516E0-007D-4792-9E85-FD2E42286427}" sibTransId="{8E8AF2E5-A283-4948-A342-92D3E3755933}"/>
    <dgm:cxn modelId="{02AAE118-14F7-4493-8FF0-C7315CE5CA0C}" type="presOf" srcId="{4F34C3F2-CC31-40DA-A52B-9CB5088D03E3}" destId="{7D016C26-E961-47BA-8727-FA3777518A1E}" srcOrd="0" destOrd="0" presId="urn:microsoft.com/office/officeart/2008/layout/HorizontalMultiLevelHierarchy"/>
    <dgm:cxn modelId="{1BD54B6B-E61E-49E0-8159-22E762D0FD8E}" srcId="{855F208A-00D2-4DBC-B31A-FEACD83E8B76}" destId="{BD6F10B4-8FBE-4881-8E4A-F12C5AD706BD}" srcOrd="2" destOrd="0" parTransId="{362F7C5E-5FD9-4B3C-ABE2-DD4B0D5CE2BF}" sibTransId="{118B9403-E240-4F1E-B888-1FB4999858A6}"/>
    <dgm:cxn modelId="{68D2EDFD-D73D-44B6-A164-6668DFFBEB2C}" type="presParOf" srcId="{E66B8519-A4D1-44EE-9860-ADD173977E77}" destId="{0415AE6A-72C6-4E3F-9757-7F7374013D68}" srcOrd="0" destOrd="0" presId="urn:microsoft.com/office/officeart/2008/layout/HorizontalMultiLevelHierarchy"/>
    <dgm:cxn modelId="{31A36402-C14C-479E-8C65-02BC80A6FBFA}" type="presParOf" srcId="{0415AE6A-72C6-4E3F-9757-7F7374013D68}" destId="{77923FB6-BFA2-4BE5-8A87-6FEFBDF28C89}" srcOrd="0" destOrd="0" presId="urn:microsoft.com/office/officeart/2008/layout/HorizontalMultiLevelHierarchy"/>
    <dgm:cxn modelId="{EF0A08E7-457F-4C63-9C95-CF82D7F4D5AF}" type="presParOf" srcId="{0415AE6A-72C6-4E3F-9757-7F7374013D68}" destId="{D76C7F75-81F1-41F6-B7AD-8A0C9CC97694}" srcOrd="1" destOrd="0" presId="urn:microsoft.com/office/officeart/2008/layout/HorizontalMultiLevelHierarchy"/>
    <dgm:cxn modelId="{665BBBE8-C98D-49AB-93A7-BCC57279CF17}" type="presParOf" srcId="{D76C7F75-81F1-41F6-B7AD-8A0C9CC97694}" destId="{8FAD626F-AE8E-468E-A4C3-D896B8B0476E}" srcOrd="0" destOrd="0" presId="urn:microsoft.com/office/officeart/2008/layout/HorizontalMultiLevelHierarchy"/>
    <dgm:cxn modelId="{0D3386C8-5E92-4BD9-95F3-8A4D3D8D3420}" type="presParOf" srcId="{8FAD626F-AE8E-468E-A4C3-D896B8B0476E}" destId="{5D60EB67-A0EB-4D2C-84A4-93DF08F8915A}" srcOrd="0" destOrd="0" presId="urn:microsoft.com/office/officeart/2008/layout/HorizontalMultiLevelHierarchy"/>
    <dgm:cxn modelId="{E14843E5-0B93-4DC5-B8B4-4A16DA38D99D}" type="presParOf" srcId="{D76C7F75-81F1-41F6-B7AD-8A0C9CC97694}" destId="{3CE50BE4-60B5-49DA-A97E-374B771E68B3}" srcOrd="1" destOrd="0" presId="urn:microsoft.com/office/officeart/2008/layout/HorizontalMultiLevelHierarchy"/>
    <dgm:cxn modelId="{27AABB0A-0FAE-4A94-A809-15630E2A0780}" type="presParOf" srcId="{3CE50BE4-60B5-49DA-A97E-374B771E68B3}" destId="{1229DE74-F04B-473E-8279-272DD8E1D7E3}" srcOrd="0" destOrd="0" presId="urn:microsoft.com/office/officeart/2008/layout/HorizontalMultiLevelHierarchy"/>
    <dgm:cxn modelId="{54BA45A6-3C60-4E49-BD9B-A2E78A2826AD}" type="presParOf" srcId="{3CE50BE4-60B5-49DA-A97E-374B771E68B3}" destId="{5EF1ECAD-BC03-4DD2-BE7F-10CCC395703C}" srcOrd="1" destOrd="0" presId="urn:microsoft.com/office/officeart/2008/layout/HorizontalMultiLevelHierarchy"/>
    <dgm:cxn modelId="{C1D581F0-3C54-4B73-B92B-D3150970F809}" type="presParOf" srcId="{D76C7F75-81F1-41F6-B7AD-8A0C9CC97694}" destId="{7D016C26-E961-47BA-8727-FA3777518A1E}" srcOrd="2" destOrd="0" presId="urn:microsoft.com/office/officeart/2008/layout/HorizontalMultiLevelHierarchy"/>
    <dgm:cxn modelId="{C42920FF-260A-49AF-AFB9-023FED504D79}" type="presParOf" srcId="{7D016C26-E961-47BA-8727-FA3777518A1E}" destId="{A92147E7-FFBB-4C06-82DD-D1C3A80E0ECF}" srcOrd="0" destOrd="0" presId="urn:microsoft.com/office/officeart/2008/layout/HorizontalMultiLevelHierarchy"/>
    <dgm:cxn modelId="{C140C8F5-017B-4313-80C6-B10BCE42A28E}" type="presParOf" srcId="{D76C7F75-81F1-41F6-B7AD-8A0C9CC97694}" destId="{70B101BD-2E3A-4AE1-8257-FA69C610F82D}" srcOrd="3" destOrd="0" presId="urn:microsoft.com/office/officeart/2008/layout/HorizontalMultiLevelHierarchy"/>
    <dgm:cxn modelId="{9AF6C000-AB11-4CBF-8985-C32B1874F09F}" type="presParOf" srcId="{70B101BD-2E3A-4AE1-8257-FA69C610F82D}" destId="{80999B20-419F-457B-BCC8-507C5C401699}" srcOrd="0" destOrd="0" presId="urn:microsoft.com/office/officeart/2008/layout/HorizontalMultiLevelHierarchy"/>
    <dgm:cxn modelId="{43667CF0-DE5B-4383-BC43-92970E17F6B6}" type="presParOf" srcId="{70B101BD-2E3A-4AE1-8257-FA69C610F82D}" destId="{B644C55A-29C7-4ED3-AF9A-A28D46AA0837}" srcOrd="1" destOrd="0" presId="urn:microsoft.com/office/officeart/2008/layout/HorizontalMultiLevelHierarchy"/>
    <dgm:cxn modelId="{BB2075B5-F46E-4C89-829D-14E99753FB93}" type="presParOf" srcId="{D76C7F75-81F1-41F6-B7AD-8A0C9CC97694}" destId="{06B3F49D-092E-42DD-B91A-188569E12792}" srcOrd="4" destOrd="0" presId="urn:microsoft.com/office/officeart/2008/layout/HorizontalMultiLevelHierarchy"/>
    <dgm:cxn modelId="{811B82E2-D658-4815-962A-77DFF5E5F985}" type="presParOf" srcId="{06B3F49D-092E-42DD-B91A-188569E12792}" destId="{132FF86E-3EB1-4D7D-8B73-C423D58A1F00}" srcOrd="0" destOrd="0" presId="urn:microsoft.com/office/officeart/2008/layout/HorizontalMultiLevelHierarchy"/>
    <dgm:cxn modelId="{E513AAC5-C4DC-4BAD-BA2D-E60B9AFA14ED}" type="presParOf" srcId="{D76C7F75-81F1-41F6-B7AD-8A0C9CC97694}" destId="{7C31BC49-132E-408C-AE30-60A477B3539D}" srcOrd="5" destOrd="0" presId="urn:microsoft.com/office/officeart/2008/layout/HorizontalMultiLevelHierarchy"/>
    <dgm:cxn modelId="{8B5C137E-941C-4694-80FE-885D5E83F4F9}" type="presParOf" srcId="{7C31BC49-132E-408C-AE30-60A477B3539D}" destId="{8DE71C16-AD0F-401F-9640-8B5C7D8CA312}" srcOrd="0" destOrd="0" presId="urn:microsoft.com/office/officeart/2008/layout/HorizontalMultiLevelHierarchy"/>
    <dgm:cxn modelId="{6E6D89BA-6B20-4CE1-B8F4-D9C4A49F16CC}" type="presParOf" srcId="{7C31BC49-132E-408C-AE30-60A477B3539D}" destId="{1B6D2058-5183-4CF8-818A-F0859577FD65}" srcOrd="1" destOrd="0" presId="urn:microsoft.com/office/officeart/2008/layout/HorizontalMultiLevelHierarchy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rPr/>
              <a:pPr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1F778D16-894A-4379-8B5B-DC242345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9C8060D-32CA-4A3C-9EAF-A2D3801AB8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20" y="836676"/>
            <a:ext cx="9745980" cy="25694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асистента вчителя з інклюзивним навчанням 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Новозаводської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І-ІІІ ступенів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Пулинської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селищної ради 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Житомирського району Житомирської області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КОРНІЙЧУК ВАЛЕНТИНИ ФЕЛІКСІВНИ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all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=""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=""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=""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=""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18559" y="1349544"/>
            <a:ext cx="7070745" cy="458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021F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Напрямки процесу соціалізації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4021FB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14800" y="2034541"/>
            <a:ext cx="6248400" cy="14638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 позитивної Я-концепції, орієнтуючи на  сильні сторони дитини з ООП;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розвиток інтелектуальної, мовленнєвої, емоційної сфер;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адаптація в колективі однолітків, залучення дитини до колективу.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703" y="3322003"/>
            <a:ext cx="2304097" cy="307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378" y="3231515"/>
            <a:ext cx="230338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580" y="3291524"/>
            <a:ext cx="2308860" cy="307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69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2972" y="32766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УЧАСТЬ У МЕТОДИЧНІЙ РОБОТІ ШКОЛИ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563" y="2476183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8523" y="3558223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103" y="883603"/>
            <a:ext cx="31400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843" y="853123"/>
            <a:ext cx="31321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c.vseosvita.ua/000l6n-4052-778x7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469"/>
          <a:stretch/>
        </p:blipFill>
        <p:spPr bwMode="auto">
          <a:xfrm>
            <a:off x="5317670" y="1522375"/>
            <a:ext cx="3035729" cy="17161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627120" y="3497750"/>
            <a:ext cx="685800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старість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щаслива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старість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горе,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сльози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провина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людьми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en-US" sz="2000" b="1" i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16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</a:t>
            </a:r>
            <a:r>
              <a:rPr lang="uk-UA" sz="16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Антон</a:t>
            </a:r>
            <a:r>
              <a:rPr lang="en-US" sz="16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Семенович</a:t>
            </a:r>
            <a:r>
              <a:rPr lang="en-US" sz="16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Макаренко</a:t>
            </a:r>
            <a:endParaRPr lang="en-US" sz="10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964" y="5090176"/>
            <a:ext cx="4048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400" b="1" i="1" dirty="0">
              <a:solidFill>
                <a:srgbClr val="292E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552699"/>
            <a:ext cx="5760720" cy="375500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народження: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02.01.1961 р.</a:t>
            </a:r>
          </a:p>
          <a:p>
            <a:pPr>
              <a:defRPr/>
            </a:pPr>
            <a:endParaRPr lang="uk-UA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вища,  Житомирський державний </a:t>
            </a:r>
          </a:p>
          <a:p>
            <a:pPr algn="just">
              <a:defRPr/>
            </a:pP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університет </a:t>
            </a:r>
          </a:p>
          <a:p>
            <a:pPr>
              <a:defRPr/>
            </a:pPr>
            <a:endPara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стаж: 3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>
              <a:defRPr/>
            </a:pPr>
            <a:endPara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Категорія:спеціаліст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категорії</a:t>
            </a:r>
          </a:p>
          <a:p>
            <a:pPr>
              <a:defRPr/>
            </a:pPr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кваліфікації: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2021, 2022 р.</a:t>
            </a:r>
          </a:p>
          <a:p>
            <a:pPr>
              <a:defRPr/>
            </a:pPr>
            <a:endPara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Тема, над якою працюю: 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потребами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шкільному просторі»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i="1" dirty="0" smtClean="0">
              <a:solidFill>
                <a:srgbClr val="00B0F0"/>
              </a:solidFill>
            </a:endParaRPr>
          </a:p>
          <a:p>
            <a:endParaRPr lang="en-US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30231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6340" y="1507238"/>
            <a:ext cx="2810376" cy="36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62941"/>
            <a:ext cx="8907780" cy="1402079"/>
          </a:xfrm>
        </p:spPr>
        <p:txBody>
          <a:bodyPr/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КОРНІЙЧУК ВАЛЕНТИНА ФЕЛІКСІВНА</a:t>
            </a:r>
            <a:b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вчителя </a:t>
            </a:r>
            <a:br>
              <a:rPr lang="uk-UA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загальноосвітнього навчального закладу </a:t>
            </a:r>
            <a:br>
              <a:rPr lang="uk-UA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інклюзивним навчанням</a:t>
            </a:r>
            <a:r>
              <a:rPr lang="ru-RU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=""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3179" y="4375404"/>
            <a:ext cx="2721821" cy="1914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«Стався до інших так,</a:t>
            </a:r>
            <a:br>
              <a:rPr lang="uk-UA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як хочеш, щоб вони ставилися до тебе</a:t>
            </a:r>
            <a:r>
              <a:rPr lang="uk-UA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=""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2263294"/>
            <a:ext cx="6858000" cy="350504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</a:p>
          <a:p>
            <a:pPr algn="ctr"/>
            <a:r>
              <a:rPr lang="uk-UA" sz="1400" dirty="0" smtClean="0">
                <a:solidFill>
                  <a:srgbClr val="292E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«Любити свого учня всяким: талановитим чи не дуже, веселим чи сумним, спокійним чи непосидючим …Спілкуватися з ним, навчати й радіти, бо учень це свято, яке триває доти, поки ти є разом із ним»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3" y="693103"/>
            <a:ext cx="3619817" cy="48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raphic 4" descr="Illustration of a purple book character">
            <a:extLst>
              <a:ext uri="{FF2B5EF4-FFF2-40B4-BE49-F238E27FC236}">
                <a16:creationId xmlns=""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578672" y="4149381"/>
            <a:ext cx="2240025" cy="2708619"/>
          </a:xfrm>
          <a:prstGeom prst="rect">
            <a:avLst/>
          </a:prstGeom>
        </p:spPr>
      </p:pic>
      <p:pic>
        <p:nvPicPr>
          <p:cNvPr id="7" name="Picture 6" descr="http://cdn.toonvectors.com/images/84/40420/toonvectors-40420-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23" y="4790296"/>
            <a:ext cx="2224529" cy="22245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4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ublic\Pictures\Sample Pictures\а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64" y="4603284"/>
            <a:ext cx="2592288" cy="1947148"/>
          </a:xfrm>
          <a:prstGeom prst="rect">
            <a:avLst/>
          </a:prstGeom>
          <a:noFill/>
        </p:spPr>
      </p:pic>
      <p:pic>
        <p:nvPicPr>
          <p:cNvPr id="10" name="Picture 2" descr="C:\Users\JULIA\Pictures\2020-03-10 фото дитячі 2020 І декада\фото дитячі 2020 І декада 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840" y="2372856"/>
            <a:ext cx="2425844" cy="181938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420" y="2808732"/>
            <a:ext cx="7772401" cy="3657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rumama.ru/wp-content/uploads/2011/08/7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76" t="68900"/>
          <a:stretch>
            <a:fillRect/>
          </a:stretch>
        </p:blipFill>
        <p:spPr bwMode="auto">
          <a:xfrm>
            <a:off x="6595844" y="4913137"/>
            <a:ext cx="2736304" cy="174207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Public\Pictures\Sample 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865" y="2344688"/>
            <a:ext cx="2441396" cy="17281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36720" y="2388215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0920" algn="ctr">
              <a:lnSpc>
                <a:spcPct val="100000"/>
              </a:lnSpc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 </a:t>
            </a: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1984 р.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закінчила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філологічний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факультет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Житомирського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державного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педагогічного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інституту</a:t>
            </a: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0920" algn="ctr">
              <a:lnSpc>
                <a:spcPct val="100000"/>
              </a:lnSpc>
            </a:pP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імені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Івана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Франка</a:t>
            </a:r>
            <a:endParaRPr lang="ru-RU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2910840" y="4221088"/>
            <a:ext cx="5981640" cy="19197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ctr">
              <a:lnSpc>
                <a:spcPct val="100000"/>
              </a:lnSpc>
            </a:pPr>
            <a:r>
              <a:rPr lang="ru-RU" sz="18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 </a:t>
            </a:r>
            <a:r>
              <a:rPr lang="ru-RU" sz="1800" b="1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1984 </a:t>
            </a:r>
            <a:r>
              <a:rPr lang="ru-RU" sz="18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</a:t>
            </a:r>
            <a:r>
              <a:rPr lang="ru-RU" sz="1800" b="1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r>
              <a:rPr lang="ru-RU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- учитель </a:t>
            </a:r>
            <a:r>
              <a:rPr lang="ru-RU" sz="1800" b="0" strike="noStrike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української</a:t>
            </a:r>
            <a:r>
              <a:rPr lang="ru-RU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</a:t>
            </a:r>
            <a:r>
              <a:rPr lang="ru-RU" sz="1800" b="0" strike="noStrike" spc="-1" dirty="0" err="1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мови</a:t>
            </a:r>
            <a:r>
              <a:rPr lang="ru-RU" sz="18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та </a:t>
            </a:r>
            <a:r>
              <a:rPr lang="ru-RU" sz="1800" b="0" strike="noStrike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літератури</a:t>
            </a:r>
            <a:r>
              <a:rPr lang="ru-RU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у 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Гутоюстинівській</a:t>
            </a:r>
            <a:r>
              <a:rPr lang="ru-RU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ЗОШ  </a:t>
            </a:r>
            <a:r>
              <a:rPr lang="ru-RU" sz="18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 –</a:t>
            </a:r>
            <a:r>
              <a:rPr lang="ru-RU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ІІ </a:t>
            </a:r>
            <a:r>
              <a:rPr lang="ru-RU" sz="1800" b="0" strike="noStrike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ступенів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6700"/>
            <a:ext cx="6438900" cy="1333501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13294"/>
            <a:ext cx="6400800" cy="4206240"/>
          </a:xfrm>
        </p:spPr>
        <p:txBody>
          <a:bodyPr/>
          <a:lstStyle/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4E64823-B1F6-4468-BC94-C8D367BF3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=""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863" y="1866583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332656"/>
            <a:ext cx="684076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ПРОФЕСІЙНЕ ЗРОСТАННЯ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Підвищення кваліфікації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AA4F2D27-80D1-43A4-B893-7086233F71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37760" y="541060"/>
            <a:ext cx="6152828" cy="458115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РОБОТИ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1539489"/>
            <a:ext cx="8229600" cy="36021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771401530"/>
              </p:ext>
            </p:extLst>
          </p:nvPr>
        </p:nvGraphicFramePr>
        <p:xfrm>
          <a:off x="4373880" y="1312952"/>
          <a:ext cx="72652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06"/>
          <a:stretch/>
        </p:blipFill>
        <p:spPr bwMode="auto">
          <a:xfrm rot="20277990">
            <a:off x="715286" y="3087132"/>
            <a:ext cx="3297229" cy="800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86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4">
            <a:extLst>
              <a:ext uri="{FF2B5EF4-FFF2-40B4-BE49-F238E27FC236}">
                <a16:creationId xmlns=""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=""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7238852"/>
              </p:ext>
            </p:extLst>
          </p:nvPr>
        </p:nvGraphicFramePr>
        <p:xfrm>
          <a:off x="3559736" y="265976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457483" y="1524021"/>
            <a:ext cx="8254248" cy="2477044"/>
            <a:chOff x="2758137" y="1485934"/>
            <a:chExt cx="8254248" cy="320947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Полилиния 11"/>
            <p:cNvSpPr/>
            <p:nvPr/>
          </p:nvSpPr>
          <p:spPr>
            <a:xfrm>
              <a:off x="2808157" y="1485934"/>
              <a:ext cx="8125704" cy="89397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1" numCol="1" spcCol="1270" anchor="ctr" anchorCtr="0">
              <a:noAutofit/>
            </a:bodyPr>
            <a:lstStyle/>
            <a:p>
              <a:pPr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endParaRPr>
            </a:p>
            <a:p>
              <a:pPr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Ніколи </a:t>
              </a:r>
              <a:r>
                <a:rPr lang="uk-UA" sz="20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зупинятись на досягнутому</a:t>
              </a:r>
              <a:endPara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58137" y="2533305"/>
              <a:ext cx="8175724" cy="926181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0" rIns="369824" bIns="198120" numCol="1" spcCol="1270" anchor="ctr" anchorCtr="0">
              <a:noAutofit/>
            </a:bodyPr>
            <a:lstStyle/>
            <a:p>
              <a:pPr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Займатись </a:t>
              </a:r>
              <a:r>
                <a:rPr lang="uk-UA" sz="20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самоосвітою</a:t>
              </a:r>
              <a:endPara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802803" y="3759415"/>
              <a:ext cx="8209582" cy="935989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98121" rIns="369824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776575" y="3438721"/>
            <a:ext cx="403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Ділитись з дітьми своїм досвідом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560980" y="4183041"/>
            <a:ext cx="8177609" cy="817741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98121" rIns="369824" bIns="198120" numCol="1" spcCol="1270" anchor="ctr" anchorCtr="0">
            <a:noAutofit/>
          </a:bodyPr>
          <a:lstStyle/>
          <a:p>
            <a:pPr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 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прикладом для дітей в усьому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i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576801" y="5253654"/>
            <a:ext cx="8157790" cy="764369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98120" rIns="369824" bIns="198120" numCol="1" spcCol="1270" anchor="ctr" anchorCtr="0">
            <a:noAutofit/>
          </a:bodyPr>
          <a:lstStyle/>
          <a:p>
            <a:pPr lvl="0" algn="ctr"/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 сучасності та змінам у системі реформування освіти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потребами</a:t>
            </a:r>
            <a:r>
              <a:rPr lang="uk-UA" sz="3200" b="1" i="1" dirty="0" smtClean="0">
                <a:solidFill>
                  <a:srgbClr val="402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шкільному просторі» </a:t>
            </a:r>
            <a:endParaRPr lang="uk-UA" sz="1600" b="1" i="1" dirty="0" smtClean="0">
              <a:solidFill>
                <a:srgbClr val="4021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C10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000" b="1" dirty="0" smtClean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дітей з порушеннями психофізичного розвитку в шкільний простір становить складну проблему, адже саме лише перебування дитини у широкому соціумі – це ще не запорука її успішного навчання та соціалізації. Кінцевий результат значною мірою залежить від того, які умови для цього створені, а також від наполегливої та  цілеспрямованої роботи всіх учасників навчально-виховного процесу та команди психолого-педагогічного супроводу.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самоосвіти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1205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1B916BCB-384D-4A08-BEE7-8E8B4C216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49150" y="15621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=""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067953" y="4371972"/>
            <a:ext cx="1572593" cy="22440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3500" y="441960"/>
            <a:ext cx="10020299" cy="89154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«Соціально-психологічна адаптація дітей з особливими освітніми потребами у шкільному просторі»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432160459"/>
              </p:ext>
            </p:extLst>
          </p:nvPr>
        </p:nvGraphicFramePr>
        <p:xfrm>
          <a:off x="3816780" y="1856216"/>
          <a:ext cx="7848872" cy="405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46"/>
          <a:stretch/>
        </p:blipFill>
        <p:spPr>
          <a:xfrm>
            <a:off x="322724" y="2433424"/>
            <a:ext cx="3096344" cy="165364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</p:spTree>
    <p:extLst>
      <p:ext uri="{BB962C8B-B14F-4D97-AF65-F5344CB8AC3E}">
        <p14:creationId xmlns="" xmlns:p14="http://schemas.microsoft.com/office/powerpoint/2010/main" val="2600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45015601_win32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491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tf45015601_win32</vt:lpstr>
      <vt:lpstr>ПОРТФОЛІО асистента вчителя з інклюзивним навчанням  Новозаводської ЗОШ І-ІІІ ступенів Пулинської селищної ради  Житомирського району Житомирської області   КОРНІЙЧУК ВАЛЕНТИНИ ФЕЛІКСІВНИ  </vt:lpstr>
      <vt:lpstr>КОРНІЙЧУК ВАЛЕНТИНА ФЕЛІКСІВНА асистент вчителя  загальноосвітнього навчального закладу  з інклюзивним навчанням </vt:lpstr>
      <vt:lpstr>ЖИТТЄВЕ КРЕДО «Стався до інших так,  як хочеш, щоб вони ставилися до тебе»   </vt:lpstr>
      <vt:lpstr>Освіта</vt:lpstr>
      <vt:lpstr> </vt:lpstr>
      <vt:lpstr>СТИЛЬ РОБОТИ</vt:lpstr>
      <vt:lpstr>Слайд 7</vt:lpstr>
      <vt:lpstr>Тема самоосвіти</vt:lpstr>
      <vt:lpstr>«Соціально-психологічна адаптація дітей з особливими освітніми потребами у шкільному просторі»</vt:lpstr>
      <vt:lpstr>Слайд 10</vt:lpstr>
      <vt:lpstr>Слайд 11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2022-03-23T13:20:11Z</dcterms:created>
  <dcterms:modified xsi:type="dcterms:W3CDTF">2022-03-23T14:34:18Z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