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85" r:id="rId2"/>
    <p:sldId id="286" r:id="rId3"/>
    <p:sldId id="307" r:id="rId4"/>
    <p:sldId id="308" r:id="rId5"/>
    <p:sldId id="291" r:id="rId6"/>
    <p:sldId id="287" r:id="rId7"/>
    <p:sldId id="288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5" r:id="rId18"/>
    <p:sldId id="30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FFCCFF"/>
    <a:srgbClr val="E2080D"/>
    <a:srgbClr val="FF0000"/>
    <a:srgbClr val="CC0099"/>
    <a:srgbClr val="00CC00"/>
    <a:srgbClr val="99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76" autoAdjust="0"/>
  </p:normalViewPr>
  <p:slideViewPr>
    <p:cSldViewPr>
      <p:cViewPr>
        <p:scale>
          <a:sx n="60" d="100"/>
          <a:sy n="60" d="100"/>
        </p:scale>
        <p:origin x="-1572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114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AF22AF-68BF-4EA3-8B53-5B800FECFD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501CE-312E-4548-B36B-954077B1E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A7F88-642B-4F63-B967-1A1A2FBAF6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72305-70FF-4749-AEAE-5024FD963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5B5F0-6E69-4DDA-A982-FAE8AA0C6B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1C4E7-D7FA-46F7-AD88-B20E92F75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B8C3E-1CA5-4A29-98D5-ED9949998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74D10-7498-41AC-8AB4-2C6C9DE3BB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99F9C-DA41-428E-AD1E-4BF7BF66C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BD32C-E721-4BF2-BCC4-24DE684AA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34665-5B08-4330-8FC9-36101A48C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90115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0116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17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17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012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2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2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n-lt"/>
              </a:defRPr>
            </a:lvl1pPr>
          </a:lstStyle>
          <a:p>
            <a:pPr>
              <a:defRPr/>
            </a:pPr>
            <a:fld id="{FB95D177-6C0A-40FC-90DE-1C7178B20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4213" y="357166"/>
            <a:ext cx="7991475" cy="6500835"/>
          </a:xfrm>
          <a:noFill/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endParaRPr lang="ru-RU" dirty="0" smtClean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dirty="0" smtClean="0"/>
              <a:t>ОЛІМПІЙСЬКИЙ  ТИЖДЕНЬ</a:t>
            </a:r>
            <a:endParaRPr lang="ru-RU" sz="4000" b="1" dirty="0"/>
          </a:p>
        </p:txBody>
      </p:sp>
      <p:pic>
        <p:nvPicPr>
          <p:cNvPr id="7170" name="Picture 2" descr="C:\Users\user\Desktop\Атестація\ОЛІМПІЙСЬКИЙ ТИЖДЕНЬ\241637635_902407340361706_3538555341548377011_n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000504"/>
            <a:ext cx="3433762" cy="2571744"/>
          </a:xfrm>
          <a:prstGeom prst="rect">
            <a:avLst/>
          </a:prstGeom>
          <a:noFill/>
        </p:spPr>
      </p:pic>
      <p:pic>
        <p:nvPicPr>
          <p:cNvPr id="7171" name="Picture 3" descr="C:\Users\user\Desktop\Атестація\ОЛІМПІЙСЬКИЙ ТИЖДЕНЬ\241729654_901842903751483_8704214669124738408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428736"/>
            <a:ext cx="4572033" cy="2500330"/>
          </a:xfrm>
          <a:prstGeom prst="rect">
            <a:avLst/>
          </a:prstGeom>
          <a:noFill/>
        </p:spPr>
      </p:pic>
      <p:pic>
        <p:nvPicPr>
          <p:cNvPr id="7172" name="Picture 4" descr="C:\Users\user\Desktop\Атестація\ОЛІМПІЙСЬКИЙ ТИЖДЕНЬ\241762158_901843027084804_1198493923390774516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1500174"/>
            <a:ext cx="2857520" cy="50800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Атестація\ОЛІМПІЙСЬКИЙ ТИЖДЕНЬ\241799391_902407250361715_5395245673200212717_n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4381530" cy="3286148"/>
          </a:xfrm>
          <a:prstGeom prst="rect">
            <a:avLst/>
          </a:prstGeom>
          <a:noFill/>
        </p:spPr>
      </p:pic>
      <p:pic>
        <p:nvPicPr>
          <p:cNvPr id="8195" name="Picture 3" descr="C:\Users\user\Desktop\Атестація\ОЛІМПІЙСЬКИЙ ТИЖДЕНЬ\241818191_901261040476336_3989417681187305400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57166"/>
            <a:ext cx="3286116" cy="2464587"/>
          </a:xfrm>
          <a:prstGeom prst="rect">
            <a:avLst/>
          </a:prstGeom>
          <a:noFill/>
        </p:spPr>
      </p:pic>
      <p:pic>
        <p:nvPicPr>
          <p:cNvPr id="8196" name="Picture 4" descr="C:\Users\user\Desktop\Атестація\ОЛІМПІЙСЬКИЙ ТИЖДЕНЬ\241821799_902408927028214_5064936552555860353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1" y="3857628"/>
            <a:ext cx="3976683" cy="2236884"/>
          </a:xfrm>
          <a:prstGeom prst="rect">
            <a:avLst/>
          </a:prstGeom>
          <a:noFill/>
        </p:spPr>
      </p:pic>
      <p:pic>
        <p:nvPicPr>
          <p:cNvPr id="8197" name="Picture 5" descr="C:\Users\user\Desktop\Атестація\ОЛІМПІЙСЬКИЙ ТИЖДЕНЬ\241823807_901260797143027_5209538173385792927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3" y="3000372"/>
            <a:ext cx="4191029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Атестація\ОЛІМПІЙСЬКИЙ ТИЖДЕНЬ\241829244_901260760476364_705569573688740469_n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04"/>
            <a:ext cx="4951960" cy="2786082"/>
          </a:xfrm>
          <a:prstGeom prst="rect">
            <a:avLst/>
          </a:prstGeom>
          <a:noFill/>
        </p:spPr>
      </p:pic>
      <p:pic>
        <p:nvPicPr>
          <p:cNvPr id="9219" name="Picture 3" descr="C:\Users\user\Desktop\Атестація\ОЛІМПІЙСЬКИЙ ТИЖДЕНЬ\241846022_902408967028210_8365663269063206193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3973" y="928670"/>
            <a:ext cx="3810027" cy="2143140"/>
          </a:xfrm>
          <a:prstGeom prst="rect">
            <a:avLst/>
          </a:prstGeom>
          <a:noFill/>
        </p:spPr>
      </p:pic>
      <p:pic>
        <p:nvPicPr>
          <p:cNvPr id="9220" name="Picture 4" descr="C:\Users\user\Desktop\Атестація\ОЛІМПІЙСЬКИЙ ТИЖДЕНЬ\241854598_903587816910325_4469086755974602508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286124"/>
            <a:ext cx="4442022" cy="2928958"/>
          </a:xfrm>
          <a:prstGeom prst="rect">
            <a:avLst/>
          </a:prstGeom>
          <a:noFill/>
        </p:spPr>
      </p:pic>
      <p:pic>
        <p:nvPicPr>
          <p:cNvPr id="9221" name="Picture 5" descr="C:\Users\user\Desktop\Атестація\ОЛІМПІЙСЬКИЙ ТИЖДЕНЬ\241886533_902409013694872_7628080946755082401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357562"/>
            <a:ext cx="4191029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Атестація\ОЛІМПІЙСЬКИЙ ТИЖДЕНЬ\242031113_901261490476291_5273816665781803859_n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4500594" cy="3375446"/>
          </a:xfrm>
          <a:prstGeom prst="rect">
            <a:avLst/>
          </a:prstGeom>
          <a:noFill/>
        </p:spPr>
      </p:pic>
      <p:pic>
        <p:nvPicPr>
          <p:cNvPr id="10243" name="Picture 3" descr="C:\Users\user\Desktop\Атестація\ОЛІМПІЙСЬКИЙ ТИЖДЕНЬ\242031180_901842520418188_8914495190637480596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642918"/>
            <a:ext cx="3857620" cy="2740518"/>
          </a:xfrm>
          <a:prstGeom prst="rect">
            <a:avLst/>
          </a:prstGeom>
          <a:noFill/>
        </p:spPr>
      </p:pic>
      <p:pic>
        <p:nvPicPr>
          <p:cNvPr id="10244" name="Picture 4" descr="C:\Users\user\Desktop\Атестація\ОЛІМПІЙСЬКИЙ ТИЖДЕНЬ\242064103_902407477028359_5546138517169411253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500438"/>
            <a:ext cx="3786182" cy="2835693"/>
          </a:xfrm>
          <a:prstGeom prst="rect">
            <a:avLst/>
          </a:prstGeom>
          <a:noFill/>
        </p:spPr>
      </p:pic>
      <p:pic>
        <p:nvPicPr>
          <p:cNvPr id="10245" name="Picture 5" descr="C:\Users\user\Desktop\Атестація\ОЛІМПІЙСЬКИЙ ТИЖДЕНЬ\242064108_902407380361702_6364706615495524620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3786190"/>
            <a:ext cx="3786214" cy="2835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Атестація\ОЛІМПІЙСЬКИЙ ТИЖДЕНЬ\242071675_901843117084795_6946767293603833276_n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428604"/>
            <a:ext cx="4143404" cy="3107553"/>
          </a:xfrm>
          <a:prstGeom prst="rect">
            <a:avLst/>
          </a:prstGeom>
          <a:noFill/>
        </p:spPr>
      </p:pic>
      <p:pic>
        <p:nvPicPr>
          <p:cNvPr id="11267" name="Picture 3" descr="C:\Users\user\Desktop\Атестація\ОЛІМПІЙСЬКИЙ ТИЖДЕНЬ\242113811_902409100361530_4628828346067572028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10286"/>
            <a:ext cx="4071934" cy="2290463"/>
          </a:xfrm>
          <a:prstGeom prst="rect">
            <a:avLst/>
          </a:prstGeom>
          <a:noFill/>
        </p:spPr>
      </p:pic>
      <p:pic>
        <p:nvPicPr>
          <p:cNvPr id="11268" name="Picture 4" descr="C:\Users\user\Desktop\Атестація\ОЛІМПІЙСЬКИЙ ТИЖДЕНЬ\242166526_902409137028193_937318922636167076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428604"/>
            <a:ext cx="1714526" cy="3048046"/>
          </a:xfrm>
          <a:prstGeom prst="rect">
            <a:avLst/>
          </a:prstGeom>
          <a:noFill/>
        </p:spPr>
      </p:pic>
      <p:pic>
        <p:nvPicPr>
          <p:cNvPr id="11269" name="Picture 5" descr="C:\Users\user\Desktop\Атестація\ОЛІМПІЙСЬКИЙ ТИЖДЕНЬ\242167324_903588216910285_7466636885321092045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3571876"/>
            <a:ext cx="4826034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b="1" dirty="0" smtClean="0"/>
              <a:t>КОЗАЦЬКІ  ЗАБАВИ</a:t>
            </a:r>
            <a:endParaRPr lang="ru-RU" sz="4800" b="1" dirty="0"/>
          </a:p>
        </p:txBody>
      </p:sp>
      <p:pic>
        <p:nvPicPr>
          <p:cNvPr id="12290" name="Picture 2" descr="C:\Users\user\Desktop\Атестація\КОЗАЦЬКІ ЗАБАВИ\121088272_698995917369517_2945113858188640299_n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3500462" cy="2625347"/>
          </a:xfrm>
          <a:prstGeom prst="rect">
            <a:avLst/>
          </a:prstGeom>
          <a:noFill/>
        </p:spPr>
      </p:pic>
      <p:pic>
        <p:nvPicPr>
          <p:cNvPr id="12291" name="Picture 3" descr="C:\Users\user\Desktop\Атестація\КОЗАЦЬКІ ЗАБАВИ\121159313_698995884036187_1793351654549688908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9" y="1357298"/>
            <a:ext cx="3524275" cy="2643206"/>
          </a:xfrm>
          <a:prstGeom prst="rect">
            <a:avLst/>
          </a:prstGeom>
          <a:noFill/>
        </p:spPr>
      </p:pic>
      <p:pic>
        <p:nvPicPr>
          <p:cNvPr id="12292" name="Picture 4" descr="C:\Users\user\Desktop\Атестація\КОЗАЦЬКІ ЗАБАВИ\121198775_698995974036178_2227571012084136855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4071942"/>
            <a:ext cx="3429024" cy="2571768"/>
          </a:xfrm>
          <a:prstGeom prst="rect">
            <a:avLst/>
          </a:prstGeom>
          <a:noFill/>
        </p:spPr>
      </p:pic>
      <p:pic>
        <p:nvPicPr>
          <p:cNvPr id="12293" name="Picture 5" descr="C:\Users\user\Desktop\Атестація\КОЗАЦЬКІ ЗАБАВИ\121223263_698995934036182_6326397550575517072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4071942"/>
            <a:ext cx="3429024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user\Desktop\Атестація\КОЗАЦЬКІ ЗАБАВИ\121459894_698995817369527_228789780825629813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42"/>
            <a:ext cx="3395651" cy="2734242"/>
          </a:xfrm>
          <a:prstGeom prst="rect">
            <a:avLst/>
          </a:prstGeom>
          <a:noFill/>
        </p:spPr>
      </p:pic>
      <p:pic>
        <p:nvPicPr>
          <p:cNvPr id="13315" name="Picture 3" descr="C:\Users\user\Desktop\Атестація\КОЗАЦЬКІ ЗАБАВИ\121486891_698995910702851_234496065413602145_n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29124" y="500042"/>
            <a:ext cx="3645703" cy="2734277"/>
          </a:xfrm>
          <a:prstGeom prst="rect">
            <a:avLst/>
          </a:prstGeom>
          <a:noFill/>
        </p:spPr>
      </p:pic>
      <p:pic>
        <p:nvPicPr>
          <p:cNvPr id="13316" name="Picture 4" descr="C:\Users\user\Desktop\Атестація\КОЗАЦЬКІ ЗАБАВИ\121576946_698995714036204_2141848228659016033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3571876"/>
            <a:ext cx="3629012" cy="2721759"/>
          </a:xfrm>
          <a:prstGeom prst="rect">
            <a:avLst/>
          </a:prstGeom>
          <a:noFill/>
        </p:spPr>
      </p:pic>
      <p:pic>
        <p:nvPicPr>
          <p:cNvPr id="13317" name="Picture 5" descr="C:\Users\user\Desktop\Атестація\КОЗАЦЬКІ ЗАБАВИ\121636058_698995970702845_7399700276977670881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3571876"/>
            <a:ext cx="3629012" cy="2721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01625"/>
            <a:ext cx="7897839" cy="1143000"/>
          </a:xfrm>
        </p:spPr>
        <p:txBody>
          <a:bodyPr/>
          <a:lstStyle/>
          <a:p>
            <a:pPr algn="ctr"/>
            <a:r>
              <a:rPr lang="uk-UA" sz="6000" b="1" dirty="0" smtClean="0">
                <a:solidFill>
                  <a:schemeClr val="tx1"/>
                </a:solidFill>
              </a:rPr>
              <a:t>Освіта</a:t>
            </a:r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изображение_viber_2022-03-24_09-54-36-91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736"/>
            <a:ext cx="3643337" cy="2525288"/>
          </a:xfrm>
          <a:prstGeom prst="rect">
            <a:avLst/>
          </a:prstGeom>
          <a:noFill/>
        </p:spPr>
      </p:pic>
      <p:pic>
        <p:nvPicPr>
          <p:cNvPr id="1027" name="Picture 3" descr="C:\Users\user\Desktop\1625541357_5-kartinkin-com-p-fon-sport-deti-krasivie-foni-5 – копі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4143380"/>
            <a:ext cx="3611513" cy="2714620"/>
          </a:xfrm>
          <a:prstGeom prst="rect">
            <a:avLst/>
          </a:prstGeom>
          <a:noFill/>
        </p:spPr>
      </p:pic>
      <p:pic>
        <p:nvPicPr>
          <p:cNvPr id="1028" name="Picture 4" descr="C:\Users\user\Desktop\1625541357_5-kartinkin-com-p-fon-sport-deti-krasivie-foni-5 – копія – копія – копі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357298"/>
            <a:ext cx="3571900" cy="2665954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b="1" dirty="0" smtClean="0">
                <a:solidFill>
                  <a:schemeClr val="tx1"/>
                </a:solidFill>
              </a:rPr>
              <a:t>Методична робота</a:t>
            </a:r>
            <a:endParaRPr lang="ru-RU" sz="54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user\Desktop\Атестація\IMG_20220322_19523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736"/>
            <a:ext cx="3486441" cy="2428892"/>
          </a:xfrm>
          <a:prstGeom prst="rect">
            <a:avLst/>
          </a:prstGeom>
          <a:noFill/>
        </p:spPr>
      </p:pic>
      <p:pic>
        <p:nvPicPr>
          <p:cNvPr id="2052" name="Picture 4" descr="C:\Users\user\Desktop\Атестація\IMG_20220322_1952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428736"/>
            <a:ext cx="3654119" cy="2490730"/>
          </a:xfrm>
          <a:prstGeom prst="rect">
            <a:avLst/>
          </a:prstGeom>
          <a:noFill/>
        </p:spPr>
      </p:pic>
      <p:pic>
        <p:nvPicPr>
          <p:cNvPr id="2053" name="Picture 5" descr="C:\Users\user\Desktop\изображение_viber_2022-03-27_20-12-23-8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3992370"/>
            <a:ext cx="3643338" cy="2577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b="1" dirty="0" smtClean="0">
                <a:solidFill>
                  <a:schemeClr val="tx1"/>
                </a:solidFill>
              </a:rPr>
              <a:t>Методична робота</a:t>
            </a:r>
            <a:endParaRPr lang="ru-RU" sz="5400" dirty="0"/>
          </a:p>
        </p:txBody>
      </p:sp>
      <p:pic>
        <p:nvPicPr>
          <p:cNvPr id="3074" name="Picture 2" descr="C:\Users\user\Desktop\изображение_viber_2022-03-27_20-12-45-52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643050"/>
            <a:ext cx="3114251" cy="4429156"/>
          </a:xfrm>
          <a:prstGeom prst="rect">
            <a:avLst/>
          </a:prstGeom>
          <a:noFill/>
        </p:spPr>
      </p:pic>
      <p:pic>
        <p:nvPicPr>
          <p:cNvPr id="3075" name="Picture 3" descr="C:\Users\user\Desktop\изображение_viber_2022-03-27_20-12-45-6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643050"/>
            <a:ext cx="3045157" cy="4405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7"/>
            <a:ext cx="8429684" cy="1714513"/>
          </a:xfrm>
        </p:spPr>
        <p:txBody>
          <a:bodyPr/>
          <a:lstStyle/>
          <a:p>
            <a:pPr algn="ctr"/>
            <a:r>
              <a:rPr lang="uk-UA" alt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МЕТОДИЧНЕ ОБʼЄДНАННЯ СУСПІЛЬНО – ГУМАНІТАРНОГО ЦИКЛУ</a:t>
            </a:r>
            <a:r>
              <a:rPr lang="uk-UA" altLang="uk-UA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uk-UA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098" name="Picture 2" descr="C:\Users\user\Desktop\Атестація\ШМО\199722241_845697682699339_6377796839120477521_n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928802"/>
            <a:ext cx="2969682" cy="2227261"/>
          </a:xfrm>
          <a:prstGeom prst="rect">
            <a:avLst/>
          </a:prstGeom>
          <a:noFill/>
        </p:spPr>
      </p:pic>
      <p:pic>
        <p:nvPicPr>
          <p:cNvPr id="4099" name="Picture 3" descr="C:\Users\user\Desktop\Атестація\ШМО\249310245_929199234349183_2044854423241292628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2928934"/>
            <a:ext cx="3071834" cy="2047889"/>
          </a:xfrm>
          <a:prstGeom prst="rect">
            <a:avLst/>
          </a:prstGeom>
          <a:noFill/>
        </p:spPr>
      </p:pic>
      <p:pic>
        <p:nvPicPr>
          <p:cNvPr id="4100" name="Picture 4" descr="C:\Users\user\Desktop\Атестація\ШМО\249902768_929198261015947_3055397193759873946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3857628"/>
            <a:ext cx="2714612" cy="20642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1"/>
            <a:ext cx="7313612" cy="1285860"/>
          </a:xfrm>
        </p:spPr>
        <p:txBody>
          <a:bodyPr/>
          <a:lstStyle/>
          <a:p>
            <a:r>
              <a:rPr lang="uk-UA" sz="4000" dirty="0" smtClean="0">
                <a:solidFill>
                  <a:schemeClr val="tx1"/>
                </a:solidFill>
              </a:rPr>
              <a:t>Класне керівництво 5 – клас.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user\Desktop\Атестація\класне керівництво\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09" y="1571612"/>
            <a:ext cx="3681991" cy="2428892"/>
          </a:xfrm>
          <a:prstGeom prst="rect">
            <a:avLst/>
          </a:prstGeom>
          <a:noFill/>
        </p:spPr>
      </p:pic>
      <p:pic>
        <p:nvPicPr>
          <p:cNvPr id="5123" name="Picture 3" descr="C:\Users\user\Desktop\Атестація\класне керівництво\242240704_904081223527651_7810817829956827735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571612"/>
            <a:ext cx="4191030" cy="2357454"/>
          </a:xfrm>
          <a:prstGeom prst="rect">
            <a:avLst/>
          </a:prstGeom>
          <a:noFill/>
        </p:spPr>
      </p:pic>
      <p:pic>
        <p:nvPicPr>
          <p:cNvPr id="5124" name="Picture 4" descr="C:\Users\user\Desktop\Атестація\класне керівництво\244387107_915231762412597_7904730010450616650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4143380"/>
            <a:ext cx="3857620" cy="23668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Атестація\класне керівництво\264791634_952581855344254_3923068432799331434_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142984"/>
            <a:ext cx="3500462" cy="2770629"/>
          </a:xfrm>
          <a:prstGeom prst="rect">
            <a:avLst/>
          </a:prstGeom>
          <a:noFill/>
        </p:spPr>
      </p:pic>
      <p:pic>
        <p:nvPicPr>
          <p:cNvPr id="6147" name="Picture 3" descr="C:\Users\user\Desktop\Атестація\класне керівництво\IMG_20210901_1021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1142984"/>
            <a:ext cx="4957442" cy="2786082"/>
          </a:xfrm>
          <a:prstGeom prst="rect">
            <a:avLst/>
          </a:prstGeom>
          <a:noFill/>
        </p:spPr>
      </p:pic>
      <p:pic>
        <p:nvPicPr>
          <p:cNvPr id="6148" name="Picture 4" descr="C:\Users\user\Desktop\Атестація\класне керівництво\IMG_20210901_1228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3929066"/>
            <a:ext cx="4100627" cy="2705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Затмение">
  <a:themeElements>
    <a:clrScheme name="Затмение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1022</TotalTime>
  <Words>21</Words>
  <Application>Microsoft Office PowerPoint</Application>
  <PresentationFormat>Экран (4:3)</PresentationFormat>
  <Paragraphs>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Затмение</vt:lpstr>
      <vt:lpstr>Слайд 1</vt:lpstr>
      <vt:lpstr>Слайд 2</vt:lpstr>
      <vt:lpstr>Освіта</vt:lpstr>
      <vt:lpstr>Методична робота</vt:lpstr>
      <vt:lpstr>Методична робота</vt:lpstr>
      <vt:lpstr>Слайд 6</vt:lpstr>
      <vt:lpstr>МЕТОДИЧНЕ ОБʼЄДНАННЯ СУСПІЛЬНО – ГУМАНІТАРНОГО ЦИКЛУ </vt:lpstr>
      <vt:lpstr>Класне керівництво 5 – клас.</vt:lpstr>
      <vt:lpstr>Слайд 9</vt:lpstr>
      <vt:lpstr>ОЛІМПІЙСЬКИЙ  ТИЖДЕНЬ</vt:lpstr>
      <vt:lpstr>Слайд 11</vt:lpstr>
      <vt:lpstr>Слайд 12</vt:lpstr>
      <vt:lpstr>Слайд 13</vt:lpstr>
      <vt:lpstr>Слайд 14</vt:lpstr>
      <vt:lpstr>КОЗАЦЬКІ  ЗАБАВИ</vt:lpstr>
      <vt:lpstr>Слайд 16</vt:lpstr>
      <vt:lpstr>Слайд 17</vt:lpstr>
      <vt:lpstr>Слайд 18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САМООСВІТА ВЧИТЕЛЯ</dc:title>
  <dc:creator>Сідова Н.В.</dc:creator>
  <cp:lastModifiedBy>Пользователь</cp:lastModifiedBy>
  <cp:revision>96</cp:revision>
  <dcterms:created xsi:type="dcterms:W3CDTF">2013-02-17T15:25:39Z</dcterms:created>
  <dcterms:modified xsi:type="dcterms:W3CDTF">2022-03-27T17:58:55Z</dcterms:modified>
</cp:coreProperties>
</file>