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265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4" r:id="rId16"/>
    <p:sldId id="267" r:id="rId17"/>
    <p:sldId id="270" r:id="rId18"/>
    <p:sldId id="302" r:id="rId19"/>
    <p:sldId id="303" r:id="rId20"/>
    <p:sldId id="304" r:id="rId21"/>
    <p:sldId id="289" r:id="rId22"/>
    <p:sldId id="285" r:id="rId23"/>
  </p:sldIdLst>
  <p:sldSz cx="9144000" cy="6858000" type="screen4x3"/>
  <p:notesSz cx="6858000" cy="9144000"/>
  <p:custShowLst>
    <p:custShow name="Довільний показ 1" id="0">
      <p:sldLst>
        <p:sld r:id="rId2"/>
        <p:sld r:id="rId4"/>
        <p:sld r:id="rId16"/>
        <p:sld r:id="rId17"/>
        <p:sld r:id="rId18"/>
        <p:sld r:id="rId22"/>
        <p:sld r:id="rId23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2B15"/>
    <a:srgbClr val="800000"/>
    <a:srgbClr val="EE20A9"/>
    <a:srgbClr val="CC0000"/>
    <a:srgbClr val="CC3300"/>
    <a:srgbClr val="F9152B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99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29A09-D6C6-4738-8EEF-2831F095DB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FA8DE7-79C7-4190-9CA7-C6EE8D5D4FBC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32B38667-B1A9-4C05-A73B-4F321C4F5288}" type="parTrans" cxnId="{B026879B-DAB1-444E-BDD9-B82770984550}">
      <dgm:prSet/>
      <dgm:spPr/>
      <dgm:t>
        <a:bodyPr/>
        <a:lstStyle/>
        <a:p>
          <a:endParaRPr lang="uk-UA"/>
        </a:p>
      </dgm:t>
    </dgm:pt>
    <dgm:pt modelId="{A26ACB0F-6D57-459C-8356-8B918121BD4F}" type="sibTrans" cxnId="{B026879B-DAB1-444E-BDD9-B82770984550}">
      <dgm:prSet/>
      <dgm:spPr/>
      <dgm:t>
        <a:bodyPr/>
        <a:lstStyle/>
        <a:p>
          <a:endParaRPr lang="uk-UA"/>
        </a:p>
      </dgm:t>
    </dgm:pt>
    <dgm:pt modelId="{F11C22E9-E103-4A50-A4F8-9A44EAEFCA6A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Розвиток в учнів логічного мислення, вміння порівнювати, аналізувати та синтезувати.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1BFBEDD1-E88B-4B3E-9903-987A944BC231}" type="parTrans" cxnId="{EBAFB7EF-FEEE-4CF6-8BEC-EA3DB029A9EA}">
      <dgm:prSet/>
      <dgm:spPr/>
      <dgm:t>
        <a:bodyPr/>
        <a:lstStyle/>
        <a:p>
          <a:endParaRPr lang="uk-UA"/>
        </a:p>
      </dgm:t>
    </dgm:pt>
    <dgm:pt modelId="{B5CF32C6-B496-4E3B-B8A8-36E8B7AF7A28}" type="sibTrans" cxnId="{EBAFB7EF-FEEE-4CF6-8BEC-EA3DB029A9EA}">
      <dgm:prSet/>
      <dgm:spPr/>
      <dgm:t>
        <a:bodyPr/>
        <a:lstStyle/>
        <a:p>
          <a:endParaRPr lang="uk-UA"/>
        </a:p>
      </dgm:t>
    </dgm:pt>
    <dgm:pt modelId="{2C5E79A0-60C8-498F-9923-52BA5B432BAF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67C849EF-4C68-4FBA-960C-EA2A806FFEA2}" type="parTrans" cxnId="{FEE47324-8F43-4CCB-955F-A1F54866BACC}">
      <dgm:prSet/>
      <dgm:spPr/>
      <dgm:t>
        <a:bodyPr/>
        <a:lstStyle/>
        <a:p>
          <a:endParaRPr lang="uk-UA"/>
        </a:p>
      </dgm:t>
    </dgm:pt>
    <dgm:pt modelId="{C10C06EA-7539-436F-A1A2-1F13A55FD994}" type="sibTrans" cxnId="{FEE47324-8F43-4CCB-955F-A1F54866BACC}">
      <dgm:prSet/>
      <dgm:spPr/>
      <dgm:t>
        <a:bodyPr/>
        <a:lstStyle/>
        <a:p>
          <a:endParaRPr lang="uk-UA"/>
        </a:p>
      </dgm:t>
    </dgm:pt>
    <dgm:pt modelId="{E02D54A1-4644-4584-923C-D68CBF158B8B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Виховання культури математичного мовлення, уваги та працелюбності.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BD414786-3ABB-4292-8ECC-B37041D2D959}" type="parTrans" cxnId="{F55B5D1E-42B8-4259-A06B-FB44166FE6EE}">
      <dgm:prSet/>
      <dgm:spPr/>
      <dgm:t>
        <a:bodyPr/>
        <a:lstStyle/>
        <a:p>
          <a:endParaRPr lang="uk-UA"/>
        </a:p>
      </dgm:t>
    </dgm:pt>
    <dgm:pt modelId="{7AA09C5A-8C83-40A1-A3BD-17B86245F313}" type="sibTrans" cxnId="{F55B5D1E-42B8-4259-A06B-FB44166FE6EE}">
      <dgm:prSet/>
      <dgm:spPr/>
      <dgm:t>
        <a:bodyPr/>
        <a:lstStyle/>
        <a:p>
          <a:endParaRPr lang="uk-UA"/>
        </a:p>
      </dgm:t>
    </dgm:pt>
    <dgm:pt modelId="{9997C7AF-3247-4E65-BCF1-F4B487908C35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AB0D80BA-8313-40F2-9CCC-CB39019BDE52}" type="parTrans" cxnId="{3D50EA4E-6F08-46D1-8DD5-EEDCD31C8543}">
      <dgm:prSet/>
      <dgm:spPr/>
      <dgm:t>
        <a:bodyPr/>
        <a:lstStyle/>
        <a:p>
          <a:endParaRPr lang="uk-UA"/>
        </a:p>
      </dgm:t>
    </dgm:pt>
    <dgm:pt modelId="{3B48B442-9E1B-4EBB-A2D5-A51779C3081A}" type="sibTrans" cxnId="{3D50EA4E-6F08-46D1-8DD5-EEDCD31C8543}">
      <dgm:prSet/>
      <dgm:spPr/>
      <dgm:t>
        <a:bodyPr/>
        <a:lstStyle/>
        <a:p>
          <a:endParaRPr lang="uk-UA"/>
        </a:p>
      </dgm:t>
    </dgm:pt>
    <dgm:pt modelId="{6E58AF01-556D-4CD4-ADB6-5BBFD66576DB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Формування творчої особистості, здатної до творчого застосування математичних знань і вдосконалення умінь і навичок.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1B1C369D-E8E1-42CA-9A04-A287E13AB8E1}" type="parTrans" cxnId="{56E7C654-007A-4577-A6A1-81B725235F75}">
      <dgm:prSet/>
      <dgm:spPr/>
      <dgm:t>
        <a:bodyPr/>
        <a:lstStyle/>
        <a:p>
          <a:endParaRPr lang="uk-UA"/>
        </a:p>
      </dgm:t>
    </dgm:pt>
    <dgm:pt modelId="{86B886D5-DC7A-4016-B679-64A358E74016}" type="sibTrans" cxnId="{56E7C654-007A-4577-A6A1-81B725235F75}">
      <dgm:prSet/>
      <dgm:spPr/>
      <dgm:t>
        <a:bodyPr/>
        <a:lstStyle/>
        <a:p>
          <a:endParaRPr lang="uk-UA"/>
        </a:p>
      </dgm:t>
    </dgm:pt>
    <dgm:pt modelId="{F2F9D43E-5A02-486A-A15F-BAB11E8594CA}" type="pres">
      <dgm:prSet presAssocID="{E3029A09-D6C6-4738-8EEF-2831F095DB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4DFBAD-B156-4347-875A-9DB5B61330B9}" type="pres">
      <dgm:prSet presAssocID="{6FFA8DE7-79C7-4190-9CA7-C6EE8D5D4FBC}" presName="composite" presStyleCnt="0"/>
      <dgm:spPr/>
    </dgm:pt>
    <dgm:pt modelId="{D0F07C99-B1CD-453E-9DCA-DB68503F32EA}" type="pres">
      <dgm:prSet presAssocID="{6FFA8DE7-79C7-4190-9CA7-C6EE8D5D4F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AE569C-FD65-406E-9D8A-AB8215BBD64F}" type="pres">
      <dgm:prSet presAssocID="{6FFA8DE7-79C7-4190-9CA7-C6EE8D5D4FBC}" presName="descendantText" presStyleLbl="alignAcc1" presStyleIdx="0" presStyleCnt="3" custLinFactNeighborX="134" custLinFactNeighborY="-243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06234E-ABAB-46EE-8065-5F8EF83A6C9D}" type="pres">
      <dgm:prSet presAssocID="{A26ACB0F-6D57-459C-8356-8B918121BD4F}" presName="sp" presStyleCnt="0"/>
      <dgm:spPr/>
    </dgm:pt>
    <dgm:pt modelId="{A1FEBA49-EA49-4EB9-86DB-368BF25279D9}" type="pres">
      <dgm:prSet presAssocID="{2C5E79A0-60C8-498F-9923-52BA5B432BAF}" presName="composite" presStyleCnt="0"/>
      <dgm:spPr/>
    </dgm:pt>
    <dgm:pt modelId="{3C1B3F1D-CC4F-45E3-9B69-8501A43BACBC}" type="pres">
      <dgm:prSet presAssocID="{2C5E79A0-60C8-498F-9923-52BA5B432B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B317AB-791F-4469-9533-7538624E8A93}" type="pres">
      <dgm:prSet presAssocID="{2C5E79A0-60C8-498F-9923-52BA5B432B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B7C3DE-518B-4517-B5F4-B369E98B22C9}" type="pres">
      <dgm:prSet presAssocID="{C10C06EA-7539-436F-A1A2-1F13A55FD994}" presName="sp" presStyleCnt="0"/>
      <dgm:spPr/>
    </dgm:pt>
    <dgm:pt modelId="{24350CDE-8668-4461-9034-374011D63D50}" type="pres">
      <dgm:prSet presAssocID="{9997C7AF-3247-4E65-BCF1-F4B487908C35}" presName="composite" presStyleCnt="0"/>
      <dgm:spPr/>
    </dgm:pt>
    <dgm:pt modelId="{15A03DD5-0450-45F3-B5D8-F717CE9A9B02}" type="pres">
      <dgm:prSet presAssocID="{9997C7AF-3247-4E65-BCF1-F4B487908C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1D02D-BCFD-4749-B37C-A9197A8459B8}" type="pres">
      <dgm:prSet presAssocID="{9997C7AF-3247-4E65-BCF1-F4B487908C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BAFB7EF-FEEE-4CF6-8BEC-EA3DB029A9EA}" srcId="{6FFA8DE7-79C7-4190-9CA7-C6EE8D5D4FBC}" destId="{F11C22E9-E103-4A50-A4F8-9A44EAEFCA6A}" srcOrd="0" destOrd="0" parTransId="{1BFBEDD1-E88B-4B3E-9903-987A944BC231}" sibTransId="{B5CF32C6-B496-4E3B-B8A8-36E8B7AF7A28}"/>
    <dgm:cxn modelId="{B026879B-DAB1-444E-BDD9-B82770984550}" srcId="{E3029A09-D6C6-4738-8EEF-2831F095DB12}" destId="{6FFA8DE7-79C7-4190-9CA7-C6EE8D5D4FBC}" srcOrd="0" destOrd="0" parTransId="{32B38667-B1A9-4C05-A73B-4F321C4F5288}" sibTransId="{A26ACB0F-6D57-459C-8356-8B918121BD4F}"/>
    <dgm:cxn modelId="{5F97FE72-DEC5-4907-99ED-25FFB190E8F7}" type="presOf" srcId="{F11C22E9-E103-4A50-A4F8-9A44EAEFCA6A}" destId="{E7AE569C-FD65-406E-9D8A-AB8215BBD64F}" srcOrd="0" destOrd="0" presId="urn:microsoft.com/office/officeart/2005/8/layout/chevron2"/>
    <dgm:cxn modelId="{FEE47324-8F43-4CCB-955F-A1F54866BACC}" srcId="{E3029A09-D6C6-4738-8EEF-2831F095DB12}" destId="{2C5E79A0-60C8-498F-9923-52BA5B432BAF}" srcOrd="1" destOrd="0" parTransId="{67C849EF-4C68-4FBA-960C-EA2A806FFEA2}" sibTransId="{C10C06EA-7539-436F-A1A2-1F13A55FD994}"/>
    <dgm:cxn modelId="{56E7C654-007A-4577-A6A1-81B725235F75}" srcId="{9997C7AF-3247-4E65-BCF1-F4B487908C35}" destId="{6E58AF01-556D-4CD4-ADB6-5BBFD66576DB}" srcOrd="0" destOrd="0" parTransId="{1B1C369D-E8E1-42CA-9A04-A287E13AB8E1}" sibTransId="{86B886D5-DC7A-4016-B679-64A358E74016}"/>
    <dgm:cxn modelId="{C9968022-26A5-410D-A1E5-534813CA0DA4}" type="presOf" srcId="{6FFA8DE7-79C7-4190-9CA7-C6EE8D5D4FBC}" destId="{D0F07C99-B1CD-453E-9DCA-DB68503F32EA}" srcOrd="0" destOrd="0" presId="urn:microsoft.com/office/officeart/2005/8/layout/chevron2"/>
    <dgm:cxn modelId="{B7BA3AB0-22AC-4ADD-8A7F-35F02059A77D}" type="presOf" srcId="{6E58AF01-556D-4CD4-ADB6-5BBFD66576DB}" destId="{24B1D02D-BCFD-4749-B37C-A9197A8459B8}" srcOrd="0" destOrd="0" presId="urn:microsoft.com/office/officeart/2005/8/layout/chevron2"/>
    <dgm:cxn modelId="{C7A2ED52-4D4A-4973-8B7F-1D959F4A5874}" type="presOf" srcId="{9997C7AF-3247-4E65-BCF1-F4B487908C35}" destId="{15A03DD5-0450-45F3-B5D8-F717CE9A9B02}" srcOrd="0" destOrd="0" presId="urn:microsoft.com/office/officeart/2005/8/layout/chevron2"/>
    <dgm:cxn modelId="{04F0F5CE-B9CD-4BD3-9BAF-9226737055A3}" type="presOf" srcId="{E3029A09-D6C6-4738-8EEF-2831F095DB12}" destId="{F2F9D43E-5A02-486A-A15F-BAB11E8594CA}" srcOrd="0" destOrd="0" presId="urn:microsoft.com/office/officeart/2005/8/layout/chevron2"/>
    <dgm:cxn modelId="{1E1E64E6-2D27-4E3E-B999-DA6B68D485E1}" type="presOf" srcId="{E02D54A1-4644-4584-923C-D68CBF158B8B}" destId="{25B317AB-791F-4469-9533-7538624E8A93}" srcOrd="0" destOrd="0" presId="urn:microsoft.com/office/officeart/2005/8/layout/chevron2"/>
    <dgm:cxn modelId="{3D50EA4E-6F08-46D1-8DD5-EEDCD31C8543}" srcId="{E3029A09-D6C6-4738-8EEF-2831F095DB12}" destId="{9997C7AF-3247-4E65-BCF1-F4B487908C35}" srcOrd="2" destOrd="0" parTransId="{AB0D80BA-8313-40F2-9CCC-CB39019BDE52}" sibTransId="{3B48B442-9E1B-4EBB-A2D5-A51779C3081A}"/>
    <dgm:cxn modelId="{C2BF3FF6-F7C5-48F5-9EDC-075F2E86F566}" type="presOf" srcId="{2C5E79A0-60C8-498F-9923-52BA5B432BAF}" destId="{3C1B3F1D-CC4F-45E3-9B69-8501A43BACBC}" srcOrd="0" destOrd="0" presId="urn:microsoft.com/office/officeart/2005/8/layout/chevron2"/>
    <dgm:cxn modelId="{F55B5D1E-42B8-4259-A06B-FB44166FE6EE}" srcId="{2C5E79A0-60C8-498F-9923-52BA5B432BAF}" destId="{E02D54A1-4644-4584-923C-D68CBF158B8B}" srcOrd="0" destOrd="0" parTransId="{BD414786-3ABB-4292-8ECC-B37041D2D959}" sibTransId="{7AA09C5A-8C83-40A1-A3BD-17B86245F313}"/>
    <dgm:cxn modelId="{789526D0-A8D0-4B00-B1A5-C24E6C1D55A6}" type="presParOf" srcId="{F2F9D43E-5A02-486A-A15F-BAB11E8594CA}" destId="{774DFBAD-B156-4347-875A-9DB5B61330B9}" srcOrd="0" destOrd="0" presId="urn:microsoft.com/office/officeart/2005/8/layout/chevron2"/>
    <dgm:cxn modelId="{81169A83-B370-488C-A699-7AF63002AB91}" type="presParOf" srcId="{774DFBAD-B156-4347-875A-9DB5B61330B9}" destId="{D0F07C99-B1CD-453E-9DCA-DB68503F32EA}" srcOrd="0" destOrd="0" presId="urn:microsoft.com/office/officeart/2005/8/layout/chevron2"/>
    <dgm:cxn modelId="{1D99A6E9-66DD-4F27-9818-E3A7F68D1126}" type="presParOf" srcId="{774DFBAD-B156-4347-875A-9DB5B61330B9}" destId="{E7AE569C-FD65-406E-9D8A-AB8215BBD64F}" srcOrd="1" destOrd="0" presId="urn:microsoft.com/office/officeart/2005/8/layout/chevron2"/>
    <dgm:cxn modelId="{105556D8-6B73-4168-B62A-1BA4CFC862FD}" type="presParOf" srcId="{F2F9D43E-5A02-486A-A15F-BAB11E8594CA}" destId="{8206234E-ABAB-46EE-8065-5F8EF83A6C9D}" srcOrd="1" destOrd="0" presId="urn:microsoft.com/office/officeart/2005/8/layout/chevron2"/>
    <dgm:cxn modelId="{3B3D0182-DA09-450E-9DC4-F6B639BD53D2}" type="presParOf" srcId="{F2F9D43E-5A02-486A-A15F-BAB11E8594CA}" destId="{A1FEBA49-EA49-4EB9-86DB-368BF25279D9}" srcOrd="2" destOrd="0" presId="urn:microsoft.com/office/officeart/2005/8/layout/chevron2"/>
    <dgm:cxn modelId="{C06198B4-8EF3-4486-B3B7-58C7C6D31440}" type="presParOf" srcId="{A1FEBA49-EA49-4EB9-86DB-368BF25279D9}" destId="{3C1B3F1D-CC4F-45E3-9B69-8501A43BACBC}" srcOrd="0" destOrd="0" presId="urn:microsoft.com/office/officeart/2005/8/layout/chevron2"/>
    <dgm:cxn modelId="{D064EFE3-2181-441C-A1ED-1D852F5EE969}" type="presParOf" srcId="{A1FEBA49-EA49-4EB9-86DB-368BF25279D9}" destId="{25B317AB-791F-4469-9533-7538624E8A93}" srcOrd="1" destOrd="0" presId="urn:microsoft.com/office/officeart/2005/8/layout/chevron2"/>
    <dgm:cxn modelId="{F468BD01-1D28-4146-B762-9E49B21CFA30}" type="presParOf" srcId="{F2F9D43E-5A02-486A-A15F-BAB11E8594CA}" destId="{4EB7C3DE-518B-4517-B5F4-B369E98B22C9}" srcOrd="3" destOrd="0" presId="urn:microsoft.com/office/officeart/2005/8/layout/chevron2"/>
    <dgm:cxn modelId="{57ABE0C8-C0F0-4976-A25A-0B848E3E559F}" type="presParOf" srcId="{F2F9D43E-5A02-486A-A15F-BAB11E8594CA}" destId="{24350CDE-8668-4461-9034-374011D63D50}" srcOrd="4" destOrd="0" presId="urn:microsoft.com/office/officeart/2005/8/layout/chevron2"/>
    <dgm:cxn modelId="{63DB256F-D1CE-44CB-82C2-89E5DC70DF5C}" type="presParOf" srcId="{24350CDE-8668-4461-9034-374011D63D50}" destId="{15A03DD5-0450-45F3-B5D8-F717CE9A9B02}" srcOrd="0" destOrd="0" presId="urn:microsoft.com/office/officeart/2005/8/layout/chevron2"/>
    <dgm:cxn modelId="{CC2E788D-A0D7-4ACC-A038-DFC51C379543}" type="presParOf" srcId="{24350CDE-8668-4461-9034-374011D63D50}" destId="{24B1D02D-BCFD-4749-B37C-A9197A8459B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29A09-D6C6-4738-8EEF-2831F095DB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FA8DE7-79C7-4190-9CA7-C6EE8D5D4FBC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32B38667-B1A9-4C05-A73B-4F321C4F5288}" type="parTrans" cxnId="{B026879B-DAB1-444E-BDD9-B82770984550}">
      <dgm:prSet/>
      <dgm:spPr/>
      <dgm:t>
        <a:bodyPr/>
        <a:lstStyle/>
        <a:p>
          <a:endParaRPr lang="uk-UA"/>
        </a:p>
      </dgm:t>
    </dgm:pt>
    <dgm:pt modelId="{A26ACB0F-6D57-459C-8356-8B918121BD4F}" type="sibTrans" cxnId="{B026879B-DAB1-444E-BDD9-B82770984550}">
      <dgm:prSet/>
      <dgm:spPr/>
      <dgm:t>
        <a:bodyPr/>
        <a:lstStyle/>
        <a:p>
          <a:endParaRPr lang="uk-UA"/>
        </a:p>
      </dgm:t>
    </dgm:pt>
    <dgm:pt modelId="{F11C22E9-E103-4A50-A4F8-9A44EAEFCA6A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Формування в учнів системи наукових математичних знань під час використання сучасних технологій навчання.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1BFBEDD1-E88B-4B3E-9903-987A944BC231}" type="parTrans" cxnId="{EBAFB7EF-FEEE-4CF6-8BEC-EA3DB029A9EA}">
      <dgm:prSet/>
      <dgm:spPr/>
      <dgm:t>
        <a:bodyPr/>
        <a:lstStyle/>
        <a:p>
          <a:endParaRPr lang="uk-UA"/>
        </a:p>
      </dgm:t>
    </dgm:pt>
    <dgm:pt modelId="{B5CF32C6-B496-4E3B-B8A8-36E8B7AF7A28}" type="sibTrans" cxnId="{EBAFB7EF-FEEE-4CF6-8BEC-EA3DB029A9EA}">
      <dgm:prSet/>
      <dgm:spPr/>
      <dgm:t>
        <a:bodyPr/>
        <a:lstStyle/>
        <a:p>
          <a:endParaRPr lang="uk-UA"/>
        </a:p>
      </dgm:t>
    </dgm:pt>
    <dgm:pt modelId="{2C5E79A0-60C8-498F-9923-52BA5B432BAF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67C849EF-4C68-4FBA-960C-EA2A806FFEA2}" type="parTrans" cxnId="{FEE47324-8F43-4CCB-955F-A1F54866BACC}">
      <dgm:prSet/>
      <dgm:spPr/>
      <dgm:t>
        <a:bodyPr/>
        <a:lstStyle/>
        <a:p>
          <a:endParaRPr lang="uk-UA"/>
        </a:p>
      </dgm:t>
    </dgm:pt>
    <dgm:pt modelId="{C10C06EA-7539-436F-A1A2-1F13A55FD994}" type="sibTrans" cxnId="{FEE47324-8F43-4CCB-955F-A1F54866BACC}">
      <dgm:prSet/>
      <dgm:spPr/>
      <dgm:t>
        <a:bodyPr/>
        <a:lstStyle/>
        <a:p>
          <a:endParaRPr lang="uk-UA"/>
        </a:p>
      </dgm:t>
    </dgm:pt>
    <dgm:pt modelId="{E02D54A1-4644-4584-923C-D68CBF158B8B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Формування пізнавального інтересу до вивчення математики шляхом підвищення ефективності викладання.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BD414786-3ABB-4292-8ECC-B37041D2D959}" type="parTrans" cxnId="{F55B5D1E-42B8-4259-A06B-FB44166FE6EE}">
      <dgm:prSet/>
      <dgm:spPr/>
      <dgm:t>
        <a:bodyPr/>
        <a:lstStyle/>
        <a:p>
          <a:endParaRPr lang="uk-UA"/>
        </a:p>
      </dgm:t>
    </dgm:pt>
    <dgm:pt modelId="{7AA09C5A-8C83-40A1-A3BD-17B86245F313}" type="sibTrans" cxnId="{F55B5D1E-42B8-4259-A06B-FB44166FE6EE}">
      <dgm:prSet/>
      <dgm:spPr/>
      <dgm:t>
        <a:bodyPr/>
        <a:lstStyle/>
        <a:p>
          <a:endParaRPr lang="uk-UA"/>
        </a:p>
      </dgm:t>
    </dgm:pt>
    <dgm:pt modelId="{9997C7AF-3247-4E65-BCF1-F4B487908C35}">
      <dgm:prSet phldrT="[Текст]"/>
      <dgm:spPr>
        <a:solidFill>
          <a:srgbClr val="0000FF"/>
        </a:solidFill>
      </dgm:spPr>
      <dgm:t>
        <a:bodyPr/>
        <a:lstStyle/>
        <a:p>
          <a:endParaRPr lang="uk-UA" dirty="0"/>
        </a:p>
      </dgm:t>
    </dgm:pt>
    <dgm:pt modelId="{AB0D80BA-8313-40F2-9CCC-CB39019BDE52}" type="parTrans" cxnId="{3D50EA4E-6F08-46D1-8DD5-EEDCD31C8543}">
      <dgm:prSet/>
      <dgm:spPr/>
      <dgm:t>
        <a:bodyPr/>
        <a:lstStyle/>
        <a:p>
          <a:endParaRPr lang="uk-UA"/>
        </a:p>
      </dgm:t>
    </dgm:pt>
    <dgm:pt modelId="{3B48B442-9E1B-4EBB-A2D5-A51779C3081A}" type="sibTrans" cxnId="{3D50EA4E-6F08-46D1-8DD5-EEDCD31C8543}">
      <dgm:prSet/>
      <dgm:spPr/>
      <dgm:t>
        <a:bodyPr/>
        <a:lstStyle/>
        <a:p>
          <a:endParaRPr lang="uk-UA"/>
        </a:p>
      </dgm:t>
    </dgm:pt>
    <dgm:pt modelId="{6E58AF01-556D-4CD4-ADB6-5BBFD66576DB}">
      <dgm:prSet phldrT="[Текст]" custT="1"/>
      <dgm:spPr/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Розвиток в учнів умінь та навичок роботи з таблицями, схемами, статистичними даними, графіками та діаграмами.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1B1C369D-E8E1-42CA-9A04-A287E13AB8E1}" type="parTrans" cxnId="{56E7C654-007A-4577-A6A1-81B725235F75}">
      <dgm:prSet/>
      <dgm:spPr/>
      <dgm:t>
        <a:bodyPr/>
        <a:lstStyle/>
        <a:p>
          <a:endParaRPr lang="uk-UA"/>
        </a:p>
      </dgm:t>
    </dgm:pt>
    <dgm:pt modelId="{86B886D5-DC7A-4016-B679-64A358E74016}" type="sibTrans" cxnId="{56E7C654-007A-4577-A6A1-81B725235F75}">
      <dgm:prSet/>
      <dgm:spPr/>
      <dgm:t>
        <a:bodyPr/>
        <a:lstStyle/>
        <a:p>
          <a:endParaRPr lang="uk-UA"/>
        </a:p>
      </dgm:t>
    </dgm:pt>
    <dgm:pt modelId="{F2F9D43E-5A02-486A-A15F-BAB11E8594CA}" type="pres">
      <dgm:prSet presAssocID="{E3029A09-D6C6-4738-8EEF-2831F095DB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4DFBAD-B156-4347-875A-9DB5B61330B9}" type="pres">
      <dgm:prSet presAssocID="{6FFA8DE7-79C7-4190-9CA7-C6EE8D5D4FBC}" presName="composite" presStyleCnt="0"/>
      <dgm:spPr/>
    </dgm:pt>
    <dgm:pt modelId="{D0F07C99-B1CD-453E-9DCA-DB68503F32EA}" type="pres">
      <dgm:prSet presAssocID="{6FFA8DE7-79C7-4190-9CA7-C6EE8D5D4F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AE569C-FD65-406E-9D8A-AB8215BBD64F}" type="pres">
      <dgm:prSet presAssocID="{6FFA8DE7-79C7-4190-9CA7-C6EE8D5D4FBC}" presName="descendantText" presStyleLbl="alignAcc1" presStyleIdx="0" presStyleCnt="3" custLinFactNeighborX="17" custLinFactNeighborY="105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06234E-ABAB-46EE-8065-5F8EF83A6C9D}" type="pres">
      <dgm:prSet presAssocID="{A26ACB0F-6D57-459C-8356-8B918121BD4F}" presName="sp" presStyleCnt="0"/>
      <dgm:spPr/>
    </dgm:pt>
    <dgm:pt modelId="{A1FEBA49-EA49-4EB9-86DB-368BF25279D9}" type="pres">
      <dgm:prSet presAssocID="{2C5E79A0-60C8-498F-9923-52BA5B432BAF}" presName="composite" presStyleCnt="0"/>
      <dgm:spPr/>
    </dgm:pt>
    <dgm:pt modelId="{3C1B3F1D-CC4F-45E3-9B69-8501A43BACBC}" type="pres">
      <dgm:prSet presAssocID="{2C5E79A0-60C8-498F-9923-52BA5B432B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B317AB-791F-4469-9533-7538624E8A93}" type="pres">
      <dgm:prSet presAssocID="{2C5E79A0-60C8-498F-9923-52BA5B432B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B7C3DE-518B-4517-B5F4-B369E98B22C9}" type="pres">
      <dgm:prSet presAssocID="{C10C06EA-7539-436F-A1A2-1F13A55FD994}" presName="sp" presStyleCnt="0"/>
      <dgm:spPr/>
    </dgm:pt>
    <dgm:pt modelId="{24350CDE-8668-4461-9034-374011D63D50}" type="pres">
      <dgm:prSet presAssocID="{9997C7AF-3247-4E65-BCF1-F4B487908C35}" presName="composite" presStyleCnt="0"/>
      <dgm:spPr/>
    </dgm:pt>
    <dgm:pt modelId="{15A03DD5-0450-45F3-B5D8-F717CE9A9B02}" type="pres">
      <dgm:prSet presAssocID="{9997C7AF-3247-4E65-BCF1-F4B487908C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1D02D-BCFD-4749-B37C-A9197A8459B8}" type="pres">
      <dgm:prSet presAssocID="{9997C7AF-3247-4E65-BCF1-F4B487908C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90AB76-6AAE-49C2-9671-8177A94A0677}" type="presOf" srcId="{2C5E79A0-60C8-498F-9923-52BA5B432BAF}" destId="{3C1B3F1D-CC4F-45E3-9B69-8501A43BACBC}" srcOrd="0" destOrd="0" presId="urn:microsoft.com/office/officeart/2005/8/layout/chevron2"/>
    <dgm:cxn modelId="{FB87EDD3-28CE-44D7-BE28-A78EE6105171}" type="presOf" srcId="{6E58AF01-556D-4CD4-ADB6-5BBFD66576DB}" destId="{24B1D02D-BCFD-4749-B37C-A9197A8459B8}" srcOrd="0" destOrd="0" presId="urn:microsoft.com/office/officeart/2005/8/layout/chevron2"/>
    <dgm:cxn modelId="{EBAFB7EF-FEEE-4CF6-8BEC-EA3DB029A9EA}" srcId="{6FFA8DE7-79C7-4190-9CA7-C6EE8D5D4FBC}" destId="{F11C22E9-E103-4A50-A4F8-9A44EAEFCA6A}" srcOrd="0" destOrd="0" parTransId="{1BFBEDD1-E88B-4B3E-9903-987A944BC231}" sibTransId="{B5CF32C6-B496-4E3B-B8A8-36E8B7AF7A28}"/>
    <dgm:cxn modelId="{418ACEF0-43CB-4BF8-B9D3-DAFE18E6CB15}" type="presOf" srcId="{F11C22E9-E103-4A50-A4F8-9A44EAEFCA6A}" destId="{E7AE569C-FD65-406E-9D8A-AB8215BBD64F}" srcOrd="0" destOrd="0" presId="urn:microsoft.com/office/officeart/2005/8/layout/chevron2"/>
    <dgm:cxn modelId="{F55B5D1E-42B8-4259-A06B-FB44166FE6EE}" srcId="{2C5E79A0-60C8-498F-9923-52BA5B432BAF}" destId="{E02D54A1-4644-4584-923C-D68CBF158B8B}" srcOrd="0" destOrd="0" parTransId="{BD414786-3ABB-4292-8ECC-B37041D2D959}" sibTransId="{7AA09C5A-8C83-40A1-A3BD-17B86245F313}"/>
    <dgm:cxn modelId="{2DA42DCD-B336-4A87-A08D-9DF486BE54C9}" type="presOf" srcId="{E3029A09-D6C6-4738-8EEF-2831F095DB12}" destId="{F2F9D43E-5A02-486A-A15F-BAB11E8594CA}" srcOrd="0" destOrd="0" presId="urn:microsoft.com/office/officeart/2005/8/layout/chevron2"/>
    <dgm:cxn modelId="{B026879B-DAB1-444E-BDD9-B82770984550}" srcId="{E3029A09-D6C6-4738-8EEF-2831F095DB12}" destId="{6FFA8DE7-79C7-4190-9CA7-C6EE8D5D4FBC}" srcOrd="0" destOrd="0" parTransId="{32B38667-B1A9-4C05-A73B-4F321C4F5288}" sibTransId="{A26ACB0F-6D57-459C-8356-8B918121BD4F}"/>
    <dgm:cxn modelId="{7C06DB08-6851-4DDA-93A1-1155FCCE09CA}" type="presOf" srcId="{9997C7AF-3247-4E65-BCF1-F4B487908C35}" destId="{15A03DD5-0450-45F3-B5D8-F717CE9A9B02}" srcOrd="0" destOrd="0" presId="urn:microsoft.com/office/officeart/2005/8/layout/chevron2"/>
    <dgm:cxn modelId="{3D50EA4E-6F08-46D1-8DD5-EEDCD31C8543}" srcId="{E3029A09-D6C6-4738-8EEF-2831F095DB12}" destId="{9997C7AF-3247-4E65-BCF1-F4B487908C35}" srcOrd="2" destOrd="0" parTransId="{AB0D80BA-8313-40F2-9CCC-CB39019BDE52}" sibTransId="{3B48B442-9E1B-4EBB-A2D5-A51779C3081A}"/>
    <dgm:cxn modelId="{56E7C654-007A-4577-A6A1-81B725235F75}" srcId="{9997C7AF-3247-4E65-BCF1-F4B487908C35}" destId="{6E58AF01-556D-4CD4-ADB6-5BBFD66576DB}" srcOrd="0" destOrd="0" parTransId="{1B1C369D-E8E1-42CA-9A04-A287E13AB8E1}" sibTransId="{86B886D5-DC7A-4016-B679-64A358E74016}"/>
    <dgm:cxn modelId="{407D342F-CAD1-4CBF-A2BB-51B5A7B9B82E}" type="presOf" srcId="{E02D54A1-4644-4584-923C-D68CBF158B8B}" destId="{25B317AB-791F-4469-9533-7538624E8A93}" srcOrd="0" destOrd="0" presId="urn:microsoft.com/office/officeart/2005/8/layout/chevron2"/>
    <dgm:cxn modelId="{FEE47324-8F43-4CCB-955F-A1F54866BACC}" srcId="{E3029A09-D6C6-4738-8EEF-2831F095DB12}" destId="{2C5E79A0-60C8-498F-9923-52BA5B432BAF}" srcOrd="1" destOrd="0" parTransId="{67C849EF-4C68-4FBA-960C-EA2A806FFEA2}" sibTransId="{C10C06EA-7539-436F-A1A2-1F13A55FD994}"/>
    <dgm:cxn modelId="{634328ED-0491-4B93-BB76-9F1688BCB752}" type="presOf" srcId="{6FFA8DE7-79C7-4190-9CA7-C6EE8D5D4FBC}" destId="{D0F07C99-B1CD-453E-9DCA-DB68503F32EA}" srcOrd="0" destOrd="0" presId="urn:microsoft.com/office/officeart/2005/8/layout/chevron2"/>
    <dgm:cxn modelId="{75BAD368-3138-4441-ABCB-388920D274C8}" type="presParOf" srcId="{F2F9D43E-5A02-486A-A15F-BAB11E8594CA}" destId="{774DFBAD-B156-4347-875A-9DB5B61330B9}" srcOrd="0" destOrd="0" presId="urn:microsoft.com/office/officeart/2005/8/layout/chevron2"/>
    <dgm:cxn modelId="{4B710C6C-D563-4528-99FD-109CEC5CC8D5}" type="presParOf" srcId="{774DFBAD-B156-4347-875A-9DB5B61330B9}" destId="{D0F07C99-B1CD-453E-9DCA-DB68503F32EA}" srcOrd="0" destOrd="0" presId="urn:microsoft.com/office/officeart/2005/8/layout/chevron2"/>
    <dgm:cxn modelId="{BA2D3E12-4A0D-4C6E-8FDA-5D299C85AAFD}" type="presParOf" srcId="{774DFBAD-B156-4347-875A-9DB5B61330B9}" destId="{E7AE569C-FD65-406E-9D8A-AB8215BBD64F}" srcOrd="1" destOrd="0" presId="urn:microsoft.com/office/officeart/2005/8/layout/chevron2"/>
    <dgm:cxn modelId="{5601ED10-E7CC-484E-892D-028D8FFC0C68}" type="presParOf" srcId="{F2F9D43E-5A02-486A-A15F-BAB11E8594CA}" destId="{8206234E-ABAB-46EE-8065-5F8EF83A6C9D}" srcOrd="1" destOrd="0" presId="urn:microsoft.com/office/officeart/2005/8/layout/chevron2"/>
    <dgm:cxn modelId="{0D623360-31F1-457C-AC68-F06AB4E7AD11}" type="presParOf" srcId="{F2F9D43E-5A02-486A-A15F-BAB11E8594CA}" destId="{A1FEBA49-EA49-4EB9-86DB-368BF25279D9}" srcOrd="2" destOrd="0" presId="urn:microsoft.com/office/officeart/2005/8/layout/chevron2"/>
    <dgm:cxn modelId="{E452E046-F5FE-4D6F-BD86-65EF6E09D7A7}" type="presParOf" srcId="{A1FEBA49-EA49-4EB9-86DB-368BF25279D9}" destId="{3C1B3F1D-CC4F-45E3-9B69-8501A43BACBC}" srcOrd="0" destOrd="0" presId="urn:microsoft.com/office/officeart/2005/8/layout/chevron2"/>
    <dgm:cxn modelId="{01B4B14F-E48E-45A3-86A4-57538780DA9C}" type="presParOf" srcId="{A1FEBA49-EA49-4EB9-86DB-368BF25279D9}" destId="{25B317AB-791F-4469-9533-7538624E8A93}" srcOrd="1" destOrd="0" presId="urn:microsoft.com/office/officeart/2005/8/layout/chevron2"/>
    <dgm:cxn modelId="{680BFC0B-B176-4EC1-B845-2116345808DF}" type="presParOf" srcId="{F2F9D43E-5A02-486A-A15F-BAB11E8594CA}" destId="{4EB7C3DE-518B-4517-B5F4-B369E98B22C9}" srcOrd="3" destOrd="0" presId="urn:microsoft.com/office/officeart/2005/8/layout/chevron2"/>
    <dgm:cxn modelId="{01FDFFF2-2CFA-4F0E-A26E-1CD82B5E3BE1}" type="presParOf" srcId="{F2F9D43E-5A02-486A-A15F-BAB11E8594CA}" destId="{24350CDE-8668-4461-9034-374011D63D50}" srcOrd="4" destOrd="0" presId="urn:microsoft.com/office/officeart/2005/8/layout/chevron2"/>
    <dgm:cxn modelId="{3C7213DC-9B4A-4DDE-BA85-52FF9C1A04D3}" type="presParOf" srcId="{24350CDE-8668-4461-9034-374011D63D50}" destId="{15A03DD5-0450-45F3-B5D8-F717CE9A9B02}" srcOrd="0" destOrd="0" presId="urn:microsoft.com/office/officeart/2005/8/layout/chevron2"/>
    <dgm:cxn modelId="{9CF1F206-38DE-41FF-B283-014E63D9DEE6}" type="presParOf" srcId="{24350CDE-8668-4461-9034-374011D63D50}" destId="{24B1D02D-BCFD-4749-B37C-A9197A8459B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12FAA-FD80-4720-86C3-624D1C692DD3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4B8D00B-3B33-4D10-91A8-0C8ECCD90C1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3200" b="1" dirty="0" smtClean="0"/>
            <a:t>Розвиток  творчих здібностей учнів</a:t>
          </a:r>
          <a:endParaRPr lang="uk-UA" sz="3200" b="1" dirty="0"/>
        </a:p>
      </dgm:t>
    </dgm:pt>
    <dgm:pt modelId="{27CCDD08-10B5-4BB4-A2EB-224C80A85900}" type="parTrans" cxnId="{F81AF155-21D8-4ACD-86E7-55EA5817C02C}">
      <dgm:prSet/>
      <dgm:spPr/>
      <dgm:t>
        <a:bodyPr/>
        <a:lstStyle/>
        <a:p>
          <a:endParaRPr lang="uk-UA"/>
        </a:p>
      </dgm:t>
    </dgm:pt>
    <dgm:pt modelId="{3D37F637-AB39-4051-8799-704A92B4736E}" type="sibTrans" cxnId="{F81AF155-21D8-4ACD-86E7-55EA5817C02C}">
      <dgm:prSet/>
      <dgm:spPr/>
      <dgm:t>
        <a:bodyPr/>
        <a:lstStyle/>
        <a:p>
          <a:endParaRPr lang="uk-UA"/>
        </a:p>
      </dgm:t>
    </dgm:pt>
    <dgm:pt modelId="{4C9D07E4-0E96-47C2-B0E1-D6663D69DAB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3200" b="1" dirty="0" smtClean="0"/>
            <a:t>Створення умов для  саморозвитку, самовизначення та самореалізації особистості</a:t>
          </a:r>
          <a:endParaRPr lang="uk-UA" sz="3200" b="1" dirty="0"/>
        </a:p>
      </dgm:t>
    </dgm:pt>
    <dgm:pt modelId="{101A4C13-F86B-4E06-AED3-F055F5457FF0}" type="parTrans" cxnId="{060B1116-CD4F-4624-8245-09D2F7115247}">
      <dgm:prSet/>
      <dgm:spPr/>
      <dgm:t>
        <a:bodyPr/>
        <a:lstStyle/>
        <a:p>
          <a:endParaRPr lang="uk-UA"/>
        </a:p>
      </dgm:t>
    </dgm:pt>
    <dgm:pt modelId="{AABDFFD4-CED8-43FA-9963-71EF404CB8CC}" type="sibTrans" cxnId="{060B1116-CD4F-4624-8245-09D2F7115247}">
      <dgm:prSet/>
      <dgm:spPr/>
      <dgm:t>
        <a:bodyPr/>
        <a:lstStyle/>
        <a:p>
          <a:endParaRPr lang="uk-UA"/>
        </a:p>
      </dgm:t>
    </dgm:pt>
    <dgm:pt modelId="{2CDDA486-49B1-44FA-8450-5479A0B01395}">
      <dgm:prSet phldrT="[Текст]" custT="1"/>
      <dgm:spPr/>
      <dgm:t>
        <a:bodyPr/>
        <a:lstStyle/>
        <a:p>
          <a:pPr algn="ctr"/>
          <a:r>
            <a:rPr lang="uk-UA" sz="3200" b="1" dirty="0" smtClean="0"/>
            <a:t>Формування пізнавального інтересу до вивчення математики </a:t>
          </a:r>
          <a:endParaRPr lang="uk-UA" sz="3200" b="1" dirty="0"/>
        </a:p>
      </dgm:t>
    </dgm:pt>
    <dgm:pt modelId="{3C68850D-2A2F-45A3-AD9C-30B21F436AC2}" type="parTrans" cxnId="{ACE4C707-945C-4653-B7DF-AF265DD43C45}">
      <dgm:prSet/>
      <dgm:spPr/>
      <dgm:t>
        <a:bodyPr/>
        <a:lstStyle/>
        <a:p>
          <a:endParaRPr lang="uk-UA"/>
        </a:p>
      </dgm:t>
    </dgm:pt>
    <dgm:pt modelId="{94187307-A685-496A-9EB3-33BEB49252DC}" type="sibTrans" cxnId="{ACE4C707-945C-4653-B7DF-AF265DD43C45}">
      <dgm:prSet/>
      <dgm:spPr/>
      <dgm:t>
        <a:bodyPr/>
        <a:lstStyle/>
        <a:p>
          <a:endParaRPr lang="uk-UA"/>
        </a:p>
      </dgm:t>
    </dgm:pt>
    <dgm:pt modelId="{5A7B17FE-60FB-476A-8D6C-2AC5DC3B8CA5}">
      <dgm:prSet/>
      <dgm:spPr/>
      <dgm:t>
        <a:bodyPr/>
        <a:lstStyle/>
        <a:p>
          <a:endParaRPr lang="uk-UA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0000"/>
            </a:solidFill>
          </a:endParaRPr>
        </a:p>
      </dgm:t>
    </dgm:pt>
    <dgm:pt modelId="{E6C42F3E-2282-4D85-9D2B-2E60B7488F08}" type="parTrans" cxnId="{B7344901-D783-4A60-974E-3DB65BE30A98}">
      <dgm:prSet/>
      <dgm:spPr/>
      <dgm:t>
        <a:bodyPr/>
        <a:lstStyle/>
        <a:p>
          <a:endParaRPr lang="ru-RU"/>
        </a:p>
      </dgm:t>
    </dgm:pt>
    <dgm:pt modelId="{5BB05284-7206-4AAA-9A0E-79B474B8E0D6}" type="sibTrans" cxnId="{B7344901-D783-4A60-974E-3DB65BE30A98}">
      <dgm:prSet/>
      <dgm:spPr/>
      <dgm:t>
        <a:bodyPr/>
        <a:lstStyle/>
        <a:p>
          <a:endParaRPr lang="ru-RU"/>
        </a:p>
      </dgm:t>
    </dgm:pt>
    <dgm:pt modelId="{349AB02E-C452-4AA0-B445-80CEC8C31AC8}" type="pres">
      <dgm:prSet presAssocID="{CAD12FAA-FD80-4720-86C3-624D1C692D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CCC76B1-9217-4122-90DD-702FA0ABF0A2}" type="pres">
      <dgm:prSet presAssocID="{D4B8D00B-3B33-4D10-91A8-0C8ECCD90C19}" presName="parentLin" presStyleCnt="0"/>
      <dgm:spPr/>
    </dgm:pt>
    <dgm:pt modelId="{AB57BE98-45E1-444F-9CCD-6C187682BBEC}" type="pres">
      <dgm:prSet presAssocID="{D4B8D00B-3B33-4D10-91A8-0C8ECCD90C19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0C2079A8-2344-488F-B75D-A98F03D6081A}" type="pres">
      <dgm:prSet presAssocID="{D4B8D00B-3B33-4D10-91A8-0C8ECCD90C19}" presName="parentText" presStyleLbl="node1" presStyleIdx="0" presStyleCnt="4" custScaleX="82312" custScaleY="310269" custLinFactNeighborX="-1639" custLinFactNeighborY="2043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F2EBCE-0E50-4483-854E-5D3775A7F4A8}" type="pres">
      <dgm:prSet presAssocID="{D4B8D00B-3B33-4D10-91A8-0C8ECCD90C19}" presName="negativeSpace" presStyleCnt="0"/>
      <dgm:spPr/>
    </dgm:pt>
    <dgm:pt modelId="{2FA1ADDC-E887-4D01-BEC7-DB0DC1377D57}" type="pres">
      <dgm:prSet presAssocID="{D4B8D00B-3B33-4D10-91A8-0C8ECCD90C19}" presName="childText" presStyleLbl="conFgAcc1" presStyleIdx="0" presStyleCnt="4">
        <dgm:presLayoutVars>
          <dgm:bulletEnabled val="1"/>
        </dgm:presLayoutVars>
      </dgm:prSet>
      <dgm:spPr/>
    </dgm:pt>
    <dgm:pt modelId="{0BB9555E-0EA5-4000-943B-2C0C3A517BBE}" type="pres">
      <dgm:prSet presAssocID="{3D37F637-AB39-4051-8799-704A92B4736E}" presName="spaceBetweenRectangles" presStyleCnt="0"/>
      <dgm:spPr/>
    </dgm:pt>
    <dgm:pt modelId="{25FCB8B0-58B5-482F-930C-9409C23F188F}" type="pres">
      <dgm:prSet presAssocID="{4C9D07E4-0E96-47C2-B0E1-D6663D69DAB1}" presName="parentLin" presStyleCnt="0"/>
      <dgm:spPr/>
    </dgm:pt>
    <dgm:pt modelId="{18074D95-6C08-4045-B0FF-D558D8AC16EE}" type="pres">
      <dgm:prSet presAssocID="{4C9D07E4-0E96-47C2-B0E1-D6663D69DAB1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A4AE1598-BCFC-48AF-9BE4-13B335FF5872}" type="pres">
      <dgm:prSet presAssocID="{4C9D07E4-0E96-47C2-B0E1-D6663D69DAB1}" presName="parentText" presStyleLbl="node1" presStyleIdx="1" presStyleCnt="4" custScaleX="112414" custScaleY="45665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9E6C64-62EA-4885-85EE-576ECD1D012D}" type="pres">
      <dgm:prSet presAssocID="{4C9D07E4-0E96-47C2-B0E1-D6663D69DAB1}" presName="negativeSpace" presStyleCnt="0"/>
      <dgm:spPr/>
    </dgm:pt>
    <dgm:pt modelId="{70506A5C-C91E-42F4-8AFE-8A6EA7760FAA}" type="pres">
      <dgm:prSet presAssocID="{4C9D07E4-0E96-47C2-B0E1-D6663D69DAB1}" presName="childText" presStyleLbl="conFgAcc1" presStyleIdx="1" presStyleCnt="4" custLinFactY="-18619" custLinFactNeighborY="-100000">
        <dgm:presLayoutVars>
          <dgm:bulletEnabled val="1"/>
        </dgm:presLayoutVars>
      </dgm:prSet>
      <dgm:spPr/>
    </dgm:pt>
    <dgm:pt modelId="{7A280916-76CB-469D-B357-F702F6142F5D}" type="pres">
      <dgm:prSet presAssocID="{AABDFFD4-CED8-43FA-9963-71EF404CB8CC}" presName="spaceBetweenRectangles" presStyleCnt="0"/>
      <dgm:spPr/>
    </dgm:pt>
    <dgm:pt modelId="{D6A5F53C-0738-4397-B40B-BC32B0B8A8CA}" type="pres">
      <dgm:prSet presAssocID="{2CDDA486-49B1-44FA-8450-5479A0B01395}" presName="parentLin" presStyleCnt="0"/>
      <dgm:spPr/>
    </dgm:pt>
    <dgm:pt modelId="{32D0F841-7846-489E-8C85-4218A7229AA4}" type="pres">
      <dgm:prSet presAssocID="{2CDDA486-49B1-44FA-8450-5479A0B01395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4EB5BF94-6781-4E58-A26F-784269284B81}" type="pres">
      <dgm:prSet presAssocID="{2CDDA486-49B1-44FA-8450-5479A0B01395}" presName="parentText" presStyleLbl="node1" presStyleIdx="2" presStyleCnt="4" custScaleX="114994" custScaleY="4178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20B603-E6FF-4C70-836B-7198F66D26F2}" type="pres">
      <dgm:prSet presAssocID="{2CDDA486-49B1-44FA-8450-5479A0B01395}" presName="negativeSpace" presStyleCnt="0"/>
      <dgm:spPr/>
    </dgm:pt>
    <dgm:pt modelId="{6ED2586A-B8C1-4538-9B8A-5A3CD9E3AE7B}" type="pres">
      <dgm:prSet presAssocID="{2CDDA486-49B1-44FA-8450-5479A0B01395}" presName="childText" presStyleLbl="conFgAcc1" presStyleIdx="2" presStyleCnt="4" custLinFactY="3325" custLinFactNeighborY="100000">
        <dgm:presLayoutVars>
          <dgm:bulletEnabled val="1"/>
        </dgm:presLayoutVars>
      </dgm:prSet>
      <dgm:spPr/>
    </dgm:pt>
    <dgm:pt modelId="{92CF538A-1187-47C8-B7B5-67BCF1905F3D}" type="pres">
      <dgm:prSet presAssocID="{94187307-A685-496A-9EB3-33BEB49252DC}" presName="spaceBetweenRectangles" presStyleCnt="0"/>
      <dgm:spPr/>
    </dgm:pt>
    <dgm:pt modelId="{1850BD98-EDA9-4991-A0A2-F56D3940E31D}" type="pres">
      <dgm:prSet presAssocID="{5A7B17FE-60FB-476A-8D6C-2AC5DC3B8CA5}" presName="parentLin" presStyleCnt="0"/>
      <dgm:spPr/>
    </dgm:pt>
    <dgm:pt modelId="{6216A9AE-0D56-496A-817B-7A65F8C9C875}" type="pres">
      <dgm:prSet presAssocID="{5A7B17FE-60FB-476A-8D6C-2AC5DC3B8C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5A0FAC8-BEF0-4855-BB44-B4C6A1A057F0}" type="pres">
      <dgm:prSet presAssocID="{5A7B17FE-60FB-476A-8D6C-2AC5DC3B8CA5}" presName="parentText" presStyleLbl="node1" presStyleIdx="3" presStyleCnt="4" custFlipVert="0" custFlipHor="0" custScaleX="12315" custScaleY="208162" custLinFactNeighborX="-1543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24D0-2545-4FB8-B97B-1ED1A0CCC8E7}" type="pres">
      <dgm:prSet presAssocID="{5A7B17FE-60FB-476A-8D6C-2AC5DC3B8CA5}" presName="negativeSpace" presStyleCnt="0"/>
      <dgm:spPr/>
    </dgm:pt>
    <dgm:pt modelId="{46A66E4A-8048-4318-85DB-B4100F978FB0}" type="pres">
      <dgm:prSet presAssocID="{5A7B17FE-60FB-476A-8D6C-2AC5DC3B8C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74A8E3-4C3B-478C-BF47-B90B378A719D}" type="presOf" srcId="{4C9D07E4-0E96-47C2-B0E1-D6663D69DAB1}" destId="{18074D95-6C08-4045-B0FF-D558D8AC16EE}" srcOrd="0" destOrd="0" presId="urn:microsoft.com/office/officeart/2005/8/layout/list1"/>
    <dgm:cxn modelId="{F81AF155-21D8-4ACD-86E7-55EA5817C02C}" srcId="{CAD12FAA-FD80-4720-86C3-624D1C692DD3}" destId="{D4B8D00B-3B33-4D10-91A8-0C8ECCD90C19}" srcOrd="0" destOrd="0" parTransId="{27CCDD08-10B5-4BB4-A2EB-224C80A85900}" sibTransId="{3D37F637-AB39-4051-8799-704A92B4736E}"/>
    <dgm:cxn modelId="{B7344901-D783-4A60-974E-3DB65BE30A98}" srcId="{CAD12FAA-FD80-4720-86C3-624D1C692DD3}" destId="{5A7B17FE-60FB-476A-8D6C-2AC5DC3B8CA5}" srcOrd="3" destOrd="0" parTransId="{E6C42F3E-2282-4D85-9D2B-2E60B7488F08}" sibTransId="{5BB05284-7206-4AAA-9A0E-79B474B8E0D6}"/>
    <dgm:cxn modelId="{3FC473DE-2FDB-442B-8F1C-57F529B5960A}" type="presOf" srcId="{2CDDA486-49B1-44FA-8450-5479A0B01395}" destId="{32D0F841-7846-489E-8C85-4218A7229AA4}" srcOrd="0" destOrd="0" presId="urn:microsoft.com/office/officeart/2005/8/layout/list1"/>
    <dgm:cxn modelId="{660D041E-BA79-4C5D-8C90-D8213CCFBAFA}" type="presOf" srcId="{D4B8D00B-3B33-4D10-91A8-0C8ECCD90C19}" destId="{AB57BE98-45E1-444F-9CCD-6C187682BBEC}" srcOrd="0" destOrd="0" presId="urn:microsoft.com/office/officeart/2005/8/layout/list1"/>
    <dgm:cxn modelId="{D8CED9EE-03AD-4259-8174-9DB11D7F0025}" type="presOf" srcId="{D4B8D00B-3B33-4D10-91A8-0C8ECCD90C19}" destId="{0C2079A8-2344-488F-B75D-A98F03D6081A}" srcOrd="1" destOrd="0" presId="urn:microsoft.com/office/officeart/2005/8/layout/list1"/>
    <dgm:cxn modelId="{9C8E90FD-8E9E-4744-9B82-8EC75A169077}" type="presOf" srcId="{4C9D07E4-0E96-47C2-B0E1-D6663D69DAB1}" destId="{A4AE1598-BCFC-48AF-9BE4-13B335FF5872}" srcOrd="1" destOrd="0" presId="urn:microsoft.com/office/officeart/2005/8/layout/list1"/>
    <dgm:cxn modelId="{76E48BB9-E525-42A2-B0AF-4629DA6E2FB2}" type="presOf" srcId="{5A7B17FE-60FB-476A-8D6C-2AC5DC3B8CA5}" destId="{85A0FAC8-BEF0-4855-BB44-B4C6A1A057F0}" srcOrd="1" destOrd="0" presId="urn:microsoft.com/office/officeart/2005/8/layout/list1"/>
    <dgm:cxn modelId="{8BD55504-B44B-42EE-969E-2B2CE8372D09}" type="presOf" srcId="{5A7B17FE-60FB-476A-8D6C-2AC5DC3B8CA5}" destId="{6216A9AE-0D56-496A-817B-7A65F8C9C875}" srcOrd="0" destOrd="0" presId="urn:microsoft.com/office/officeart/2005/8/layout/list1"/>
    <dgm:cxn modelId="{DBEEB89B-4351-4C69-9715-85A0787A518B}" type="presOf" srcId="{2CDDA486-49B1-44FA-8450-5479A0B01395}" destId="{4EB5BF94-6781-4E58-A26F-784269284B81}" srcOrd="1" destOrd="0" presId="urn:microsoft.com/office/officeart/2005/8/layout/list1"/>
    <dgm:cxn modelId="{E648FFAA-F1A9-4490-B204-239A2DB07E65}" type="presOf" srcId="{CAD12FAA-FD80-4720-86C3-624D1C692DD3}" destId="{349AB02E-C452-4AA0-B445-80CEC8C31AC8}" srcOrd="0" destOrd="0" presId="urn:microsoft.com/office/officeart/2005/8/layout/list1"/>
    <dgm:cxn modelId="{060B1116-CD4F-4624-8245-09D2F7115247}" srcId="{CAD12FAA-FD80-4720-86C3-624D1C692DD3}" destId="{4C9D07E4-0E96-47C2-B0E1-D6663D69DAB1}" srcOrd="1" destOrd="0" parTransId="{101A4C13-F86B-4E06-AED3-F055F5457FF0}" sibTransId="{AABDFFD4-CED8-43FA-9963-71EF404CB8CC}"/>
    <dgm:cxn modelId="{ACE4C707-945C-4653-B7DF-AF265DD43C45}" srcId="{CAD12FAA-FD80-4720-86C3-624D1C692DD3}" destId="{2CDDA486-49B1-44FA-8450-5479A0B01395}" srcOrd="2" destOrd="0" parTransId="{3C68850D-2A2F-45A3-AD9C-30B21F436AC2}" sibTransId="{94187307-A685-496A-9EB3-33BEB49252DC}"/>
    <dgm:cxn modelId="{0513C673-2276-4503-AFF8-CC2D29D4E360}" type="presParOf" srcId="{349AB02E-C452-4AA0-B445-80CEC8C31AC8}" destId="{5CCC76B1-9217-4122-90DD-702FA0ABF0A2}" srcOrd="0" destOrd="0" presId="urn:microsoft.com/office/officeart/2005/8/layout/list1"/>
    <dgm:cxn modelId="{765CE2C3-DF6E-4D78-921B-04A9607835A6}" type="presParOf" srcId="{5CCC76B1-9217-4122-90DD-702FA0ABF0A2}" destId="{AB57BE98-45E1-444F-9CCD-6C187682BBEC}" srcOrd="0" destOrd="0" presId="urn:microsoft.com/office/officeart/2005/8/layout/list1"/>
    <dgm:cxn modelId="{AB0ACEC5-1194-4405-AB50-61C13CF24E4A}" type="presParOf" srcId="{5CCC76B1-9217-4122-90DD-702FA0ABF0A2}" destId="{0C2079A8-2344-488F-B75D-A98F03D6081A}" srcOrd="1" destOrd="0" presId="urn:microsoft.com/office/officeart/2005/8/layout/list1"/>
    <dgm:cxn modelId="{5839255B-4E55-4682-AE96-901334B62E41}" type="presParOf" srcId="{349AB02E-C452-4AA0-B445-80CEC8C31AC8}" destId="{3AF2EBCE-0E50-4483-854E-5D3775A7F4A8}" srcOrd="1" destOrd="0" presId="urn:microsoft.com/office/officeart/2005/8/layout/list1"/>
    <dgm:cxn modelId="{4E185E21-4C8B-453C-8973-4A78484C145C}" type="presParOf" srcId="{349AB02E-C452-4AA0-B445-80CEC8C31AC8}" destId="{2FA1ADDC-E887-4D01-BEC7-DB0DC1377D57}" srcOrd="2" destOrd="0" presId="urn:microsoft.com/office/officeart/2005/8/layout/list1"/>
    <dgm:cxn modelId="{F77950BD-CF67-49F6-A6DB-73EC0A320A43}" type="presParOf" srcId="{349AB02E-C452-4AA0-B445-80CEC8C31AC8}" destId="{0BB9555E-0EA5-4000-943B-2C0C3A517BBE}" srcOrd="3" destOrd="0" presId="urn:microsoft.com/office/officeart/2005/8/layout/list1"/>
    <dgm:cxn modelId="{1897B710-3437-40F4-BEBF-58183325071C}" type="presParOf" srcId="{349AB02E-C452-4AA0-B445-80CEC8C31AC8}" destId="{25FCB8B0-58B5-482F-930C-9409C23F188F}" srcOrd="4" destOrd="0" presId="urn:microsoft.com/office/officeart/2005/8/layout/list1"/>
    <dgm:cxn modelId="{EC3C6708-77D1-4956-A7E9-ACE7CD4BF81B}" type="presParOf" srcId="{25FCB8B0-58B5-482F-930C-9409C23F188F}" destId="{18074D95-6C08-4045-B0FF-D558D8AC16EE}" srcOrd="0" destOrd="0" presId="urn:microsoft.com/office/officeart/2005/8/layout/list1"/>
    <dgm:cxn modelId="{25FFED9C-5981-4E29-8AD9-A0D84E5449E4}" type="presParOf" srcId="{25FCB8B0-58B5-482F-930C-9409C23F188F}" destId="{A4AE1598-BCFC-48AF-9BE4-13B335FF5872}" srcOrd="1" destOrd="0" presId="urn:microsoft.com/office/officeart/2005/8/layout/list1"/>
    <dgm:cxn modelId="{157FBEFD-2A49-4FC4-979D-DD6AD1B227AA}" type="presParOf" srcId="{349AB02E-C452-4AA0-B445-80CEC8C31AC8}" destId="{D89E6C64-62EA-4885-85EE-576ECD1D012D}" srcOrd="5" destOrd="0" presId="urn:microsoft.com/office/officeart/2005/8/layout/list1"/>
    <dgm:cxn modelId="{6BAA5B9A-52EF-4E8A-8C9C-B5DC13016EBD}" type="presParOf" srcId="{349AB02E-C452-4AA0-B445-80CEC8C31AC8}" destId="{70506A5C-C91E-42F4-8AFE-8A6EA7760FAA}" srcOrd="6" destOrd="0" presId="urn:microsoft.com/office/officeart/2005/8/layout/list1"/>
    <dgm:cxn modelId="{D1983F37-E1DE-400F-9839-68A9181FFE19}" type="presParOf" srcId="{349AB02E-C452-4AA0-B445-80CEC8C31AC8}" destId="{7A280916-76CB-469D-B357-F702F6142F5D}" srcOrd="7" destOrd="0" presId="urn:microsoft.com/office/officeart/2005/8/layout/list1"/>
    <dgm:cxn modelId="{95E6C1D6-734E-4875-9218-1649E423BA4A}" type="presParOf" srcId="{349AB02E-C452-4AA0-B445-80CEC8C31AC8}" destId="{D6A5F53C-0738-4397-B40B-BC32B0B8A8CA}" srcOrd="8" destOrd="0" presId="urn:microsoft.com/office/officeart/2005/8/layout/list1"/>
    <dgm:cxn modelId="{29927132-47A9-4C89-A658-A883DEA4C984}" type="presParOf" srcId="{D6A5F53C-0738-4397-B40B-BC32B0B8A8CA}" destId="{32D0F841-7846-489E-8C85-4218A7229AA4}" srcOrd="0" destOrd="0" presId="urn:microsoft.com/office/officeart/2005/8/layout/list1"/>
    <dgm:cxn modelId="{59616BA4-F312-430E-BB9D-99F0D5F9393A}" type="presParOf" srcId="{D6A5F53C-0738-4397-B40B-BC32B0B8A8CA}" destId="{4EB5BF94-6781-4E58-A26F-784269284B81}" srcOrd="1" destOrd="0" presId="urn:microsoft.com/office/officeart/2005/8/layout/list1"/>
    <dgm:cxn modelId="{8E76FF10-BE8E-4C9A-8831-FD9EE989C01B}" type="presParOf" srcId="{349AB02E-C452-4AA0-B445-80CEC8C31AC8}" destId="{A120B603-E6FF-4C70-836B-7198F66D26F2}" srcOrd="9" destOrd="0" presId="urn:microsoft.com/office/officeart/2005/8/layout/list1"/>
    <dgm:cxn modelId="{6236BCAB-DB55-4821-B8DE-FAF0F81D69F5}" type="presParOf" srcId="{349AB02E-C452-4AA0-B445-80CEC8C31AC8}" destId="{6ED2586A-B8C1-4538-9B8A-5A3CD9E3AE7B}" srcOrd="10" destOrd="0" presId="urn:microsoft.com/office/officeart/2005/8/layout/list1"/>
    <dgm:cxn modelId="{028E1E88-1CD3-42AF-B411-B20234BE67D3}" type="presParOf" srcId="{349AB02E-C452-4AA0-B445-80CEC8C31AC8}" destId="{92CF538A-1187-47C8-B7B5-67BCF1905F3D}" srcOrd="11" destOrd="0" presId="urn:microsoft.com/office/officeart/2005/8/layout/list1"/>
    <dgm:cxn modelId="{55E7F0DA-FEE4-40FC-8191-6FAB601C0010}" type="presParOf" srcId="{349AB02E-C452-4AA0-B445-80CEC8C31AC8}" destId="{1850BD98-EDA9-4991-A0A2-F56D3940E31D}" srcOrd="12" destOrd="0" presId="urn:microsoft.com/office/officeart/2005/8/layout/list1"/>
    <dgm:cxn modelId="{0F890B8F-6424-483F-9B4C-EE600FF6C1AE}" type="presParOf" srcId="{1850BD98-EDA9-4991-A0A2-F56D3940E31D}" destId="{6216A9AE-0D56-496A-817B-7A65F8C9C875}" srcOrd="0" destOrd="0" presId="urn:microsoft.com/office/officeart/2005/8/layout/list1"/>
    <dgm:cxn modelId="{DD658559-0D88-416B-A988-26BB37E4BB85}" type="presParOf" srcId="{1850BD98-EDA9-4991-A0A2-F56D3940E31D}" destId="{85A0FAC8-BEF0-4855-BB44-B4C6A1A057F0}" srcOrd="1" destOrd="0" presId="urn:microsoft.com/office/officeart/2005/8/layout/list1"/>
    <dgm:cxn modelId="{D4980182-09BE-4395-9596-05FB23571850}" type="presParOf" srcId="{349AB02E-C452-4AA0-B445-80CEC8C31AC8}" destId="{B16724D0-2545-4FB8-B97B-1ED1A0CCC8E7}" srcOrd="13" destOrd="0" presId="urn:microsoft.com/office/officeart/2005/8/layout/list1"/>
    <dgm:cxn modelId="{49443A5D-B12F-433A-8EC0-4C0EFAAEEE12}" type="presParOf" srcId="{349AB02E-C452-4AA0-B445-80CEC8C31AC8}" destId="{46A66E4A-8048-4318-85DB-B4100F978FB0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E2620-65B4-4DAB-965B-7724A949AFAF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D59CCE94-522D-41F2-8E9F-6982741FAEB9}">
      <dgm:prSet phldrT="[Текст]"/>
      <dgm:spPr>
        <a:solidFill>
          <a:schemeClr val="accent2"/>
        </a:solidFill>
      </dgm:spPr>
      <dgm:t>
        <a:bodyPr/>
        <a:lstStyle/>
        <a:p>
          <a:endParaRPr lang="uk-UA" dirty="0"/>
        </a:p>
      </dgm:t>
    </dgm:pt>
    <dgm:pt modelId="{2DD1BF8F-FDF5-4D2A-B5C6-8CBB07D123C3}" type="parTrans" cxnId="{F54D8EDD-756B-4930-A289-26B125C859B4}">
      <dgm:prSet/>
      <dgm:spPr/>
      <dgm:t>
        <a:bodyPr/>
        <a:lstStyle/>
        <a:p>
          <a:endParaRPr lang="uk-UA"/>
        </a:p>
      </dgm:t>
    </dgm:pt>
    <dgm:pt modelId="{664E4D2B-5D7C-4E46-9BF5-B79BCEA1C773}" type="sibTrans" cxnId="{F54D8EDD-756B-4930-A289-26B125C859B4}">
      <dgm:prSet/>
      <dgm:spPr/>
      <dgm:t>
        <a:bodyPr/>
        <a:lstStyle/>
        <a:p>
          <a:endParaRPr lang="uk-UA"/>
        </a:p>
      </dgm:t>
    </dgm:pt>
    <dgm:pt modelId="{688CE38C-FEE9-4398-BBE3-DA48EA526AC2}">
      <dgm:prSet phldrT="[Текст]" custT="1"/>
      <dgm:spPr/>
      <dgm:t>
        <a:bodyPr/>
        <a:lstStyle/>
        <a:p>
          <a:r>
            <a:rPr lang="uk-UA" sz="2600" b="1" dirty="0" smtClean="0">
              <a:latin typeface="Times New Roman" pitchFamily="18" charset="0"/>
              <a:cs typeface="Times New Roman" pitchFamily="18" charset="0"/>
            </a:rPr>
            <a:t>Використання інноваційних технологій навчання</a:t>
          </a:r>
          <a:endParaRPr lang="uk-UA" sz="2600" b="1" dirty="0">
            <a:latin typeface="Times New Roman" pitchFamily="18" charset="0"/>
            <a:cs typeface="Times New Roman" pitchFamily="18" charset="0"/>
          </a:endParaRPr>
        </a:p>
      </dgm:t>
    </dgm:pt>
    <dgm:pt modelId="{265411C2-5155-402C-9522-A8983AC087E2}" type="parTrans" cxnId="{20BD050D-AF06-4C17-BAFE-3780F2071556}">
      <dgm:prSet/>
      <dgm:spPr/>
      <dgm:t>
        <a:bodyPr/>
        <a:lstStyle/>
        <a:p>
          <a:endParaRPr lang="uk-UA"/>
        </a:p>
      </dgm:t>
    </dgm:pt>
    <dgm:pt modelId="{6EA605E7-3501-4F77-90EE-AFFC1E4DD3EC}" type="sibTrans" cxnId="{20BD050D-AF06-4C17-BAFE-3780F2071556}">
      <dgm:prSet/>
      <dgm:spPr/>
      <dgm:t>
        <a:bodyPr/>
        <a:lstStyle/>
        <a:p>
          <a:endParaRPr lang="uk-UA"/>
        </a:p>
      </dgm:t>
    </dgm:pt>
    <dgm:pt modelId="{3A7BF782-52C6-4655-9071-EA8F5070473D}">
      <dgm:prSet phldrT="[Текст]"/>
      <dgm:spPr>
        <a:solidFill>
          <a:schemeClr val="accent2"/>
        </a:solidFill>
      </dgm:spPr>
      <dgm:t>
        <a:bodyPr/>
        <a:lstStyle/>
        <a:p>
          <a:endParaRPr lang="uk-UA" dirty="0"/>
        </a:p>
      </dgm:t>
    </dgm:pt>
    <dgm:pt modelId="{C7B9D736-3E48-496F-91AE-AF0BDA606A1A}" type="parTrans" cxnId="{5E67E3B0-29F8-4297-A95B-ADDA0050FBD9}">
      <dgm:prSet/>
      <dgm:spPr/>
      <dgm:t>
        <a:bodyPr/>
        <a:lstStyle/>
        <a:p>
          <a:endParaRPr lang="uk-UA"/>
        </a:p>
      </dgm:t>
    </dgm:pt>
    <dgm:pt modelId="{DFF288CB-D4A8-428E-BBF1-7C2603744C2C}" type="sibTrans" cxnId="{5E67E3B0-29F8-4297-A95B-ADDA0050FBD9}">
      <dgm:prSet/>
      <dgm:spPr/>
      <dgm:t>
        <a:bodyPr/>
        <a:lstStyle/>
        <a:p>
          <a:endParaRPr lang="uk-UA"/>
        </a:p>
      </dgm:t>
    </dgm:pt>
    <dgm:pt modelId="{0BE0E2E4-7753-433D-94DD-8A180AE6DBE1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Нестандартні уроки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B854B6D9-FC82-472D-B126-3127D4DA9948}" type="parTrans" cxnId="{C45F81D3-D9BA-4BCF-A467-D672C786B8C3}">
      <dgm:prSet/>
      <dgm:spPr/>
      <dgm:t>
        <a:bodyPr/>
        <a:lstStyle/>
        <a:p>
          <a:endParaRPr lang="uk-UA"/>
        </a:p>
      </dgm:t>
    </dgm:pt>
    <dgm:pt modelId="{2BAC8967-527C-4583-8E92-3DFAA47AF2B3}" type="sibTrans" cxnId="{C45F81D3-D9BA-4BCF-A467-D672C786B8C3}">
      <dgm:prSet/>
      <dgm:spPr/>
      <dgm:t>
        <a:bodyPr/>
        <a:lstStyle/>
        <a:p>
          <a:endParaRPr lang="uk-UA"/>
        </a:p>
      </dgm:t>
    </dgm:pt>
    <dgm:pt modelId="{E3175479-674B-4268-B257-138B807B1371}">
      <dgm:prSet phldrT="[Текст]"/>
      <dgm:spPr>
        <a:solidFill>
          <a:schemeClr val="accent2"/>
        </a:solidFill>
      </dgm:spPr>
      <dgm:t>
        <a:bodyPr/>
        <a:lstStyle/>
        <a:p>
          <a:endParaRPr lang="uk-UA" dirty="0"/>
        </a:p>
      </dgm:t>
    </dgm:pt>
    <dgm:pt modelId="{008B68DD-7A96-4982-84B3-17338CE46FCE}" type="parTrans" cxnId="{35973C8D-6C33-46F7-B815-F58B6072ADC6}">
      <dgm:prSet/>
      <dgm:spPr/>
      <dgm:t>
        <a:bodyPr/>
        <a:lstStyle/>
        <a:p>
          <a:endParaRPr lang="uk-UA"/>
        </a:p>
      </dgm:t>
    </dgm:pt>
    <dgm:pt modelId="{325A32DD-EA1A-4AEE-97A2-8D24E215BD5E}" type="sibTrans" cxnId="{35973C8D-6C33-46F7-B815-F58B6072ADC6}">
      <dgm:prSet/>
      <dgm:spPr/>
      <dgm:t>
        <a:bodyPr/>
        <a:lstStyle/>
        <a:p>
          <a:endParaRPr lang="uk-UA"/>
        </a:p>
      </dgm:t>
    </dgm:pt>
    <dgm:pt modelId="{0F3117D4-B66F-4838-9DC5-3BC080A8C12A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Позакласна робота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BA65DDD5-1DE6-4FB5-B110-F5738A470E86}" type="parTrans" cxnId="{0304E5AD-B491-486B-AA21-8A7116ECB634}">
      <dgm:prSet/>
      <dgm:spPr/>
      <dgm:t>
        <a:bodyPr/>
        <a:lstStyle/>
        <a:p>
          <a:endParaRPr lang="uk-UA"/>
        </a:p>
      </dgm:t>
    </dgm:pt>
    <dgm:pt modelId="{B5E90F75-EBE3-4017-88AB-247F2B79C692}" type="sibTrans" cxnId="{0304E5AD-B491-486B-AA21-8A7116ECB634}">
      <dgm:prSet/>
      <dgm:spPr/>
      <dgm:t>
        <a:bodyPr/>
        <a:lstStyle/>
        <a:p>
          <a:endParaRPr lang="uk-UA"/>
        </a:p>
      </dgm:t>
    </dgm:pt>
    <dgm:pt modelId="{CDC85314-9F04-474E-B29D-18453BF250B0}">
      <dgm:prSet/>
      <dgm:spPr>
        <a:solidFill>
          <a:schemeClr val="accent2"/>
        </a:solidFill>
      </dgm:spPr>
      <dgm:t>
        <a:bodyPr/>
        <a:lstStyle/>
        <a:p>
          <a:endParaRPr lang="uk-UA" dirty="0"/>
        </a:p>
      </dgm:t>
    </dgm:pt>
    <dgm:pt modelId="{2BA4DB1C-A74B-43E1-AB65-434F5C05B55B}" type="parTrans" cxnId="{1B0B080C-43E7-468E-9452-0EC4699C4242}">
      <dgm:prSet/>
      <dgm:spPr/>
      <dgm:t>
        <a:bodyPr/>
        <a:lstStyle/>
        <a:p>
          <a:endParaRPr lang="uk-UA"/>
        </a:p>
      </dgm:t>
    </dgm:pt>
    <dgm:pt modelId="{EEC2B0DE-036C-4546-97DF-9ACF000BB1F3}" type="sibTrans" cxnId="{1B0B080C-43E7-468E-9452-0EC4699C4242}">
      <dgm:prSet/>
      <dgm:spPr/>
      <dgm:t>
        <a:bodyPr/>
        <a:lstStyle/>
        <a:p>
          <a:endParaRPr lang="uk-UA"/>
        </a:p>
      </dgm:t>
    </dgm:pt>
    <dgm:pt modelId="{0A3E3FB1-BF57-4E38-80AF-688B57D8380B}">
      <dgm:prSet/>
      <dgm:spPr/>
      <dgm:t>
        <a:bodyPr/>
        <a:lstStyle/>
        <a:p>
          <a:endParaRPr lang="uk-UA" sz="1900" dirty="0"/>
        </a:p>
      </dgm:t>
    </dgm:pt>
    <dgm:pt modelId="{5B3E9330-15B0-4AB3-BDEE-E77101B51A2F}" type="parTrans" cxnId="{78DA1C59-67A1-4025-89B0-143C1B7DED36}">
      <dgm:prSet/>
      <dgm:spPr/>
      <dgm:t>
        <a:bodyPr/>
        <a:lstStyle/>
        <a:p>
          <a:endParaRPr lang="uk-UA"/>
        </a:p>
      </dgm:t>
    </dgm:pt>
    <dgm:pt modelId="{92260442-1BA2-49CD-A116-A39539655442}" type="sibTrans" cxnId="{78DA1C59-67A1-4025-89B0-143C1B7DED36}">
      <dgm:prSet/>
      <dgm:spPr/>
      <dgm:t>
        <a:bodyPr/>
        <a:lstStyle/>
        <a:p>
          <a:endParaRPr lang="uk-UA"/>
        </a:p>
      </dgm:t>
    </dgm:pt>
    <dgm:pt modelId="{ED97EF95-DE7D-45EB-AA29-B9DFC6C636F1}">
      <dgm:prSet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Участь в районних олімпіадах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071EAF8F-9653-4091-9DFA-B862B58A0C57}" type="parTrans" cxnId="{37AFC062-F876-4BFA-99C2-F4A8C8CDC46E}">
      <dgm:prSet/>
      <dgm:spPr/>
      <dgm:t>
        <a:bodyPr/>
        <a:lstStyle/>
        <a:p>
          <a:endParaRPr lang="uk-UA"/>
        </a:p>
      </dgm:t>
    </dgm:pt>
    <dgm:pt modelId="{BD778179-5678-4DE3-A798-36E8CDA5D1D3}" type="sibTrans" cxnId="{37AFC062-F876-4BFA-99C2-F4A8C8CDC46E}">
      <dgm:prSet/>
      <dgm:spPr/>
      <dgm:t>
        <a:bodyPr/>
        <a:lstStyle/>
        <a:p>
          <a:endParaRPr lang="uk-UA"/>
        </a:p>
      </dgm:t>
    </dgm:pt>
    <dgm:pt modelId="{5EB792F5-D2FD-4F0E-979C-E1211ED2CEC0}">
      <dgm:prSet/>
      <dgm:spPr>
        <a:solidFill>
          <a:schemeClr val="accent2"/>
        </a:solidFill>
      </dgm:spPr>
      <dgm:t>
        <a:bodyPr/>
        <a:lstStyle/>
        <a:p>
          <a:endParaRPr lang="uk-UA" dirty="0"/>
        </a:p>
      </dgm:t>
    </dgm:pt>
    <dgm:pt modelId="{E97A9503-73EF-4F89-A375-BDAB0F6A3B3F}" type="parTrans" cxnId="{C4253BF8-F792-453D-A030-65EF5E82AC53}">
      <dgm:prSet/>
      <dgm:spPr/>
      <dgm:t>
        <a:bodyPr/>
        <a:lstStyle/>
        <a:p>
          <a:endParaRPr lang="ru-RU"/>
        </a:p>
      </dgm:t>
    </dgm:pt>
    <dgm:pt modelId="{75DDBB5E-B9B7-487D-9ED5-073098A47203}" type="sibTrans" cxnId="{C4253BF8-F792-453D-A030-65EF5E82AC53}">
      <dgm:prSet/>
      <dgm:spPr/>
      <dgm:t>
        <a:bodyPr/>
        <a:lstStyle/>
        <a:p>
          <a:endParaRPr lang="ru-RU"/>
        </a:p>
      </dgm:t>
    </dgm:pt>
    <dgm:pt modelId="{370E8C87-FFE0-47EC-8BEA-BD762F43D40B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Участь   в районних семінарах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E4A9A3B-5766-4A19-A670-3DDE13BF8551}" type="parTrans" cxnId="{72126999-3835-4AE5-BE7D-565D3179E083}">
      <dgm:prSet/>
      <dgm:spPr/>
      <dgm:t>
        <a:bodyPr/>
        <a:lstStyle/>
        <a:p>
          <a:endParaRPr lang="ru-RU"/>
        </a:p>
      </dgm:t>
    </dgm:pt>
    <dgm:pt modelId="{2BB09B12-97E8-47C7-83A3-1BEDE563C08B}" type="sibTrans" cxnId="{72126999-3835-4AE5-BE7D-565D3179E083}">
      <dgm:prSet/>
      <dgm:spPr/>
      <dgm:t>
        <a:bodyPr/>
        <a:lstStyle/>
        <a:p>
          <a:endParaRPr lang="ru-RU"/>
        </a:p>
      </dgm:t>
    </dgm:pt>
    <dgm:pt modelId="{E4A4268F-6D3E-4DC0-8E4D-4BD2885A4AC9}" type="pres">
      <dgm:prSet presAssocID="{EB8E2620-65B4-4DAB-965B-7724A949A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F3B0DD-7CEC-48AA-8B27-B83915B75EBA}" type="pres">
      <dgm:prSet presAssocID="{D59CCE94-522D-41F2-8E9F-6982741FAEB9}" presName="composite" presStyleCnt="0"/>
      <dgm:spPr/>
      <dgm:t>
        <a:bodyPr/>
        <a:lstStyle/>
        <a:p>
          <a:endParaRPr lang="uk-UA"/>
        </a:p>
      </dgm:t>
    </dgm:pt>
    <dgm:pt modelId="{6D449A52-30D0-4E43-ADC3-273873809226}" type="pres">
      <dgm:prSet presAssocID="{D59CCE94-522D-41F2-8E9F-6982741FAEB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E7A2B9-E589-41D7-A012-E064E96A8A37}" type="pres">
      <dgm:prSet presAssocID="{D59CCE94-522D-41F2-8E9F-6982741FAEB9}" presName="descendantText" presStyleLbl="alignAcc1" presStyleIdx="0" presStyleCnt="5" custLinFactNeighborX="-61" custLinFactNeighborY="117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A073C-38AB-405C-BAB2-9ADEA29110A5}" type="pres">
      <dgm:prSet presAssocID="{664E4D2B-5D7C-4E46-9BF5-B79BCEA1C773}" presName="sp" presStyleCnt="0"/>
      <dgm:spPr/>
      <dgm:t>
        <a:bodyPr/>
        <a:lstStyle/>
        <a:p>
          <a:endParaRPr lang="uk-UA"/>
        </a:p>
      </dgm:t>
    </dgm:pt>
    <dgm:pt modelId="{F04BB809-03DC-41DE-982A-09C74A27F584}" type="pres">
      <dgm:prSet presAssocID="{3A7BF782-52C6-4655-9071-EA8F5070473D}" presName="composite" presStyleCnt="0"/>
      <dgm:spPr/>
      <dgm:t>
        <a:bodyPr/>
        <a:lstStyle/>
        <a:p>
          <a:endParaRPr lang="uk-UA"/>
        </a:p>
      </dgm:t>
    </dgm:pt>
    <dgm:pt modelId="{B2D700CB-8BC9-48B2-A5BF-7B8501CD69F8}" type="pres">
      <dgm:prSet presAssocID="{3A7BF782-52C6-4655-9071-EA8F5070473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1CA142-A5A5-4DDA-8E7A-F49D87FF4B18}" type="pres">
      <dgm:prSet presAssocID="{3A7BF782-52C6-4655-9071-EA8F5070473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906926-2399-442B-8BA0-43CB3635E72A}" type="pres">
      <dgm:prSet presAssocID="{DFF288CB-D4A8-428E-BBF1-7C2603744C2C}" presName="sp" presStyleCnt="0"/>
      <dgm:spPr/>
      <dgm:t>
        <a:bodyPr/>
        <a:lstStyle/>
        <a:p>
          <a:endParaRPr lang="uk-UA"/>
        </a:p>
      </dgm:t>
    </dgm:pt>
    <dgm:pt modelId="{40833E19-4ADA-4EBC-ACC7-94FB51D1DCC4}" type="pres">
      <dgm:prSet presAssocID="{E3175479-674B-4268-B257-138B807B1371}" presName="composite" presStyleCnt="0"/>
      <dgm:spPr/>
      <dgm:t>
        <a:bodyPr/>
        <a:lstStyle/>
        <a:p>
          <a:endParaRPr lang="uk-UA"/>
        </a:p>
      </dgm:t>
    </dgm:pt>
    <dgm:pt modelId="{A2718239-0032-46F6-8D84-AADF9F7D9E0D}" type="pres">
      <dgm:prSet presAssocID="{E3175479-674B-4268-B257-138B807B137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BBC6A9-1138-4E8A-AA56-A9D00D658E89}" type="pres">
      <dgm:prSet presAssocID="{E3175479-674B-4268-B257-138B807B137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EEFEB7-D9F9-40B4-BFCC-EE3AB35A95D1}" type="pres">
      <dgm:prSet presAssocID="{325A32DD-EA1A-4AEE-97A2-8D24E215BD5E}" presName="sp" presStyleCnt="0"/>
      <dgm:spPr/>
      <dgm:t>
        <a:bodyPr/>
        <a:lstStyle/>
        <a:p>
          <a:endParaRPr lang="uk-UA"/>
        </a:p>
      </dgm:t>
    </dgm:pt>
    <dgm:pt modelId="{F3BAC39D-DA50-4231-87C1-37E04167B2C3}" type="pres">
      <dgm:prSet presAssocID="{CDC85314-9F04-474E-B29D-18453BF250B0}" presName="composite" presStyleCnt="0"/>
      <dgm:spPr/>
      <dgm:t>
        <a:bodyPr/>
        <a:lstStyle/>
        <a:p>
          <a:endParaRPr lang="uk-UA"/>
        </a:p>
      </dgm:t>
    </dgm:pt>
    <dgm:pt modelId="{2F7226D5-EDD0-48F7-A220-0B7352D86DCF}" type="pres">
      <dgm:prSet presAssocID="{CDC85314-9F04-474E-B29D-18453BF250B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EE06C0-32F0-49F9-9A1A-2B90D4841EC2}" type="pres">
      <dgm:prSet presAssocID="{CDC85314-9F04-474E-B29D-18453BF250B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016F34-901B-45B4-B16B-C96C12AF9A0C}" type="pres">
      <dgm:prSet presAssocID="{EEC2B0DE-036C-4546-97DF-9ACF000BB1F3}" presName="sp" presStyleCnt="0"/>
      <dgm:spPr/>
    </dgm:pt>
    <dgm:pt modelId="{6DC01825-3F46-44B5-9C67-083682A7124E}" type="pres">
      <dgm:prSet presAssocID="{5EB792F5-D2FD-4F0E-979C-E1211ED2CEC0}" presName="composite" presStyleCnt="0"/>
      <dgm:spPr/>
    </dgm:pt>
    <dgm:pt modelId="{7407234A-3E8F-46D8-BEA0-63C80BB75858}" type="pres">
      <dgm:prSet presAssocID="{5EB792F5-D2FD-4F0E-979C-E1211ED2CEC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5BB32-2965-46E1-8640-9C4E5992ACD6}" type="pres">
      <dgm:prSet presAssocID="{5EB792F5-D2FD-4F0E-979C-E1211ED2CEC0}" presName="descendantText" presStyleLbl="alignAcc1" presStyleIdx="4" presStyleCnt="5" custLinFactNeighborX="2624" custLinFactNeighborY="-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B440D-6C53-446A-90AB-3EC8E7663BF0}" type="presOf" srcId="{CDC85314-9F04-474E-B29D-18453BF250B0}" destId="{2F7226D5-EDD0-48F7-A220-0B7352D86DCF}" srcOrd="0" destOrd="0" presId="urn:microsoft.com/office/officeart/2005/8/layout/chevron2"/>
    <dgm:cxn modelId="{20BD050D-AF06-4C17-BAFE-3780F2071556}" srcId="{D59CCE94-522D-41F2-8E9F-6982741FAEB9}" destId="{688CE38C-FEE9-4398-BBE3-DA48EA526AC2}" srcOrd="0" destOrd="0" parTransId="{265411C2-5155-402C-9522-A8983AC087E2}" sibTransId="{6EA605E7-3501-4F77-90EE-AFFC1E4DD3EC}"/>
    <dgm:cxn modelId="{0304E5AD-B491-486B-AA21-8A7116ECB634}" srcId="{E3175479-674B-4268-B257-138B807B1371}" destId="{0F3117D4-B66F-4838-9DC5-3BC080A8C12A}" srcOrd="0" destOrd="0" parTransId="{BA65DDD5-1DE6-4FB5-B110-F5738A470E86}" sibTransId="{B5E90F75-EBE3-4017-88AB-247F2B79C692}"/>
    <dgm:cxn modelId="{A6931D6C-0BA9-4771-8C8C-6E0F3FC34C2B}" type="presOf" srcId="{ED97EF95-DE7D-45EB-AA29-B9DFC6C636F1}" destId="{FAEE06C0-32F0-49F9-9A1A-2B90D4841EC2}" srcOrd="0" destOrd="1" presId="urn:microsoft.com/office/officeart/2005/8/layout/chevron2"/>
    <dgm:cxn modelId="{35973C8D-6C33-46F7-B815-F58B6072ADC6}" srcId="{EB8E2620-65B4-4DAB-965B-7724A949AFAF}" destId="{E3175479-674B-4268-B257-138B807B1371}" srcOrd="2" destOrd="0" parTransId="{008B68DD-7A96-4982-84B3-17338CE46FCE}" sibTransId="{325A32DD-EA1A-4AEE-97A2-8D24E215BD5E}"/>
    <dgm:cxn modelId="{C4253BF8-F792-453D-A030-65EF5E82AC53}" srcId="{EB8E2620-65B4-4DAB-965B-7724A949AFAF}" destId="{5EB792F5-D2FD-4F0E-979C-E1211ED2CEC0}" srcOrd="4" destOrd="0" parTransId="{E97A9503-73EF-4F89-A375-BDAB0F6A3B3F}" sibTransId="{75DDBB5E-B9B7-487D-9ED5-073098A47203}"/>
    <dgm:cxn modelId="{3328473C-6B28-4852-A7BC-769FD6558EF7}" type="presOf" srcId="{370E8C87-FFE0-47EC-8BEA-BD762F43D40B}" destId="{1D85BB32-2965-46E1-8640-9C4E5992ACD6}" srcOrd="0" destOrd="0" presId="urn:microsoft.com/office/officeart/2005/8/layout/chevron2"/>
    <dgm:cxn modelId="{1FF7CF09-F557-4D81-8C9C-F18BB6E44B6B}" type="presOf" srcId="{5EB792F5-D2FD-4F0E-979C-E1211ED2CEC0}" destId="{7407234A-3E8F-46D8-BEA0-63C80BB75858}" srcOrd="0" destOrd="0" presId="urn:microsoft.com/office/officeart/2005/8/layout/chevron2"/>
    <dgm:cxn modelId="{24D1286F-4A66-4858-9235-7F8A24E08DDF}" type="presOf" srcId="{688CE38C-FEE9-4398-BBE3-DA48EA526AC2}" destId="{3EE7A2B9-E589-41D7-A012-E064E96A8A37}" srcOrd="0" destOrd="0" presId="urn:microsoft.com/office/officeart/2005/8/layout/chevron2"/>
    <dgm:cxn modelId="{F54D8EDD-756B-4930-A289-26B125C859B4}" srcId="{EB8E2620-65B4-4DAB-965B-7724A949AFAF}" destId="{D59CCE94-522D-41F2-8E9F-6982741FAEB9}" srcOrd="0" destOrd="0" parTransId="{2DD1BF8F-FDF5-4D2A-B5C6-8CBB07D123C3}" sibTransId="{664E4D2B-5D7C-4E46-9BF5-B79BCEA1C773}"/>
    <dgm:cxn modelId="{37AFC062-F876-4BFA-99C2-F4A8C8CDC46E}" srcId="{CDC85314-9F04-474E-B29D-18453BF250B0}" destId="{ED97EF95-DE7D-45EB-AA29-B9DFC6C636F1}" srcOrd="1" destOrd="0" parTransId="{071EAF8F-9653-4091-9DFA-B862B58A0C57}" sibTransId="{BD778179-5678-4DE3-A798-36E8CDA5D1D3}"/>
    <dgm:cxn modelId="{78DA1C59-67A1-4025-89B0-143C1B7DED36}" srcId="{CDC85314-9F04-474E-B29D-18453BF250B0}" destId="{0A3E3FB1-BF57-4E38-80AF-688B57D8380B}" srcOrd="0" destOrd="0" parTransId="{5B3E9330-15B0-4AB3-BDEE-E77101B51A2F}" sibTransId="{92260442-1BA2-49CD-A116-A39539655442}"/>
    <dgm:cxn modelId="{5E67E3B0-29F8-4297-A95B-ADDA0050FBD9}" srcId="{EB8E2620-65B4-4DAB-965B-7724A949AFAF}" destId="{3A7BF782-52C6-4655-9071-EA8F5070473D}" srcOrd="1" destOrd="0" parTransId="{C7B9D736-3E48-496F-91AE-AF0BDA606A1A}" sibTransId="{DFF288CB-D4A8-428E-BBF1-7C2603744C2C}"/>
    <dgm:cxn modelId="{FBA9D515-9271-4692-8320-106C2E73F802}" type="presOf" srcId="{0A3E3FB1-BF57-4E38-80AF-688B57D8380B}" destId="{FAEE06C0-32F0-49F9-9A1A-2B90D4841EC2}" srcOrd="0" destOrd="0" presId="urn:microsoft.com/office/officeart/2005/8/layout/chevron2"/>
    <dgm:cxn modelId="{1B0B080C-43E7-468E-9452-0EC4699C4242}" srcId="{EB8E2620-65B4-4DAB-965B-7724A949AFAF}" destId="{CDC85314-9F04-474E-B29D-18453BF250B0}" srcOrd="3" destOrd="0" parTransId="{2BA4DB1C-A74B-43E1-AB65-434F5C05B55B}" sibTransId="{EEC2B0DE-036C-4546-97DF-9ACF000BB1F3}"/>
    <dgm:cxn modelId="{BBD36E5D-C332-4795-BCD2-FF9B18E01E47}" type="presOf" srcId="{3A7BF782-52C6-4655-9071-EA8F5070473D}" destId="{B2D700CB-8BC9-48B2-A5BF-7B8501CD69F8}" srcOrd="0" destOrd="0" presId="urn:microsoft.com/office/officeart/2005/8/layout/chevron2"/>
    <dgm:cxn modelId="{BDC3C3ED-3615-4940-8CCA-A1D03C72B76D}" type="presOf" srcId="{D59CCE94-522D-41F2-8E9F-6982741FAEB9}" destId="{6D449A52-30D0-4E43-ADC3-273873809226}" srcOrd="0" destOrd="0" presId="urn:microsoft.com/office/officeart/2005/8/layout/chevron2"/>
    <dgm:cxn modelId="{72126999-3835-4AE5-BE7D-565D3179E083}" srcId="{5EB792F5-D2FD-4F0E-979C-E1211ED2CEC0}" destId="{370E8C87-FFE0-47EC-8BEA-BD762F43D40B}" srcOrd="0" destOrd="0" parTransId="{2E4A9A3B-5766-4A19-A670-3DDE13BF8551}" sibTransId="{2BB09B12-97E8-47C7-83A3-1BEDE563C08B}"/>
    <dgm:cxn modelId="{A66634E3-BE30-4FC4-BC7F-57AC8621BBB3}" type="presOf" srcId="{0BE0E2E4-7753-433D-94DD-8A180AE6DBE1}" destId="{941CA142-A5A5-4DDA-8E7A-F49D87FF4B18}" srcOrd="0" destOrd="0" presId="urn:microsoft.com/office/officeart/2005/8/layout/chevron2"/>
    <dgm:cxn modelId="{3B854CEF-AF4C-4CF2-ADE0-CBF729E199D4}" type="presOf" srcId="{EB8E2620-65B4-4DAB-965B-7724A949AFAF}" destId="{E4A4268F-6D3E-4DC0-8E4D-4BD2885A4AC9}" srcOrd="0" destOrd="0" presId="urn:microsoft.com/office/officeart/2005/8/layout/chevron2"/>
    <dgm:cxn modelId="{C45F81D3-D9BA-4BCF-A467-D672C786B8C3}" srcId="{3A7BF782-52C6-4655-9071-EA8F5070473D}" destId="{0BE0E2E4-7753-433D-94DD-8A180AE6DBE1}" srcOrd="0" destOrd="0" parTransId="{B854B6D9-FC82-472D-B126-3127D4DA9948}" sibTransId="{2BAC8967-527C-4583-8E92-3DFAA47AF2B3}"/>
    <dgm:cxn modelId="{EE0E564D-D912-4C06-9D9F-322E504C5BEE}" type="presOf" srcId="{0F3117D4-B66F-4838-9DC5-3BC080A8C12A}" destId="{09BBC6A9-1138-4E8A-AA56-A9D00D658E89}" srcOrd="0" destOrd="0" presId="urn:microsoft.com/office/officeart/2005/8/layout/chevron2"/>
    <dgm:cxn modelId="{AB48990B-2BC1-46AF-A13D-88BD75A7C3A2}" type="presOf" srcId="{E3175479-674B-4268-B257-138B807B1371}" destId="{A2718239-0032-46F6-8D84-AADF9F7D9E0D}" srcOrd="0" destOrd="0" presId="urn:microsoft.com/office/officeart/2005/8/layout/chevron2"/>
    <dgm:cxn modelId="{869C4143-FCF2-4909-899C-69CD7CCE6E5A}" type="presParOf" srcId="{E4A4268F-6D3E-4DC0-8E4D-4BD2885A4AC9}" destId="{8EF3B0DD-7CEC-48AA-8B27-B83915B75EBA}" srcOrd="0" destOrd="0" presId="urn:microsoft.com/office/officeart/2005/8/layout/chevron2"/>
    <dgm:cxn modelId="{7B624308-D8EB-489F-A433-7B82AFC308C5}" type="presParOf" srcId="{8EF3B0DD-7CEC-48AA-8B27-B83915B75EBA}" destId="{6D449A52-30D0-4E43-ADC3-273873809226}" srcOrd="0" destOrd="0" presId="urn:microsoft.com/office/officeart/2005/8/layout/chevron2"/>
    <dgm:cxn modelId="{2EC9B6EB-28B3-48D6-BBAE-F47EC20C3361}" type="presParOf" srcId="{8EF3B0DD-7CEC-48AA-8B27-B83915B75EBA}" destId="{3EE7A2B9-E589-41D7-A012-E064E96A8A37}" srcOrd="1" destOrd="0" presId="urn:microsoft.com/office/officeart/2005/8/layout/chevron2"/>
    <dgm:cxn modelId="{5AE5805A-FC15-47B8-B8A5-21CE0FA01EAE}" type="presParOf" srcId="{E4A4268F-6D3E-4DC0-8E4D-4BD2885A4AC9}" destId="{426A073C-38AB-405C-BAB2-9ADEA29110A5}" srcOrd="1" destOrd="0" presId="urn:microsoft.com/office/officeart/2005/8/layout/chevron2"/>
    <dgm:cxn modelId="{61A40354-9CA7-406C-88E6-4990BA527A19}" type="presParOf" srcId="{E4A4268F-6D3E-4DC0-8E4D-4BD2885A4AC9}" destId="{F04BB809-03DC-41DE-982A-09C74A27F584}" srcOrd="2" destOrd="0" presId="urn:microsoft.com/office/officeart/2005/8/layout/chevron2"/>
    <dgm:cxn modelId="{9ED764A1-B510-40D7-9CD6-280FE3125BD3}" type="presParOf" srcId="{F04BB809-03DC-41DE-982A-09C74A27F584}" destId="{B2D700CB-8BC9-48B2-A5BF-7B8501CD69F8}" srcOrd="0" destOrd="0" presId="urn:microsoft.com/office/officeart/2005/8/layout/chevron2"/>
    <dgm:cxn modelId="{862569F3-3164-49F7-ACF4-1D00EF45F6B5}" type="presParOf" srcId="{F04BB809-03DC-41DE-982A-09C74A27F584}" destId="{941CA142-A5A5-4DDA-8E7A-F49D87FF4B18}" srcOrd="1" destOrd="0" presId="urn:microsoft.com/office/officeart/2005/8/layout/chevron2"/>
    <dgm:cxn modelId="{8039C430-6D33-41A6-BF21-3B1103912ADB}" type="presParOf" srcId="{E4A4268F-6D3E-4DC0-8E4D-4BD2885A4AC9}" destId="{C3906926-2399-442B-8BA0-43CB3635E72A}" srcOrd="3" destOrd="0" presId="urn:microsoft.com/office/officeart/2005/8/layout/chevron2"/>
    <dgm:cxn modelId="{48B46321-D9EB-48EC-B960-A855F5FAB5A8}" type="presParOf" srcId="{E4A4268F-6D3E-4DC0-8E4D-4BD2885A4AC9}" destId="{40833E19-4ADA-4EBC-ACC7-94FB51D1DCC4}" srcOrd="4" destOrd="0" presId="urn:microsoft.com/office/officeart/2005/8/layout/chevron2"/>
    <dgm:cxn modelId="{400F41E3-181C-4392-B98F-9C71BA3E03C1}" type="presParOf" srcId="{40833E19-4ADA-4EBC-ACC7-94FB51D1DCC4}" destId="{A2718239-0032-46F6-8D84-AADF9F7D9E0D}" srcOrd="0" destOrd="0" presId="urn:microsoft.com/office/officeart/2005/8/layout/chevron2"/>
    <dgm:cxn modelId="{6D0255BE-7816-494D-8D02-CF59CE77650D}" type="presParOf" srcId="{40833E19-4ADA-4EBC-ACC7-94FB51D1DCC4}" destId="{09BBC6A9-1138-4E8A-AA56-A9D00D658E89}" srcOrd="1" destOrd="0" presId="urn:microsoft.com/office/officeart/2005/8/layout/chevron2"/>
    <dgm:cxn modelId="{35C6CC3B-AE68-4B7F-9D7D-C56B0180539B}" type="presParOf" srcId="{E4A4268F-6D3E-4DC0-8E4D-4BD2885A4AC9}" destId="{A7EEFEB7-D9F9-40B4-BFCC-EE3AB35A95D1}" srcOrd="5" destOrd="0" presId="urn:microsoft.com/office/officeart/2005/8/layout/chevron2"/>
    <dgm:cxn modelId="{B4B6EF87-3373-43C6-BC1B-EDA2DF240E17}" type="presParOf" srcId="{E4A4268F-6D3E-4DC0-8E4D-4BD2885A4AC9}" destId="{F3BAC39D-DA50-4231-87C1-37E04167B2C3}" srcOrd="6" destOrd="0" presId="urn:microsoft.com/office/officeart/2005/8/layout/chevron2"/>
    <dgm:cxn modelId="{C21F6DFE-5FEF-4CC6-8501-1CEB98778460}" type="presParOf" srcId="{F3BAC39D-DA50-4231-87C1-37E04167B2C3}" destId="{2F7226D5-EDD0-48F7-A220-0B7352D86DCF}" srcOrd="0" destOrd="0" presId="urn:microsoft.com/office/officeart/2005/8/layout/chevron2"/>
    <dgm:cxn modelId="{871A485D-E3C0-451E-A6AD-8FB25FAB24A7}" type="presParOf" srcId="{F3BAC39D-DA50-4231-87C1-37E04167B2C3}" destId="{FAEE06C0-32F0-49F9-9A1A-2B90D4841EC2}" srcOrd="1" destOrd="0" presId="urn:microsoft.com/office/officeart/2005/8/layout/chevron2"/>
    <dgm:cxn modelId="{E8FDAF69-D423-4E03-8AF1-1945DA233F70}" type="presParOf" srcId="{E4A4268F-6D3E-4DC0-8E4D-4BD2885A4AC9}" destId="{C0016F34-901B-45B4-B16B-C96C12AF9A0C}" srcOrd="7" destOrd="0" presId="urn:microsoft.com/office/officeart/2005/8/layout/chevron2"/>
    <dgm:cxn modelId="{6C01F775-7F0A-48B8-B888-33EA72550391}" type="presParOf" srcId="{E4A4268F-6D3E-4DC0-8E4D-4BD2885A4AC9}" destId="{6DC01825-3F46-44B5-9C67-083682A7124E}" srcOrd="8" destOrd="0" presId="urn:microsoft.com/office/officeart/2005/8/layout/chevron2"/>
    <dgm:cxn modelId="{A4B0C73A-6F41-4470-B718-B06106AEEB80}" type="presParOf" srcId="{6DC01825-3F46-44B5-9C67-083682A7124E}" destId="{7407234A-3E8F-46D8-BEA0-63C80BB75858}" srcOrd="0" destOrd="0" presId="urn:microsoft.com/office/officeart/2005/8/layout/chevron2"/>
    <dgm:cxn modelId="{F1B37999-3E9B-4901-B503-A33056C44EB7}" type="presParOf" srcId="{6DC01825-3F46-44B5-9C67-083682A7124E}" destId="{1D85BB32-2965-46E1-8640-9C4E5992ACD6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D761F-8C40-4EB6-8EE0-D7E65751DD40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B2951FE-DC82-4560-A134-FDDA3B84841B}">
      <dgm:prSet phldrT="[Текст]" custT="1"/>
      <dgm:spPr/>
      <dgm:t>
        <a:bodyPr/>
        <a:lstStyle/>
        <a:p>
          <a:r>
            <a:rPr lang="uk-UA" sz="2800" b="1" dirty="0" smtClean="0"/>
            <a:t>Сучасний урок</a:t>
          </a:r>
          <a:endParaRPr lang="ru-RU" sz="2800" b="1" dirty="0"/>
        </a:p>
      </dgm:t>
    </dgm:pt>
    <dgm:pt modelId="{D40D25C1-2BEE-43F3-A7F2-5FF63B60FDBA}" type="parTrans" cxnId="{001744DA-5EC7-40FE-A961-35930B8AF063}">
      <dgm:prSet/>
      <dgm:spPr/>
      <dgm:t>
        <a:bodyPr/>
        <a:lstStyle/>
        <a:p>
          <a:endParaRPr lang="ru-RU"/>
        </a:p>
      </dgm:t>
    </dgm:pt>
    <dgm:pt modelId="{973E15BA-CA18-4C48-A862-9403B86620B6}" type="sibTrans" cxnId="{001744DA-5EC7-40FE-A961-35930B8AF063}">
      <dgm:prSet/>
      <dgm:spPr/>
      <dgm:t>
        <a:bodyPr/>
        <a:lstStyle/>
        <a:p>
          <a:endParaRPr lang="ru-RU"/>
        </a:p>
      </dgm:t>
    </dgm:pt>
    <dgm:pt modelId="{7A47B130-FAE1-4196-A170-9DC9DC61E4DF}">
      <dgm:prSet phldrT="[Текст]"/>
      <dgm:spPr/>
      <dgm:t>
        <a:bodyPr/>
        <a:lstStyle/>
        <a:p>
          <a:r>
            <a:rPr lang="uk-UA" b="1" dirty="0" smtClean="0"/>
            <a:t>Дидактичні</a:t>
          </a:r>
          <a:r>
            <a:rPr lang="uk-UA" dirty="0" smtClean="0"/>
            <a:t> </a:t>
          </a:r>
          <a:endParaRPr lang="ru-RU" dirty="0"/>
        </a:p>
      </dgm:t>
    </dgm:pt>
    <dgm:pt modelId="{AD75C0EC-2F52-45AA-AA87-AE21C4DCFE98}" type="parTrans" cxnId="{A1344FD1-890B-4CD6-99E3-3D3FB264F1F7}">
      <dgm:prSet/>
      <dgm:spPr/>
      <dgm:t>
        <a:bodyPr/>
        <a:lstStyle/>
        <a:p>
          <a:endParaRPr lang="ru-RU"/>
        </a:p>
      </dgm:t>
    </dgm:pt>
    <dgm:pt modelId="{689DE53E-0E9B-4852-8AAB-F75AA9EFED40}" type="sibTrans" cxnId="{A1344FD1-890B-4CD6-99E3-3D3FB264F1F7}">
      <dgm:prSet/>
      <dgm:spPr/>
      <dgm:t>
        <a:bodyPr/>
        <a:lstStyle/>
        <a:p>
          <a:endParaRPr lang="ru-RU"/>
        </a:p>
      </dgm:t>
    </dgm:pt>
    <dgm:pt modelId="{11FF54A7-395E-4EA6-967B-D8D8B3F16429}">
      <dgm:prSet phldrT="[Текст]"/>
      <dgm:spPr/>
      <dgm:t>
        <a:bodyPr/>
        <a:lstStyle/>
        <a:p>
          <a:r>
            <a:rPr lang="uk-UA" b="1" dirty="0" smtClean="0"/>
            <a:t>Психологічні</a:t>
          </a:r>
          <a:endParaRPr lang="ru-RU" b="1" dirty="0"/>
        </a:p>
      </dgm:t>
    </dgm:pt>
    <dgm:pt modelId="{D3EE7921-DD8E-4091-ABDF-38A1E09AA705}" type="parTrans" cxnId="{CD6A2781-22D6-468E-A71D-0AA22D46FA45}">
      <dgm:prSet/>
      <dgm:spPr/>
      <dgm:t>
        <a:bodyPr/>
        <a:lstStyle/>
        <a:p>
          <a:endParaRPr lang="ru-RU"/>
        </a:p>
      </dgm:t>
    </dgm:pt>
    <dgm:pt modelId="{4D8E8928-2880-4D6D-9AC1-3FCA2F417D9B}" type="sibTrans" cxnId="{CD6A2781-22D6-468E-A71D-0AA22D46FA45}">
      <dgm:prSet/>
      <dgm:spPr/>
      <dgm:t>
        <a:bodyPr/>
        <a:lstStyle/>
        <a:p>
          <a:endParaRPr lang="ru-RU"/>
        </a:p>
      </dgm:t>
    </dgm:pt>
    <dgm:pt modelId="{94D024EC-C011-477B-8568-E4E1C64D33B6}">
      <dgm:prSet phldrT="[Текст]"/>
      <dgm:spPr/>
      <dgm:t>
        <a:bodyPr/>
        <a:lstStyle/>
        <a:p>
          <a:r>
            <a:rPr lang="uk-UA" b="1" dirty="0" smtClean="0"/>
            <a:t>Гігієнічні</a:t>
          </a:r>
          <a:endParaRPr lang="ru-RU" b="1" dirty="0"/>
        </a:p>
      </dgm:t>
    </dgm:pt>
    <dgm:pt modelId="{71095325-29BC-4AD7-BB07-01B86E29330D}" type="parTrans" cxnId="{9B6A62B6-F966-4C5E-9907-D894686ED6D2}">
      <dgm:prSet/>
      <dgm:spPr/>
      <dgm:t>
        <a:bodyPr/>
        <a:lstStyle/>
        <a:p>
          <a:endParaRPr lang="ru-RU"/>
        </a:p>
      </dgm:t>
    </dgm:pt>
    <dgm:pt modelId="{A51721A9-0009-4C10-BD9F-FA23D9BA9A0D}" type="sibTrans" cxnId="{9B6A62B6-F966-4C5E-9907-D894686ED6D2}">
      <dgm:prSet/>
      <dgm:spPr/>
      <dgm:t>
        <a:bodyPr/>
        <a:lstStyle/>
        <a:p>
          <a:endParaRPr lang="ru-RU"/>
        </a:p>
      </dgm:t>
    </dgm:pt>
    <dgm:pt modelId="{83B07E26-4D38-4C44-A41E-34C5AD60D168}">
      <dgm:prSet/>
      <dgm:spPr/>
      <dgm:t>
        <a:bodyPr/>
        <a:lstStyle/>
        <a:p>
          <a:endParaRPr lang="ru-RU" dirty="0"/>
        </a:p>
      </dgm:t>
    </dgm:pt>
    <dgm:pt modelId="{3CCCDE13-F3C0-474A-9882-0A621A78735C}" type="parTrans" cxnId="{0FF20940-34E8-4B9E-88C8-0BC4E898D503}">
      <dgm:prSet/>
      <dgm:spPr/>
      <dgm:t>
        <a:bodyPr/>
        <a:lstStyle/>
        <a:p>
          <a:endParaRPr lang="ru-RU"/>
        </a:p>
      </dgm:t>
    </dgm:pt>
    <dgm:pt modelId="{E2EE18A6-015F-47A4-940B-6217E3A3DA51}" type="sibTrans" cxnId="{0FF20940-34E8-4B9E-88C8-0BC4E898D503}">
      <dgm:prSet/>
      <dgm:spPr/>
      <dgm:t>
        <a:bodyPr/>
        <a:lstStyle/>
        <a:p>
          <a:endParaRPr lang="ru-RU"/>
        </a:p>
      </dgm:t>
    </dgm:pt>
    <dgm:pt modelId="{38797A86-8051-4118-88BD-23EC58D5E290}">
      <dgm:prSet/>
      <dgm:spPr/>
      <dgm:t>
        <a:bodyPr/>
        <a:lstStyle/>
        <a:p>
          <a:endParaRPr lang="ru-RU" dirty="0"/>
        </a:p>
      </dgm:t>
    </dgm:pt>
    <dgm:pt modelId="{BDBC34C7-133D-42A0-A5B8-138F9DD8FC73}" type="parTrans" cxnId="{43B17306-5AC9-4D7F-8D4F-5A7CBE8645DB}">
      <dgm:prSet/>
      <dgm:spPr/>
      <dgm:t>
        <a:bodyPr/>
        <a:lstStyle/>
        <a:p>
          <a:endParaRPr lang="ru-RU"/>
        </a:p>
      </dgm:t>
    </dgm:pt>
    <dgm:pt modelId="{991889C2-327F-420C-B8E1-F876406BD5FF}" type="sibTrans" cxnId="{43B17306-5AC9-4D7F-8D4F-5A7CBE8645DB}">
      <dgm:prSet/>
      <dgm:spPr/>
      <dgm:t>
        <a:bodyPr/>
        <a:lstStyle/>
        <a:p>
          <a:endParaRPr lang="ru-RU"/>
        </a:p>
      </dgm:t>
    </dgm:pt>
    <dgm:pt modelId="{7529EC2B-13CC-44EE-9311-184161FC8A8B}">
      <dgm:prSet phldrT="[Текст]"/>
      <dgm:spPr/>
      <dgm:t>
        <a:bodyPr/>
        <a:lstStyle/>
        <a:p>
          <a:r>
            <a:rPr lang="uk-UA" b="1" dirty="0" smtClean="0"/>
            <a:t>Виховні </a:t>
          </a:r>
          <a:endParaRPr lang="ru-RU" b="1" dirty="0"/>
        </a:p>
      </dgm:t>
    </dgm:pt>
    <dgm:pt modelId="{4D545BA4-6654-422E-986A-BEE4E41DBD32}" type="parTrans" cxnId="{1BE16D76-3797-4D6B-9733-5DDC8E39189E}">
      <dgm:prSet/>
      <dgm:spPr/>
      <dgm:t>
        <a:bodyPr/>
        <a:lstStyle/>
        <a:p>
          <a:endParaRPr lang="ru-RU"/>
        </a:p>
      </dgm:t>
    </dgm:pt>
    <dgm:pt modelId="{E03F4989-6EA9-4F98-B4E9-5A3C00DCE8DD}" type="sibTrans" cxnId="{1BE16D76-3797-4D6B-9733-5DDC8E39189E}">
      <dgm:prSet/>
      <dgm:spPr/>
      <dgm:t>
        <a:bodyPr/>
        <a:lstStyle/>
        <a:p>
          <a:endParaRPr lang="ru-RU"/>
        </a:p>
      </dgm:t>
    </dgm:pt>
    <dgm:pt modelId="{E953B9AB-C3C0-4D2F-812C-A84D9529DAB3}">
      <dgm:prSet phldrT="[Текст]"/>
      <dgm:spPr/>
      <dgm:t>
        <a:bodyPr/>
        <a:lstStyle/>
        <a:p>
          <a:r>
            <a:rPr lang="uk-UA" b="1" dirty="0" smtClean="0"/>
            <a:t>Загально педагогічні</a:t>
          </a:r>
          <a:endParaRPr lang="ru-RU" b="1" dirty="0"/>
        </a:p>
      </dgm:t>
    </dgm:pt>
    <dgm:pt modelId="{20FF8699-3140-42BD-88D7-9ACE25AB7C70}" type="parTrans" cxnId="{886AB938-1B2B-45B0-B507-2AE939BFD2AD}">
      <dgm:prSet/>
      <dgm:spPr/>
      <dgm:t>
        <a:bodyPr/>
        <a:lstStyle/>
        <a:p>
          <a:endParaRPr lang="ru-RU"/>
        </a:p>
      </dgm:t>
    </dgm:pt>
    <dgm:pt modelId="{27D101FB-5D8B-44D8-B9A2-4CAA5DED5732}" type="sibTrans" cxnId="{886AB938-1B2B-45B0-B507-2AE939BFD2AD}">
      <dgm:prSet/>
      <dgm:spPr/>
      <dgm:t>
        <a:bodyPr/>
        <a:lstStyle/>
        <a:p>
          <a:endParaRPr lang="ru-RU"/>
        </a:p>
      </dgm:t>
    </dgm:pt>
    <dgm:pt modelId="{2D449CFC-D923-44DF-8A4E-22075BEBB561}" type="pres">
      <dgm:prSet presAssocID="{049D761F-8C40-4EB6-8EE0-D7E65751DD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09DCA-CB22-46C5-A8F9-9416AA1B999A}" type="pres">
      <dgm:prSet presAssocID="{4B2951FE-DC82-4560-A134-FDDA3B84841B}" presName="centerShape" presStyleLbl="node0" presStyleIdx="0" presStyleCnt="1" custScaleX="170724" custScaleY="112805"/>
      <dgm:spPr/>
      <dgm:t>
        <a:bodyPr/>
        <a:lstStyle/>
        <a:p>
          <a:endParaRPr lang="ru-RU"/>
        </a:p>
      </dgm:t>
    </dgm:pt>
    <dgm:pt modelId="{9513470F-6CFE-4F6E-87BA-73C3C6FDF42B}" type="pres">
      <dgm:prSet presAssocID="{AD75C0EC-2F52-45AA-AA87-AE21C4DCFE98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E17AAB74-0ABF-4C86-8DB9-C96567D1F6A7}" type="pres">
      <dgm:prSet presAssocID="{7A47B130-FAE1-4196-A170-9DC9DC61E4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F2F9-76C9-4186-8BC2-9760D4FDA1AD}" type="pres">
      <dgm:prSet presAssocID="{D3EE7921-DD8E-4091-ABDF-38A1E09AA70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3C1A742-22BA-4051-AB44-844DD4E2F61D}" type="pres">
      <dgm:prSet presAssocID="{11FF54A7-395E-4EA6-967B-D8D8B3F164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248C-B2B7-4FB1-B938-C82CBDBA91EB}" type="pres">
      <dgm:prSet presAssocID="{20FF8699-3140-42BD-88D7-9ACE25AB7C7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A55590EE-A2E7-4506-9876-90ECFF68EEE9}" type="pres">
      <dgm:prSet presAssocID="{E953B9AB-C3C0-4D2F-812C-A84D9529DAB3}" presName="node" presStyleLbl="node1" presStyleIdx="2" presStyleCnt="5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D4461-164C-4366-AF7E-57484C299423}" type="pres">
      <dgm:prSet presAssocID="{4D545BA4-6654-422E-986A-BEE4E41DBD32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50F4A30-30D5-4AC2-9902-4BF38331E8B9}" type="pres">
      <dgm:prSet presAssocID="{7529EC2B-13CC-44EE-9311-184161FC8A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DA041-99A7-4CB7-9276-9E8B2963C72B}" type="pres">
      <dgm:prSet presAssocID="{71095325-29BC-4AD7-BB07-01B86E29330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C0748E0-933C-4CCC-8325-923F365DB38E}" type="pres">
      <dgm:prSet presAssocID="{94D024EC-C011-477B-8568-E4E1C64D33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744DA-5EC7-40FE-A961-35930B8AF063}" srcId="{049D761F-8C40-4EB6-8EE0-D7E65751DD40}" destId="{4B2951FE-DC82-4560-A134-FDDA3B84841B}" srcOrd="0" destOrd="0" parTransId="{D40D25C1-2BEE-43F3-A7F2-5FF63B60FDBA}" sibTransId="{973E15BA-CA18-4C48-A862-9403B86620B6}"/>
    <dgm:cxn modelId="{A1344FD1-890B-4CD6-99E3-3D3FB264F1F7}" srcId="{4B2951FE-DC82-4560-A134-FDDA3B84841B}" destId="{7A47B130-FAE1-4196-A170-9DC9DC61E4DF}" srcOrd="0" destOrd="0" parTransId="{AD75C0EC-2F52-45AA-AA87-AE21C4DCFE98}" sibTransId="{689DE53E-0E9B-4852-8AAB-F75AA9EFED40}"/>
    <dgm:cxn modelId="{43B17306-5AC9-4D7F-8D4F-5A7CBE8645DB}" srcId="{049D761F-8C40-4EB6-8EE0-D7E65751DD40}" destId="{38797A86-8051-4118-88BD-23EC58D5E290}" srcOrd="2" destOrd="0" parTransId="{BDBC34C7-133D-42A0-A5B8-138F9DD8FC73}" sibTransId="{991889C2-327F-420C-B8E1-F876406BD5FF}"/>
    <dgm:cxn modelId="{859F70CE-1943-4D87-A50B-22AB1583B58C}" type="presOf" srcId="{D3EE7921-DD8E-4091-ABDF-38A1E09AA705}" destId="{F2D9F2F9-76C9-4186-8BC2-9760D4FDA1AD}" srcOrd="0" destOrd="0" presId="urn:microsoft.com/office/officeart/2005/8/layout/radial4"/>
    <dgm:cxn modelId="{FA84DCF3-E2C9-44A2-9AE0-ED16B2F2460D}" type="presOf" srcId="{049D761F-8C40-4EB6-8EE0-D7E65751DD40}" destId="{2D449CFC-D923-44DF-8A4E-22075BEBB561}" srcOrd="0" destOrd="0" presId="urn:microsoft.com/office/officeart/2005/8/layout/radial4"/>
    <dgm:cxn modelId="{7E3034AB-AADD-4C8A-A34E-6C9F69BF1DB0}" type="presOf" srcId="{AD75C0EC-2F52-45AA-AA87-AE21C4DCFE98}" destId="{9513470F-6CFE-4F6E-87BA-73C3C6FDF42B}" srcOrd="0" destOrd="0" presId="urn:microsoft.com/office/officeart/2005/8/layout/radial4"/>
    <dgm:cxn modelId="{886AB938-1B2B-45B0-B507-2AE939BFD2AD}" srcId="{4B2951FE-DC82-4560-A134-FDDA3B84841B}" destId="{E953B9AB-C3C0-4D2F-812C-A84D9529DAB3}" srcOrd="2" destOrd="0" parTransId="{20FF8699-3140-42BD-88D7-9ACE25AB7C70}" sibTransId="{27D101FB-5D8B-44D8-B9A2-4CAA5DED5732}"/>
    <dgm:cxn modelId="{A9D429FC-8A9E-48F4-B87A-0AA2BA193BCE}" type="presOf" srcId="{7529EC2B-13CC-44EE-9311-184161FC8A8B}" destId="{550F4A30-30D5-4AC2-9902-4BF38331E8B9}" srcOrd="0" destOrd="0" presId="urn:microsoft.com/office/officeart/2005/8/layout/radial4"/>
    <dgm:cxn modelId="{CD6A2781-22D6-468E-A71D-0AA22D46FA45}" srcId="{4B2951FE-DC82-4560-A134-FDDA3B84841B}" destId="{11FF54A7-395E-4EA6-967B-D8D8B3F16429}" srcOrd="1" destOrd="0" parTransId="{D3EE7921-DD8E-4091-ABDF-38A1E09AA705}" sibTransId="{4D8E8928-2880-4D6D-9AC1-3FCA2F417D9B}"/>
    <dgm:cxn modelId="{C358638A-FDA3-4361-9839-96A5AE8B1117}" type="presOf" srcId="{7A47B130-FAE1-4196-A170-9DC9DC61E4DF}" destId="{E17AAB74-0ABF-4C86-8DB9-C96567D1F6A7}" srcOrd="0" destOrd="0" presId="urn:microsoft.com/office/officeart/2005/8/layout/radial4"/>
    <dgm:cxn modelId="{2454EADA-31E7-489C-8A66-BD1FE64F0402}" type="presOf" srcId="{11FF54A7-395E-4EA6-967B-D8D8B3F16429}" destId="{B3C1A742-22BA-4051-AB44-844DD4E2F61D}" srcOrd="0" destOrd="0" presId="urn:microsoft.com/office/officeart/2005/8/layout/radial4"/>
    <dgm:cxn modelId="{AE564CA9-BA0F-4C0F-9545-1E961537D86F}" type="presOf" srcId="{71095325-29BC-4AD7-BB07-01B86E29330D}" destId="{E01DA041-99A7-4CB7-9276-9E8B2963C72B}" srcOrd="0" destOrd="0" presId="urn:microsoft.com/office/officeart/2005/8/layout/radial4"/>
    <dgm:cxn modelId="{9B6A62B6-F966-4C5E-9907-D894686ED6D2}" srcId="{4B2951FE-DC82-4560-A134-FDDA3B84841B}" destId="{94D024EC-C011-477B-8568-E4E1C64D33B6}" srcOrd="4" destOrd="0" parTransId="{71095325-29BC-4AD7-BB07-01B86E29330D}" sibTransId="{A51721A9-0009-4C10-BD9F-FA23D9BA9A0D}"/>
    <dgm:cxn modelId="{5045E1AA-6BA4-4CFE-B41F-6DEBEA2405A3}" type="presOf" srcId="{94D024EC-C011-477B-8568-E4E1C64D33B6}" destId="{5C0748E0-933C-4CCC-8325-923F365DB38E}" srcOrd="0" destOrd="0" presId="urn:microsoft.com/office/officeart/2005/8/layout/radial4"/>
    <dgm:cxn modelId="{AA865D1D-15CD-41B0-A045-EEF3F325D7F5}" type="presOf" srcId="{E953B9AB-C3C0-4D2F-812C-A84D9529DAB3}" destId="{A55590EE-A2E7-4506-9876-90ECFF68EEE9}" srcOrd="0" destOrd="0" presId="urn:microsoft.com/office/officeart/2005/8/layout/radial4"/>
    <dgm:cxn modelId="{75654054-CAA7-4238-93A6-65133CD8783A}" type="presOf" srcId="{4D545BA4-6654-422E-986A-BEE4E41DBD32}" destId="{2CDD4461-164C-4366-AF7E-57484C299423}" srcOrd="0" destOrd="0" presId="urn:microsoft.com/office/officeart/2005/8/layout/radial4"/>
    <dgm:cxn modelId="{950144B9-A04A-45AE-B1EE-19A464D1A11C}" type="presOf" srcId="{20FF8699-3140-42BD-88D7-9ACE25AB7C70}" destId="{0E9F248C-B2B7-4FB1-B938-C82CBDBA91EB}" srcOrd="0" destOrd="0" presId="urn:microsoft.com/office/officeart/2005/8/layout/radial4"/>
    <dgm:cxn modelId="{6CDC7E5D-2389-450F-87BF-BE349FC96F05}" type="presOf" srcId="{4B2951FE-DC82-4560-A134-FDDA3B84841B}" destId="{E6009DCA-CB22-46C5-A8F9-9416AA1B999A}" srcOrd="0" destOrd="0" presId="urn:microsoft.com/office/officeart/2005/8/layout/radial4"/>
    <dgm:cxn modelId="{1BE16D76-3797-4D6B-9733-5DDC8E39189E}" srcId="{4B2951FE-DC82-4560-A134-FDDA3B84841B}" destId="{7529EC2B-13CC-44EE-9311-184161FC8A8B}" srcOrd="3" destOrd="0" parTransId="{4D545BA4-6654-422E-986A-BEE4E41DBD32}" sibTransId="{E03F4989-6EA9-4F98-B4E9-5A3C00DCE8DD}"/>
    <dgm:cxn modelId="{0FF20940-34E8-4B9E-88C8-0BC4E898D503}" srcId="{049D761F-8C40-4EB6-8EE0-D7E65751DD40}" destId="{83B07E26-4D38-4C44-A41E-34C5AD60D168}" srcOrd="1" destOrd="0" parTransId="{3CCCDE13-F3C0-474A-9882-0A621A78735C}" sibTransId="{E2EE18A6-015F-47A4-940B-6217E3A3DA51}"/>
    <dgm:cxn modelId="{0B77F67B-C6E8-407C-953B-514EF2B6C090}" type="presParOf" srcId="{2D449CFC-D923-44DF-8A4E-22075BEBB561}" destId="{E6009DCA-CB22-46C5-A8F9-9416AA1B999A}" srcOrd="0" destOrd="0" presId="urn:microsoft.com/office/officeart/2005/8/layout/radial4"/>
    <dgm:cxn modelId="{5422841C-05EC-4542-845B-47C058E9AA72}" type="presParOf" srcId="{2D449CFC-D923-44DF-8A4E-22075BEBB561}" destId="{9513470F-6CFE-4F6E-87BA-73C3C6FDF42B}" srcOrd="1" destOrd="0" presId="urn:microsoft.com/office/officeart/2005/8/layout/radial4"/>
    <dgm:cxn modelId="{C542D8AD-8FD5-4C35-B4D2-59A9830352D0}" type="presParOf" srcId="{2D449CFC-D923-44DF-8A4E-22075BEBB561}" destId="{E17AAB74-0ABF-4C86-8DB9-C96567D1F6A7}" srcOrd="2" destOrd="0" presId="urn:microsoft.com/office/officeart/2005/8/layout/radial4"/>
    <dgm:cxn modelId="{41629CC3-8869-48AA-BCF0-556C0F526518}" type="presParOf" srcId="{2D449CFC-D923-44DF-8A4E-22075BEBB561}" destId="{F2D9F2F9-76C9-4186-8BC2-9760D4FDA1AD}" srcOrd="3" destOrd="0" presId="urn:microsoft.com/office/officeart/2005/8/layout/radial4"/>
    <dgm:cxn modelId="{B3C00BF0-C880-4E61-AC22-DC419546D851}" type="presParOf" srcId="{2D449CFC-D923-44DF-8A4E-22075BEBB561}" destId="{B3C1A742-22BA-4051-AB44-844DD4E2F61D}" srcOrd="4" destOrd="0" presId="urn:microsoft.com/office/officeart/2005/8/layout/radial4"/>
    <dgm:cxn modelId="{E1B6E591-5C33-4809-A236-3E051EB97F96}" type="presParOf" srcId="{2D449CFC-D923-44DF-8A4E-22075BEBB561}" destId="{0E9F248C-B2B7-4FB1-B938-C82CBDBA91EB}" srcOrd="5" destOrd="0" presId="urn:microsoft.com/office/officeart/2005/8/layout/radial4"/>
    <dgm:cxn modelId="{BD4602E7-DD4C-4128-84EA-21D36FFED512}" type="presParOf" srcId="{2D449CFC-D923-44DF-8A4E-22075BEBB561}" destId="{A55590EE-A2E7-4506-9876-90ECFF68EEE9}" srcOrd="6" destOrd="0" presId="urn:microsoft.com/office/officeart/2005/8/layout/radial4"/>
    <dgm:cxn modelId="{6F2010BB-7A7C-4FBA-8822-7F26FAC8A91C}" type="presParOf" srcId="{2D449CFC-D923-44DF-8A4E-22075BEBB561}" destId="{2CDD4461-164C-4366-AF7E-57484C299423}" srcOrd="7" destOrd="0" presId="urn:microsoft.com/office/officeart/2005/8/layout/radial4"/>
    <dgm:cxn modelId="{437C56E4-9C2C-401A-AE80-B894332C955C}" type="presParOf" srcId="{2D449CFC-D923-44DF-8A4E-22075BEBB561}" destId="{550F4A30-30D5-4AC2-9902-4BF38331E8B9}" srcOrd="8" destOrd="0" presId="urn:microsoft.com/office/officeart/2005/8/layout/radial4"/>
    <dgm:cxn modelId="{E5182A42-CEB1-441B-8EFC-808816F3CF0C}" type="presParOf" srcId="{2D449CFC-D923-44DF-8A4E-22075BEBB561}" destId="{E01DA041-99A7-4CB7-9276-9E8B2963C72B}" srcOrd="9" destOrd="0" presId="urn:microsoft.com/office/officeart/2005/8/layout/radial4"/>
    <dgm:cxn modelId="{E7A96CBC-454E-4D90-91A6-3946B0E50AAF}" type="presParOf" srcId="{2D449CFC-D923-44DF-8A4E-22075BEBB561}" destId="{5C0748E0-933C-4CCC-8325-923F365DB38E}" srcOrd="10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8C2399-9BC6-4E41-9B78-4D6B15CDE984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EE890B9-C972-4123-B9C3-0A39EB59E573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endParaRPr lang="ru-RU" sz="1800" dirty="0" smtClean="0"/>
        </a:p>
        <a:p>
          <a:pPr algn="ctr"/>
          <a:r>
            <a:rPr lang="uk-UA" sz="1800" b="1" dirty="0" smtClean="0">
              <a:solidFill>
                <a:schemeClr val="tx1"/>
              </a:solidFill>
            </a:rPr>
            <a:t>Ефективний</a:t>
          </a:r>
          <a:endParaRPr lang="ru-RU" sz="1800" dirty="0" smtClean="0">
            <a:solidFill>
              <a:schemeClr val="tx1"/>
            </a:solidFill>
          </a:endParaRPr>
        </a:p>
        <a:p>
          <a:pPr algn="ctr"/>
          <a:r>
            <a:rPr lang="uk-UA" sz="1800" b="1" dirty="0" smtClean="0">
              <a:solidFill>
                <a:schemeClr val="tx1"/>
              </a:solidFill>
            </a:rPr>
            <a:t>Сучасний </a:t>
          </a:r>
        </a:p>
        <a:p>
          <a:pPr algn="ctr"/>
          <a:r>
            <a:rPr lang="uk-UA" sz="1800" b="1" dirty="0" smtClean="0">
              <a:solidFill>
                <a:schemeClr val="tx1"/>
              </a:solidFill>
            </a:rPr>
            <a:t>Урок</a:t>
          </a:r>
          <a:endParaRPr lang="ru-RU" sz="1800" dirty="0">
            <a:solidFill>
              <a:schemeClr val="tx1"/>
            </a:solidFill>
          </a:endParaRPr>
        </a:p>
      </dgm:t>
    </dgm:pt>
    <dgm:pt modelId="{AEF43807-3323-47D4-9AC0-7164BC00B65D}" type="parTrans" cxnId="{8C14B9E2-E384-4A9D-B2D3-05E541DC8322}">
      <dgm:prSet/>
      <dgm:spPr/>
      <dgm:t>
        <a:bodyPr/>
        <a:lstStyle/>
        <a:p>
          <a:endParaRPr lang="ru-RU"/>
        </a:p>
      </dgm:t>
    </dgm:pt>
    <dgm:pt modelId="{2F039F6C-9967-4C3A-9762-2E2F01990EC1}" type="sibTrans" cxnId="{8C14B9E2-E384-4A9D-B2D3-05E541DC8322}">
      <dgm:prSet/>
      <dgm:spPr/>
      <dgm:t>
        <a:bodyPr/>
        <a:lstStyle/>
        <a:p>
          <a:endParaRPr lang="ru-RU"/>
        </a:p>
      </dgm:t>
    </dgm:pt>
    <dgm:pt modelId="{40482C13-3664-4B81-A29A-DEA34FDD44B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Матеріально-технічне забезпечен-ня</a:t>
          </a:r>
          <a:endParaRPr lang="ru-RU" sz="2000" b="1" dirty="0">
            <a:solidFill>
              <a:schemeClr val="tx1"/>
            </a:solidFill>
          </a:endParaRPr>
        </a:p>
      </dgm:t>
    </dgm:pt>
    <dgm:pt modelId="{906059F3-6001-4437-BE54-20116B2A73DC}" type="parTrans" cxnId="{DCB2C960-D3C6-4463-BFC0-0E758B8FB95F}">
      <dgm:prSet/>
      <dgm:spPr/>
      <dgm:t>
        <a:bodyPr/>
        <a:lstStyle/>
        <a:p>
          <a:endParaRPr lang="ru-RU"/>
        </a:p>
      </dgm:t>
    </dgm:pt>
    <dgm:pt modelId="{79B07B1A-0A47-4AA3-94E5-076AD3862C72}" type="sibTrans" cxnId="{DCB2C960-D3C6-4463-BFC0-0E758B8FB95F}">
      <dgm:prSet/>
      <dgm:spPr/>
      <dgm:t>
        <a:bodyPr/>
        <a:lstStyle/>
        <a:p>
          <a:endParaRPr lang="ru-RU"/>
        </a:p>
      </dgm:t>
    </dgm:pt>
    <dgm:pt modelId="{FCBCB5C4-E04D-4E2F-9778-575465E8F22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9903A811-CAE9-44D6-A16E-055003395D1A}" type="parTrans" cxnId="{410B9D0A-6F44-420A-8A9C-3ED37429A330}">
      <dgm:prSet/>
      <dgm:spPr/>
      <dgm:t>
        <a:bodyPr/>
        <a:lstStyle/>
        <a:p>
          <a:endParaRPr lang="ru-RU"/>
        </a:p>
      </dgm:t>
    </dgm:pt>
    <dgm:pt modelId="{3FFA7E12-B9E5-49EF-A24F-D3B7421CFF06}" type="sibTrans" cxnId="{410B9D0A-6F44-420A-8A9C-3ED37429A330}">
      <dgm:prSet/>
      <dgm:spPr/>
      <dgm:t>
        <a:bodyPr/>
        <a:lstStyle/>
        <a:p>
          <a:endParaRPr lang="ru-RU"/>
        </a:p>
      </dgm:t>
    </dgm:pt>
    <dgm:pt modelId="{5F261932-0A63-495F-90D0-11413125A8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Емоційний настрій</a:t>
          </a:r>
          <a:endParaRPr lang="ru-RU" sz="2000" b="1" dirty="0">
            <a:solidFill>
              <a:schemeClr val="tx1"/>
            </a:solidFill>
          </a:endParaRPr>
        </a:p>
      </dgm:t>
    </dgm:pt>
    <dgm:pt modelId="{442C20B0-E548-4430-93CE-0449A6769438}" type="parTrans" cxnId="{C785784B-E6A1-4E38-9B8B-478AC60D3864}">
      <dgm:prSet/>
      <dgm:spPr/>
      <dgm:t>
        <a:bodyPr/>
        <a:lstStyle/>
        <a:p>
          <a:endParaRPr lang="ru-RU"/>
        </a:p>
      </dgm:t>
    </dgm:pt>
    <dgm:pt modelId="{D45AD57D-6173-4D8F-8376-98595A8B0FC7}" type="sibTrans" cxnId="{C785784B-E6A1-4E38-9B8B-478AC60D3864}">
      <dgm:prSet/>
      <dgm:spPr/>
      <dgm:t>
        <a:bodyPr/>
        <a:lstStyle/>
        <a:p>
          <a:endParaRPr lang="ru-RU"/>
        </a:p>
      </dgm:t>
    </dgm:pt>
    <dgm:pt modelId="{A3EF6C82-6F3C-44D6-9A50-17D9E5156943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Кадрове забезпечен-ня</a:t>
          </a:r>
          <a:endParaRPr lang="ru-RU" sz="2000" b="1" dirty="0">
            <a:solidFill>
              <a:schemeClr val="tx1"/>
            </a:solidFill>
          </a:endParaRPr>
        </a:p>
      </dgm:t>
    </dgm:pt>
    <dgm:pt modelId="{C38A8B61-F968-4C85-BC8E-087D99E18302}" type="parTrans" cxnId="{9301303A-C2FA-4B52-88A8-D3EB6C5E20C4}">
      <dgm:prSet/>
      <dgm:spPr/>
      <dgm:t>
        <a:bodyPr/>
        <a:lstStyle/>
        <a:p>
          <a:endParaRPr lang="ru-RU"/>
        </a:p>
      </dgm:t>
    </dgm:pt>
    <dgm:pt modelId="{AB21D4D1-358A-41A8-8F11-6F2802A1C498}" type="sibTrans" cxnId="{9301303A-C2FA-4B52-88A8-D3EB6C5E20C4}">
      <dgm:prSet/>
      <dgm:spPr/>
      <dgm:t>
        <a:bodyPr/>
        <a:lstStyle/>
        <a:p>
          <a:endParaRPr lang="ru-RU"/>
        </a:p>
      </dgm:t>
    </dgm:pt>
    <dgm:pt modelId="{92D194AB-530D-4425-8C16-18325BC23640}">
      <dgm:prSet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Навчальні програми</a:t>
          </a:r>
          <a:endParaRPr lang="ru-RU" sz="2000" b="1" dirty="0">
            <a:solidFill>
              <a:schemeClr val="tx1"/>
            </a:solidFill>
          </a:endParaRPr>
        </a:p>
      </dgm:t>
    </dgm:pt>
    <dgm:pt modelId="{ABA67D70-5111-484B-9869-A98F4672F3C6}" type="parTrans" cxnId="{67CF2271-3FC1-4100-854A-AFEA0A85BCAE}">
      <dgm:prSet/>
      <dgm:spPr/>
      <dgm:t>
        <a:bodyPr/>
        <a:lstStyle/>
        <a:p>
          <a:endParaRPr lang="ru-RU"/>
        </a:p>
      </dgm:t>
    </dgm:pt>
    <dgm:pt modelId="{7E74809E-5CF4-4598-B8BC-A30535151FF6}" type="sibTrans" cxnId="{67CF2271-3FC1-4100-854A-AFEA0A85BCAE}">
      <dgm:prSet/>
      <dgm:spPr/>
      <dgm:t>
        <a:bodyPr/>
        <a:lstStyle/>
        <a:p>
          <a:endParaRPr lang="ru-RU"/>
        </a:p>
      </dgm:t>
    </dgm:pt>
    <dgm:pt modelId="{B4709C57-44B2-4826-8AF5-B524F884F86E}">
      <dgm:prSet custT="1"/>
      <dgm:spPr>
        <a:solidFill>
          <a:srgbClr val="FFFF00"/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Суспільна значущість навчання </a:t>
          </a:r>
          <a:endParaRPr lang="ru-RU" sz="1800" dirty="0">
            <a:solidFill>
              <a:schemeClr val="tx1"/>
            </a:solidFill>
          </a:endParaRPr>
        </a:p>
      </dgm:t>
    </dgm:pt>
    <dgm:pt modelId="{9947E304-04AC-490D-8130-77FA75AF8B3E}" type="parTrans" cxnId="{800B14BF-07C7-45DF-8D95-8663CCACA7B5}">
      <dgm:prSet/>
      <dgm:spPr/>
      <dgm:t>
        <a:bodyPr/>
        <a:lstStyle/>
        <a:p>
          <a:endParaRPr lang="ru-RU"/>
        </a:p>
      </dgm:t>
    </dgm:pt>
    <dgm:pt modelId="{D3A2D6AA-57BF-416B-B2D2-83938A33B6F5}" type="sibTrans" cxnId="{800B14BF-07C7-45DF-8D95-8663CCACA7B5}">
      <dgm:prSet/>
      <dgm:spPr/>
      <dgm:t>
        <a:bodyPr/>
        <a:lstStyle/>
        <a:p>
          <a:endParaRPr lang="ru-RU"/>
        </a:p>
      </dgm:t>
    </dgm:pt>
    <dgm:pt modelId="{F24F61C8-579B-4FEE-977E-B7B1A5B02298}">
      <dgm:prSet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Форми</a:t>
          </a:r>
          <a:r>
            <a:rPr lang="uk-UA" sz="2000" b="1" baseline="0" dirty="0" smtClean="0">
              <a:solidFill>
                <a:schemeClr val="tx1"/>
              </a:solidFill>
            </a:rPr>
            <a:t>  організації навчання</a:t>
          </a:r>
          <a:endParaRPr lang="ru-RU" sz="2000" b="1" dirty="0">
            <a:solidFill>
              <a:schemeClr val="tx1"/>
            </a:solidFill>
          </a:endParaRPr>
        </a:p>
      </dgm:t>
    </dgm:pt>
    <dgm:pt modelId="{C79D473F-7E33-45C2-B997-A8F43BC70AA3}" type="parTrans" cxnId="{C5D311E2-6E41-4F31-97B7-D576E7557F89}">
      <dgm:prSet/>
      <dgm:spPr/>
      <dgm:t>
        <a:bodyPr/>
        <a:lstStyle/>
        <a:p>
          <a:endParaRPr lang="ru-RU"/>
        </a:p>
      </dgm:t>
    </dgm:pt>
    <dgm:pt modelId="{6426E2C7-F172-4C43-9BFE-D613CF74E295}" type="sibTrans" cxnId="{C5D311E2-6E41-4F31-97B7-D576E7557F89}">
      <dgm:prSet/>
      <dgm:spPr/>
      <dgm:t>
        <a:bodyPr/>
        <a:lstStyle/>
        <a:p>
          <a:endParaRPr lang="ru-RU"/>
        </a:p>
      </dgm:t>
    </dgm:pt>
    <dgm:pt modelId="{4F2F0DE1-1287-4F69-AE2F-E99F9064C4A4}" type="pres">
      <dgm:prSet presAssocID="{048C2399-9BC6-4E41-9B78-4D6B15CDE9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48D97-7C5F-4938-A8A1-40823312A1AC}" type="pres">
      <dgm:prSet presAssocID="{DEE890B9-C972-4123-B9C3-0A39EB59E573}" presName="centerShape" presStyleLbl="node0" presStyleIdx="0" presStyleCnt="1" custScaleX="161979" custScaleY="132092" custLinFactNeighborX="-385" custLinFactNeighborY="-754"/>
      <dgm:spPr/>
      <dgm:t>
        <a:bodyPr/>
        <a:lstStyle/>
        <a:p>
          <a:endParaRPr lang="ru-RU"/>
        </a:p>
      </dgm:t>
    </dgm:pt>
    <dgm:pt modelId="{A3016FB4-FC33-4167-B6F1-F1CA2740C09F}" type="pres">
      <dgm:prSet presAssocID="{906059F3-6001-4437-BE54-20116B2A73DC}" presName="Name9" presStyleLbl="parChTrans1D2" presStyleIdx="0" presStyleCnt="7"/>
      <dgm:spPr/>
      <dgm:t>
        <a:bodyPr/>
        <a:lstStyle/>
        <a:p>
          <a:endParaRPr lang="ru-RU"/>
        </a:p>
      </dgm:t>
    </dgm:pt>
    <dgm:pt modelId="{9A9F3C84-015A-4745-9862-37A5A24D8D28}" type="pres">
      <dgm:prSet presAssocID="{906059F3-6001-4437-BE54-20116B2A73D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70FCF58C-2D65-4DA1-814E-EEEF754FF70C}" type="pres">
      <dgm:prSet presAssocID="{40482C13-3664-4B81-A29A-DEA34FDD44B4}" presName="node" presStyleLbl="node1" presStyleIdx="0" presStyleCnt="7" custScaleX="171836" custScaleY="137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DBE8-6395-40D4-82A3-ECE70CB1C5BF}" type="pres">
      <dgm:prSet presAssocID="{ABA67D70-5111-484B-9869-A98F4672F3C6}" presName="Name9" presStyleLbl="parChTrans1D2" presStyleIdx="1" presStyleCnt="7"/>
      <dgm:spPr/>
      <dgm:t>
        <a:bodyPr/>
        <a:lstStyle/>
        <a:p>
          <a:endParaRPr lang="ru-RU"/>
        </a:p>
      </dgm:t>
    </dgm:pt>
    <dgm:pt modelId="{8D0C193B-5E7F-4EE1-9759-F8251BB5B989}" type="pres">
      <dgm:prSet presAssocID="{ABA67D70-5111-484B-9869-A98F4672F3C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7ED52C6-4D6B-4A24-A57E-96785C9CE3DD}" type="pres">
      <dgm:prSet presAssocID="{92D194AB-530D-4425-8C16-18325BC23640}" presName="node" presStyleLbl="node1" presStyleIdx="1" presStyleCnt="7" custScaleX="143006" custScaleY="119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97B29-D0B6-4BC2-BFE3-36CC6515959E}" type="pres">
      <dgm:prSet presAssocID="{9947E304-04AC-490D-8130-77FA75AF8B3E}" presName="Name9" presStyleLbl="parChTrans1D2" presStyleIdx="2" presStyleCnt="7"/>
      <dgm:spPr/>
      <dgm:t>
        <a:bodyPr/>
        <a:lstStyle/>
        <a:p>
          <a:endParaRPr lang="ru-RU"/>
        </a:p>
      </dgm:t>
    </dgm:pt>
    <dgm:pt modelId="{C9C58E9F-30AF-4497-BCE2-D43E4D674159}" type="pres">
      <dgm:prSet presAssocID="{9947E304-04AC-490D-8130-77FA75AF8B3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D8936BE-E566-4A18-8697-C3ADFF3C481B}" type="pres">
      <dgm:prSet presAssocID="{B4709C57-44B2-4826-8AF5-B524F884F86E}" presName="node" presStyleLbl="node1" presStyleIdx="2" presStyleCnt="7" custScaleX="141047" custScaleY="146576" custRadScaleRad="104762" custRadScaleInc="-2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0A01C-FDC1-4514-8470-3287979B1CA8}" type="pres">
      <dgm:prSet presAssocID="{C79D473F-7E33-45C2-B997-A8F43BC70AA3}" presName="Name9" presStyleLbl="parChTrans1D2" presStyleIdx="3" presStyleCnt="7"/>
      <dgm:spPr/>
      <dgm:t>
        <a:bodyPr/>
        <a:lstStyle/>
        <a:p>
          <a:endParaRPr lang="ru-RU"/>
        </a:p>
      </dgm:t>
    </dgm:pt>
    <dgm:pt modelId="{0FE6ABD8-A868-4784-9C0F-71F6969D172C}" type="pres">
      <dgm:prSet presAssocID="{C79D473F-7E33-45C2-B997-A8F43BC70AA3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2DFBBD7-9BC2-4A66-8F7B-2767AFFD0D0E}" type="pres">
      <dgm:prSet presAssocID="{F24F61C8-579B-4FEE-977E-B7B1A5B02298}" presName="node" presStyleLbl="node1" presStyleIdx="3" presStyleCnt="7" custScaleX="158920" custScaleY="137747" custRadScaleRad="102835" custRadScaleInc="-3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9691B-C7AB-46AA-84CD-BDE2F46A912F}" type="pres">
      <dgm:prSet presAssocID="{9903A811-CAE9-44D6-A16E-055003395D1A}" presName="Name9" presStyleLbl="parChTrans1D2" presStyleIdx="4" presStyleCnt="7"/>
      <dgm:spPr/>
      <dgm:t>
        <a:bodyPr/>
        <a:lstStyle/>
        <a:p>
          <a:endParaRPr lang="ru-RU"/>
        </a:p>
      </dgm:t>
    </dgm:pt>
    <dgm:pt modelId="{645FE534-ABB2-47A0-855A-98C9A66B6A5F}" type="pres">
      <dgm:prSet presAssocID="{9903A811-CAE9-44D6-A16E-055003395D1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4454180-2E11-4FDC-BDF3-01CEA8D6778F}" type="pres">
      <dgm:prSet presAssocID="{FCBCB5C4-E04D-4E2F-9778-575465E8F22B}" presName="node" presStyleLbl="node1" presStyleIdx="4" presStyleCnt="7" custScaleX="166830" custScaleY="138565" custRadScaleRad="97948" custRadScaleInc="2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751EF-6621-4AC7-9B3D-8ABBE60EFEF5}" type="pres">
      <dgm:prSet presAssocID="{442C20B0-E548-4430-93CE-0449A6769438}" presName="Name9" presStyleLbl="parChTrans1D2" presStyleIdx="5" presStyleCnt="7"/>
      <dgm:spPr/>
      <dgm:t>
        <a:bodyPr/>
        <a:lstStyle/>
        <a:p>
          <a:endParaRPr lang="ru-RU"/>
        </a:p>
      </dgm:t>
    </dgm:pt>
    <dgm:pt modelId="{79E50A53-0683-444C-8D58-9AB08EC194C8}" type="pres">
      <dgm:prSet presAssocID="{442C20B0-E548-4430-93CE-0449A676943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CC16021E-A8BD-4D5D-B801-D742A953D624}" type="pres">
      <dgm:prSet presAssocID="{5F261932-0A63-495F-90D0-11413125A8BE}" presName="node" presStyleLbl="node1" presStyleIdx="5" presStyleCnt="7" custScaleX="137900" custScaleY="144468" custRadScaleRad="105066" custRadScaleInc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465A7-1BE2-4A34-89BA-17587A0EA5A5}" type="pres">
      <dgm:prSet presAssocID="{C38A8B61-F968-4C85-BC8E-087D99E18302}" presName="Name9" presStyleLbl="parChTrans1D2" presStyleIdx="6" presStyleCnt="7"/>
      <dgm:spPr/>
      <dgm:t>
        <a:bodyPr/>
        <a:lstStyle/>
        <a:p>
          <a:endParaRPr lang="ru-RU"/>
        </a:p>
      </dgm:t>
    </dgm:pt>
    <dgm:pt modelId="{50852858-7922-44A0-9F6F-16C1A9E49749}" type="pres">
      <dgm:prSet presAssocID="{C38A8B61-F968-4C85-BC8E-087D99E1830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494A274-1BBC-48C8-AE4A-FBD9C9EFC47E}" type="pres">
      <dgm:prSet presAssocID="{A3EF6C82-6F3C-44D6-9A50-17D9E5156943}" presName="node" presStyleLbl="node1" presStyleIdx="6" presStyleCnt="7" custScaleX="162974" custScaleY="133321" custRadScaleRad="111407" custRadScaleInc="-11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2C960-D3C6-4463-BFC0-0E758B8FB95F}" srcId="{DEE890B9-C972-4123-B9C3-0A39EB59E573}" destId="{40482C13-3664-4B81-A29A-DEA34FDD44B4}" srcOrd="0" destOrd="0" parTransId="{906059F3-6001-4437-BE54-20116B2A73DC}" sibTransId="{79B07B1A-0A47-4AA3-94E5-076AD3862C72}"/>
    <dgm:cxn modelId="{92BAA594-06D0-4830-9972-76A681E86653}" type="presOf" srcId="{9903A811-CAE9-44D6-A16E-055003395D1A}" destId="{4E39691B-C7AB-46AA-84CD-BDE2F46A912F}" srcOrd="0" destOrd="0" presId="urn:microsoft.com/office/officeart/2005/8/layout/radial1"/>
    <dgm:cxn modelId="{7E5C009B-773F-4947-90E5-92E86911E0D1}" type="presOf" srcId="{C38A8B61-F968-4C85-BC8E-087D99E18302}" destId="{270465A7-1BE2-4A34-89BA-17587A0EA5A5}" srcOrd="0" destOrd="0" presId="urn:microsoft.com/office/officeart/2005/8/layout/radial1"/>
    <dgm:cxn modelId="{FB305DFB-84D5-432E-9005-97DB5E3FB969}" type="presOf" srcId="{FCBCB5C4-E04D-4E2F-9778-575465E8F22B}" destId="{B4454180-2E11-4FDC-BDF3-01CEA8D6778F}" srcOrd="0" destOrd="0" presId="urn:microsoft.com/office/officeart/2005/8/layout/radial1"/>
    <dgm:cxn modelId="{417B1A34-E291-4BFD-B046-B6C3DBE97D3D}" type="presOf" srcId="{ABA67D70-5111-484B-9869-A98F4672F3C6}" destId="{27EADBE8-6395-40D4-82A3-ECE70CB1C5BF}" srcOrd="0" destOrd="0" presId="urn:microsoft.com/office/officeart/2005/8/layout/radial1"/>
    <dgm:cxn modelId="{27923CA9-2B43-4468-8D41-DE049C7D6DD4}" type="presOf" srcId="{40482C13-3664-4B81-A29A-DEA34FDD44B4}" destId="{70FCF58C-2D65-4DA1-814E-EEEF754FF70C}" srcOrd="0" destOrd="0" presId="urn:microsoft.com/office/officeart/2005/8/layout/radial1"/>
    <dgm:cxn modelId="{8C14B9E2-E384-4A9D-B2D3-05E541DC8322}" srcId="{048C2399-9BC6-4E41-9B78-4D6B15CDE984}" destId="{DEE890B9-C972-4123-B9C3-0A39EB59E573}" srcOrd="0" destOrd="0" parTransId="{AEF43807-3323-47D4-9AC0-7164BC00B65D}" sibTransId="{2F039F6C-9967-4C3A-9762-2E2F01990EC1}"/>
    <dgm:cxn modelId="{9301303A-C2FA-4B52-88A8-D3EB6C5E20C4}" srcId="{DEE890B9-C972-4123-B9C3-0A39EB59E573}" destId="{A3EF6C82-6F3C-44D6-9A50-17D9E5156943}" srcOrd="6" destOrd="0" parTransId="{C38A8B61-F968-4C85-BC8E-087D99E18302}" sibTransId="{AB21D4D1-358A-41A8-8F11-6F2802A1C498}"/>
    <dgm:cxn modelId="{F7664446-EB41-4740-A31B-14533DBC7950}" type="presOf" srcId="{C79D473F-7E33-45C2-B997-A8F43BC70AA3}" destId="{0FE6ABD8-A868-4784-9C0F-71F6969D172C}" srcOrd="1" destOrd="0" presId="urn:microsoft.com/office/officeart/2005/8/layout/radial1"/>
    <dgm:cxn modelId="{CD153CB2-5DDD-4370-9223-60D32694AF53}" type="presOf" srcId="{F24F61C8-579B-4FEE-977E-B7B1A5B02298}" destId="{72DFBBD7-9BC2-4A66-8F7B-2767AFFD0D0E}" srcOrd="0" destOrd="0" presId="urn:microsoft.com/office/officeart/2005/8/layout/radial1"/>
    <dgm:cxn modelId="{025442C3-8C39-4743-AC46-3050F77E5C0F}" type="presOf" srcId="{92D194AB-530D-4425-8C16-18325BC23640}" destId="{E7ED52C6-4D6B-4A24-A57E-96785C9CE3DD}" srcOrd="0" destOrd="0" presId="urn:microsoft.com/office/officeart/2005/8/layout/radial1"/>
    <dgm:cxn modelId="{628A0411-4262-4878-8679-FF0F9728965C}" type="presOf" srcId="{906059F3-6001-4437-BE54-20116B2A73DC}" destId="{A3016FB4-FC33-4167-B6F1-F1CA2740C09F}" srcOrd="0" destOrd="0" presId="urn:microsoft.com/office/officeart/2005/8/layout/radial1"/>
    <dgm:cxn modelId="{42EBA0A5-17DC-4949-B120-0F433F469290}" type="presOf" srcId="{9903A811-CAE9-44D6-A16E-055003395D1A}" destId="{645FE534-ABB2-47A0-855A-98C9A66B6A5F}" srcOrd="1" destOrd="0" presId="urn:microsoft.com/office/officeart/2005/8/layout/radial1"/>
    <dgm:cxn modelId="{3FDC11A5-51B4-4B02-99CF-BABB867E6D90}" type="presOf" srcId="{442C20B0-E548-4430-93CE-0449A6769438}" destId="{79E50A53-0683-444C-8D58-9AB08EC194C8}" srcOrd="1" destOrd="0" presId="urn:microsoft.com/office/officeart/2005/8/layout/radial1"/>
    <dgm:cxn modelId="{C045D734-B746-4F6C-A723-960E1C06B39A}" type="presOf" srcId="{B4709C57-44B2-4826-8AF5-B524F884F86E}" destId="{AD8936BE-E566-4A18-8697-C3ADFF3C481B}" srcOrd="0" destOrd="0" presId="urn:microsoft.com/office/officeart/2005/8/layout/radial1"/>
    <dgm:cxn modelId="{B8117FB2-EEFA-497B-AB5C-E4082F183F8E}" type="presOf" srcId="{5F261932-0A63-495F-90D0-11413125A8BE}" destId="{CC16021E-A8BD-4D5D-B801-D742A953D624}" srcOrd="0" destOrd="0" presId="urn:microsoft.com/office/officeart/2005/8/layout/radial1"/>
    <dgm:cxn modelId="{800B14BF-07C7-45DF-8D95-8663CCACA7B5}" srcId="{DEE890B9-C972-4123-B9C3-0A39EB59E573}" destId="{B4709C57-44B2-4826-8AF5-B524F884F86E}" srcOrd="2" destOrd="0" parTransId="{9947E304-04AC-490D-8130-77FA75AF8B3E}" sibTransId="{D3A2D6AA-57BF-416B-B2D2-83938A33B6F5}"/>
    <dgm:cxn modelId="{410B9D0A-6F44-420A-8A9C-3ED37429A330}" srcId="{DEE890B9-C972-4123-B9C3-0A39EB59E573}" destId="{FCBCB5C4-E04D-4E2F-9778-575465E8F22B}" srcOrd="4" destOrd="0" parTransId="{9903A811-CAE9-44D6-A16E-055003395D1A}" sibTransId="{3FFA7E12-B9E5-49EF-A24F-D3B7421CFF06}"/>
    <dgm:cxn modelId="{FFEBABF1-3C93-42E3-B769-826032226CE9}" type="presOf" srcId="{048C2399-9BC6-4E41-9B78-4D6B15CDE984}" destId="{4F2F0DE1-1287-4F69-AE2F-E99F9064C4A4}" srcOrd="0" destOrd="0" presId="urn:microsoft.com/office/officeart/2005/8/layout/radial1"/>
    <dgm:cxn modelId="{C7F03F3D-3781-4F0D-BD52-70092661D632}" type="presOf" srcId="{C79D473F-7E33-45C2-B997-A8F43BC70AA3}" destId="{C350A01C-FDC1-4514-8470-3287979B1CA8}" srcOrd="0" destOrd="0" presId="urn:microsoft.com/office/officeart/2005/8/layout/radial1"/>
    <dgm:cxn modelId="{B62BE348-19F7-468B-A698-ED0730DE8CD7}" type="presOf" srcId="{DEE890B9-C972-4123-B9C3-0A39EB59E573}" destId="{05048D97-7C5F-4938-A8A1-40823312A1AC}" srcOrd="0" destOrd="0" presId="urn:microsoft.com/office/officeart/2005/8/layout/radial1"/>
    <dgm:cxn modelId="{C785784B-E6A1-4E38-9B8B-478AC60D3864}" srcId="{DEE890B9-C972-4123-B9C3-0A39EB59E573}" destId="{5F261932-0A63-495F-90D0-11413125A8BE}" srcOrd="5" destOrd="0" parTransId="{442C20B0-E548-4430-93CE-0449A6769438}" sibTransId="{D45AD57D-6173-4D8F-8376-98595A8B0FC7}"/>
    <dgm:cxn modelId="{BF4985C8-7A9A-4C32-85B3-569F1502AC95}" type="presOf" srcId="{9947E304-04AC-490D-8130-77FA75AF8B3E}" destId="{C9C58E9F-30AF-4497-BCE2-D43E4D674159}" srcOrd="1" destOrd="0" presId="urn:microsoft.com/office/officeart/2005/8/layout/radial1"/>
    <dgm:cxn modelId="{42BD5465-D9C0-4154-BD2D-0A3A9A595916}" type="presOf" srcId="{9947E304-04AC-490D-8130-77FA75AF8B3E}" destId="{5E797B29-D0B6-4BC2-BFE3-36CC6515959E}" srcOrd="0" destOrd="0" presId="urn:microsoft.com/office/officeart/2005/8/layout/radial1"/>
    <dgm:cxn modelId="{0A9BBAAC-5605-40FE-BA6F-8A03F630E7B1}" type="presOf" srcId="{A3EF6C82-6F3C-44D6-9A50-17D9E5156943}" destId="{8494A274-1BBC-48C8-AE4A-FBD9C9EFC47E}" srcOrd="0" destOrd="0" presId="urn:microsoft.com/office/officeart/2005/8/layout/radial1"/>
    <dgm:cxn modelId="{B8203702-8DD1-4A01-8727-35B2F3E70CE7}" type="presOf" srcId="{C38A8B61-F968-4C85-BC8E-087D99E18302}" destId="{50852858-7922-44A0-9F6F-16C1A9E49749}" srcOrd="1" destOrd="0" presId="urn:microsoft.com/office/officeart/2005/8/layout/radial1"/>
    <dgm:cxn modelId="{244A4463-0E2D-4724-814F-DBA9EAC47D12}" type="presOf" srcId="{ABA67D70-5111-484B-9869-A98F4672F3C6}" destId="{8D0C193B-5E7F-4EE1-9759-F8251BB5B989}" srcOrd="1" destOrd="0" presId="urn:microsoft.com/office/officeart/2005/8/layout/radial1"/>
    <dgm:cxn modelId="{C51DF884-2A5A-441E-843E-05AC304F388A}" type="presOf" srcId="{906059F3-6001-4437-BE54-20116B2A73DC}" destId="{9A9F3C84-015A-4745-9862-37A5A24D8D28}" srcOrd="1" destOrd="0" presId="urn:microsoft.com/office/officeart/2005/8/layout/radial1"/>
    <dgm:cxn modelId="{67CF2271-3FC1-4100-854A-AFEA0A85BCAE}" srcId="{DEE890B9-C972-4123-B9C3-0A39EB59E573}" destId="{92D194AB-530D-4425-8C16-18325BC23640}" srcOrd="1" destOrd="0" parTransId="{ABA67D70-5111-484B-9869-A98F4672F3C6}" sibTransId="{7E74809E-5CF4-4598-B8BC-A30535151FF6}"/>
    <dgm:cxn modelId="{C5D311E2-6E41-4F31-97B7-D576E7557F89}" srcId="{DEE890B9-C972-4123-B9C3-0A39EB59E573}" destId="{F24F61C8-579B-4FEE-977E-B7B1A5B02298}" srcOrd="3" destOrd="0" parTransId="{C79D473F-7E33-45C2-B997-A8F43BC70AA3}" sibTransId="{6426E2C7-F172-4C43-9BFE-D613CF74E295}"/>
    <dgm:cxn modelId="{43845CF3-5F11-4820-91B2-1AD897E6DBA9}" type="presOf" srcId="{442C20B0-E548-4430-93CE-0449A6769438}" destId="{723751EF-6621-4AC7-9B3D-8ABBE60EFEF5}" srcOrd="0" destOrd="0" presId="urn:microsoft.com/office/officeart/2005/8/layout/radial1"/>
    <dgm:cxn modelId="{CD5A85B5-798B-4661-805B-EA5116B6664C}" type="presParOf" srcId="{4F2F0DE1-1287-4F69-AE2F-E99F9064C4A4}" destId="{05048D97-7C5F-4938-A8A1-40823312A1AC}" srcOrd="0" destOrd="0" presId="urn:microsoft.com/office/officeart/2005/8/layout/radial1"/>
    <dgm:cxn modelId="{15FDA7A2-6DA6-4770-AF3C-3B988DF8C6CE}" type="presParOf" srcId="{4F2F0DE1-1287-4F69-AE2F-E99F9064C4A4}" destId="{A3016FB4-FC33-4167-B6F1-F1CA2740C09F}" srcOrd="1" destOrd="0" presId="urn:microsoft.com/office/officeart/2005/8/layout/radial1"/>
    <dgm:cxn modelId="{E4D86826-E2C2-414F-B237-F5BCA5E8873B}" type="presParOf" srcId="{A3016FB4-FC33-4167-B6F1-F1CA2740C09F}" destId="{9A9F3C84-015A-4745-9862-37A5A24D8D28}" srcOrd="0" destOrd="0" presId="urn:microsoft.com/office/officeart/2005/8/layout/radial1"/>
    <dgm:cxn modelId="{BCCBC96B-E15A-4BCF-8534-C47C702D9441}" type="presParOf" srcId="{4F2F0DE1-1287-4F69-AE2F-E99F9064C4A4}" destId="{70FCF58C-2D65-4DA1-814E-EEEF754FF70C}" srcOrd="2" destOrd="0" presId="urn:microsoft.com/office/officeart/2005/8/layout/radial1"/>
    <dgm:cxn modelId="{D8E06D7C-3F03-4644-A8C3-065426E8307F}" type="presParOf" srcId="{4F2F0DE1-1287-4F69-AE2F-E99F9064C4A4}" destId="{27EADBE8-6395-40D4-82A3-ECE70CB1C5BF}" srcOrd="3" destOrd="0" presId="urn:microsoft.com/office/officeart/2005/8/layout/radial1"/>
    <dgm:cxn modelId="{66CB5D31-205E-4CA8-B4B0-CA1720ECCB33}" type="presParOf" srcId="{27EADBE8-6395-40D4-82A3-ECE70CB1C5BF}" destId="{8D0C193B-5E7F-4EE1-9759-F8251BB5B989}" srcOrd="0" destOrd="0" presId="urn:microsoft.com/office/officeart/2005/8/layout/radial1"/>
    <dgm:cxn modelId="{C17CD08E-8848-4A87-BE53-E99978B957F9}" type="presParOf" srcId="{4F2F0DE1-1287-4F69-AE2F-E99F9064C4A4}" destId="{E7ED52C6-4D6B-4A24-A57E-96785C9CE3DD}" srcOrd="4" destOrd="0" presId="urn:microsoft.com/office/officeart/2005/8/layout/radial1"/>
    <dgm:cxn modelId="{5E2F43E3-4B62-4E20-85DB-A067CF2E12D7}" type="presParOf" srcId="{4F2F0DE1-1287-4F69-AE2F-E99F9064C4A4}" destId="{5E797B29-D0B6-4BC2-BFE3-36CC6515959E}" srcOrd="5" destOrd="0" presId="urn:microsoft.com/office/officeart/2005/8/layout/radial1"/>
    <dgm:cxn modelId="{2FDEAF81-61A2-4030-B382-4AB656B00B8E}" type="presParOf" srcId="{5E797B29-D0B6-4BC2-BFE3-36CC6515959E}" destId="{C9C58E9F-30AF-4497-BCE2-D43E4D674159}" srcOrd="0" destOrd="0" presId="urn:microsoft.com/office/officeart/2005/8/layout/radial1"/>
    <dgm:cxn modelId="{7E79C8C4-81A2-4477-9A41-8703B7C65B50}" type="presParOf" srcId="{4F2F0DE1-1287-4F69-AE2F-E99F9064C4A4}" destId="{AD8936BE-E566-4A18-8697-C3ADFF3C481B}" srcOrd="6" destOrd="0" presId="urn:microsoft.com/office/officeart/2005/8/layout/radial1"/>
    <dgm:cxn modelId="{EA28EE3E-24E8-4011-AD3B-83D962AFC169}" type="presParOf" srcId="{4F2F0DE1-1287-4F69-AE2F-E99F9064C4A4}" destId="{C350A01C-FDC1-4514-8470-3287979B1CA8}" srcOrd="7" destOrd="0" presId="urn:microsoft.com/office/officeart/2005/8/layout/radial1"/>
    <dgm:cxn modelId="{83538C2F-9126-4125-A66C-EA890CBE094C}" type="presParOf" srcId="{C350A01C-FDC1-4514-8470-3287979B1CA8}" destId="{0FE6ABD8-A868-4784-9C0F-71F6969D172C}" srcOrd="0" destOrd="0" presId="urn:microsoft.com/office/officeart/2005/8/layout/radial1"/>
    <dgm:cxn modelId="{2B5B8AF4-1223-4010-B824-42698B5D6FC9}" type="presParOf" srcId="{4F2F0DE1-1287-4F69-AE2F-E99F9064C4A4}" destId="{72DFBBD7-9BC2-4A66-8F7B-2767AFFD0D0E}" srcOrd="8" destOrd="0" presId="urn:microsoft.com/office/officeart/2005/8/layout/radial1"/>
    <dgm:cxn modelId="{B5E53DE3-E78A-48B7-B5FA-ECA4305EC5C7}" type="presParOf" srcId="{4F2F0DE1-1287-4F69-AE2F-E99F9064C4A4}" destId="{4E39691B-C7AB-46AA-84CD-BDE2F46A912F}" srcOrd="9" destOrd="0" presId="urn:microsoft.com/office/officeart/2005/8/layout/radial1"/>
    <dgm:cxn modelId="{23B31F42-3E1C-477B-87BD-F94DAE0367DE}" type="presParOf" srcId="{4E39691B-C7AB-46AA-84CD-BDE2F46A912F}" destId="{645FE534-ABB2-47A0-855A-98C9A66B6A5F}" srcOrd="0" destOrd="0" presId="urn:microsoft.com/office/officeart/2005/8/layout/radial1"/>
    <dgm:cxn modelId="{5172BC3E-B9E1-4FA8-BFEB-1679AB1A6B3B}" type="presParOf" srcId="{4F2F0DE1-1287-4F69-AE2F-E99F9064C4A4}" destId="{B4454180-2E11-4FDC-BDF3-01CEA8D6778F}" srcOrd="10" destOrd="0" presId="urn:microsoft.com/office/officeart/2005/8/layout/radial1"/>
    <dgm:cxn modelId="{2330C6B9-5917-44F4-A55B-7A52F32112C9}" type="presParOf" srcId="{4F2F0DE1-1287-4F69-AE2F-E99F9064C4A4}" destId="{723751EF-6621-4AC7-9B3D-8ABBE60EFEF5}" srcOrd="11" destOrd="0" presId="urn:microsoft.com/office/officeart/2005/8/layout/radial1"/>
    <dgm:cxn modelId="{966329EC-15EA-4CC7-A5E3-3758EA97415D}" type="presParOf" srcId="{723751EF-6621-4AC7-9B3D-8ABBE60EFEF5}" destId="{79E50A53-0683-444C-8D58-9AB08EC194C8}" srcOrd="0" destOrd="0" presId="urn:microsoft.com/office/officeart/2005/8/layout/radial1"/>
    <dgm:cxn modelId="{B0DE186A-44F6-483E-BB87-78B5B4700BBB}" type="presParOf" srcId="{4F2F0DE1-1287-4F69-AE2F-E99F9064C4A4}" destId="{CC16021E-A8BD-4D5D-B801-D742A953D624}" srcOrd="12" destOrd="0" presId="urn:microsoft.com/office/officeart/2005/8/layout/radial1"/>
    <dgm:cxn modelId="{E9C3FACB-7E75-4D16-A103-0C7716C39254}" type="presParOf" srcId="{4F2F0DE1-1287-4F69-AE2F-E99F9064C4A4}" destId="{270465A7-1BE2-4A34-89BA-17587A0EA5A5}" srcOrd="13" destOrd="0" presId="urn:microsoft.com/office/officeart/2005/8/layout/radial1"/>
    <dgm:cxn modelId="{D3840A28-9C3B-4257-A473-8226D085878D}" type="presParOf" srcId="{270465A7-1BE2-4A34-89BA-17587A0EA5A5}" destId="{50852858-7922-44A0-9F6F-16C1A9E49749}" srcOrd="0" destOrd="0" presId="urn:microsoft.com/office/officeart/2005/8/layout/radial1"/>
    <dgm:cxn modelId="{B8A1982D-C561-4078-8C4D-D9B4438505F6}" type="presParOf" srcId="{4F2F0DE1-1287-4F69-AE2F-E99F9064C4A4}" destId="{8494A274-1BBC-48C8-AE4A-FBD9C9EFC47E}" srcOrd="14" destOrd="0" presId="urn:microsoft.com/office/officeart/2005/8/layout/radia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B450E1-5871-487B-A3E8-2D75279FF194}" type="doc">
      <dgm:prSet loTypeId="urn:microsoft.com/office/officeart/2005/8/layout/matrix1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C19FA1-9880-4F06-B19A-3358CC88C72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00FF"/>
              </a:solidFill>
              <a:latin typeface="Franklin Gothic Heavy" pitchFamily="34" charset="0"/>
            </a:rPr>
            <a:t>Сучасний </a:t>
          </a:r>
          <a:r>
            <a:rPr lang="uk-UA" sz="2000" b="1" dirty="0" err="1" smtClean="0">
              <a:solidFill>
                <a:srgbClr val="0000FF"/>
              </a:solidFill>
              <a:latin typeface="Franklin Gothic Heavy" pitchFamily="34" charset="0"/>
            </a:rPr>
            <a:t>урок=</a:t>
          </a:r>
          <a:endParaRPr lang="uk-UA" sz="2000" b="1" dirty="0" smtClean="0">
            <a:solidFill>
              <a:srgbClr val="0000FF"/>
            </a:solidFill>
            <a:latin typeface="Franklin Gothic Heavy" pitchFamily="34" charset="0"/>
          </a:endParaRPr>
        </a:p>
        <a:p>
          <a:r>
            <a:rPr lang="uk-UA" sz="2000" b="1" dirty="0" err="1" smtClean="0">
              <a:solidFill>
                <a:srgbClr val="0000FF"/>
              </a:solidFill>
              <a:latin typeface="Franklin Gothic Heavy" pitchFamily="34" charset="0"/>
            </a:rPr>
            <a:t>Учитель+Учень</a:t>
          </a:r>
          <a:endParaRPr lang="ru-RU" sz="2000" b="1" dirty="0">
            <a:solidFill>
              <a:srgbClr val="0000FF"/>
            </a:solidFill>
            <a:latin typeface="Franklin Gothic Heavy" pitchFamily="34" charset="0"/>
          </a:endParaRPr>
        </a:p>
      </dgm:t>
    </dgm:pt>
    <dgm:pt modelId="{EBF39538-53DA-48D7-86E5-38EC75A73016}" type="parTrans" cxnId="{6705B2F7-D94E-4476-A790-08BE80B0C6DC}">
      <dgm:prSet/>
      <dgm:spPr/>
      <dgm:t>
        <a:bodyPr/>
        <a:lstStyle/>
        <a:p>
          <a:endParaRPr lang="ru-RU"/>
        </a:p>
      </dgm:t>
    </dgm:pt>
    <dgm:pt modelId="{E3974D65-C1F5-4938-BC9A-526A99C4ADFC}" type="sibTrans" cxnId="{6705B2F7-D94E-4476-A790-08BE80B0C6DC}">
      <dgm:prSet/>
      <dgm:spPr/>
      <dgm:t>
        <a:bodyPr/>
        <a:lstStyle/>
        <a:p>
          <a:endParaRPr lang="ru-RU"/>
        </a:p>
      </dgm:t>
    </dgm:pt>
    <dgm:pt modelId="{0636B7A7-901D-48A8-A56F-0DC7ADE6E9BF}">
      <dgm:prSet phldrT="[Текст]" custT="1"/>
      <dgm:spPr/>
      <dgm:t>
        <a:bodyPr/>
        <a:lstStyle/>
        <a:p>
          <a:r>
            <a:rPr lang="uk-UA" sz="1800" b="1" dirty="0" smtClean="0"/>
            <a:t>Майстерність</a:t>
          </a:r>
        </a:p>
        <a:p>
          <a:r>
            <a:rPr lang="uk-UA" sz="1800" b="1" dirty="0" smtClean="0"/>
            <a:t>Якісна методична підготовка</a:t>
          </a:r>
        </a:p>
        <a:p>
          <a:r>
            <a:rPr lang="uk-UA" sz="1800" b="1" dirty="0" smtClean="0"/>
            <a:t>Знання методів навчання</a:t>
          </a:r>
          <a:endParaRPr lang="ru-RU" sz="1800" b="1" dirty="0"/>
        </a:p>
      </dgm:t>
    </dgm:pt>
    <dgm:pt modelId="{E9C45602-304B-4837-9855-4F4B784592BD}" type="parTrans" cxnId="{6330C8C5-340C-40A7-B6FA-BA4582C54A00}">
      <dgm:prSet/>
      <dgm:spPr/>
      <dgm:t>
        <a:bodyPr/>
        <a:lstStyle/>
        <a:p>
          <a:endParaRPr lang="ru-RU"/>
        </a:p>
      </dgm:t>
    </dgm:pt>
    <dgm:pt modelId="{6BC65A95-17F0-4686-B0CA-3981310222FE}" type="sibTrans" cxnId="{6330C8C5-340C-40A7-B6FA-BA4582C54A00}">
      <dgm:prSet/>
      <dgm:spPr/>
      <dgm:t>
        <a:bodyPr/>
        <a:lstStyle/>
        <a:p>
          <a:endParaRPr lang="ru-RU"/>
        </a:p>
      </dgm:t>
    </dgm:pt>
    <dgm:pt modelId="{EECFD24C-C97B-48B9-9D86-877859285C12}">
      <dgm:prSet phldrT="[Текст]" custT="1"/>
      <dgm:spPr/>
      <dgm:t>
        <a:bodyPr/>
        <a:lstStyle/>
        <a:p>
          <a:r>
            <a:rPr lang="uk-UA" sz="1800" b="1" dirty="0" smtClean="0"/>
            <a:t>Любов до дітей</a:t>
          </a:r>
        </a:p>
        <a:p>
          <a:r>
            <a:rPr lang="uk-UA" sz="1800" b="1" dirty="0" smtClean="0"/>
            <a:t>Відчувати проблеми</a:t>
          </a:r>
        </a:p>
        <a:p>
          <a:r>
            <a:rPr lang="uk-UA" sz="1800" b="1" dirty="0" smtClean="0"/>
            <a:t>Уміння спілкуватися</a:t>
          </a:r>
        </a:p>
        <a:p>
          <a:r>
            <a:rPr lang="uk-UA" sz="1800" b="1" dirty="0" smtClean="0"/>
            <a:t>Знання вікових особливостей</a:t>
          </a:r>
        </a:p>
        <a:p>
          <a:r>
            <a:rPr lang="uk-UA" sz="1800" b="1" dirty="0" smtClean="0"/>
            <a:t>Розуміння дітей</a:t>
          </a:r>
          <a:endParaRPr lang="ru-RU" sz="1800" b="1" dirty="0"/>
        </a:p>
      </dgm:t>
    </dgm:pt>
    <dgm:pt modelId="{EFC2A012-78D2-4F82-92C6-95C160A58CBE}" type="parTrans" cxnId="{E83EF118-8124-45AA-8C3B-BFB2071D782D}">
      <dgm:prSet/>
      <dgm:spPr/>
      <dgm:t>
        <a:bodyPr/>
        <a:lstStyle/>
        <a:p>
          <a:endParaRPr lang="ru-RU"/>
        </a:p>
      </dgm:t>
    </dgm:pt>
    <dgm:pt modelId="{7C700D46-A62A-4B48-BD27-E0C2A899B5AE}" type="sibTrans" cxnId="{E83EF118-8124-45AA-8C3B-BFB2071D782D}">
      <dgm:prSet/>
      <dgm:spPr/>
      <dgm:t>
        <a:bodyPr/>
        <a:lstStyle/>
        <a:p>
          <a:endParaRPr lang="ru-RU"/>
        </a:p>
      </dgm:t>
    </dgm:pt>
    <dgm:pt modelId="{E0A00F14-783D-4BE7-AB49-B866D1BC476D}">
      <dgm:prSet phldrT="[Текст]" custT="1"/>
      <dgm:spPr/>
      <dgm:t>
        <a:bodyPr/>
        <a:lstStyle/>
        <a:p>
          <a:r>
            <a:rPr lang="uk-UA" sz="2000" b="1" dirty="0" smtClean="0"/>
            <a:t>Творчість</a:t>
          </a:r>
        </a:p>
        <a:p>
          <a:r>
            <a:rPr lang="uk-UA" sz="2000" b="1" dirty="0" smtClean="0"/>
            <a:t>Толерантність</a:t>
          </a:r>
        </a:p>
        <a:p>
          <a:r>
            <a:rPr lang="uk-UA" sz="2000" b="1" dirty="0" smtClean="0"/>
            <a:t>Креатив</a:t>
          </a:r>
        </a:p>
        <a:p>
          <a:r>
            <a:rPr lang="uk-UA" sz="2000" b="1" dirty="0" smtClean="0"/>
            <a:t>Співпраця</a:t>
          </a:r>
          <a:endParaRPr lang="ru-RU" sz="2000" b="1" dirty="0"/>
        </a:p>
      </dgm:t>
    </dgm:pt>
    <dgm:pt modelId="{CA4A4385-E41C-49B4-8BFF-4814E8BBF6A4}" type="parTrans" cxnId="{4943908B-7C8B-4CF4-9768-E72F0FEB1A65}">
      <dgm:prSet/>
      <dgm:spPr/>
      <dgm:t>
        <a:bodyPr/>
        <a:lstStyle/>
        <a:p>
          <a:endParaRPr lang="ru-RU"/>
        </a:p>
      </dgm:t>
    </dgm:pt>
    <dgm:pt modelId="{395D0189-C729-45BD-A707-F1D7EA3B46A8}" type="sibTrans" cxnId="{4943908B-7C8B-4CF4-9768-E72F0FEB1A65}">
      <dgm:prSet/>
      <dgm:spPr/>
      <dgm:t>
        <a:bodyPr/>
        <a:lstStyle/>
        <a:p>
          <a:endParaRPr lang="ru-RU"/>
        </a:p>
      </dgm:t>
    </dgm:pt>
    <dgm:pt modelId="{D6FF7F45-8541-4455-8A9B-FD6EC227518F}">
      <dgm:prSet phldrT="[Текст]" custT="1"/>
      <dgm:spPr/>
      <dgm:t>
        <a:bodyPr/>
        <a:lstStyle/>
        <a:p>
          <a:r>
            <a:rPr lang="uk-UA" sz="2000" b="1" dirty="0" smtClean="0"/>
            <a:t>Сучасні технології</a:t>
          </a:r>
        </a:p>
        <a:p>
          <a:r>
            <a:rPr lang="uk-UA" sz="2000" b="1" dirty="0" smtClean="0"/>
            <a:t>Ситуація успіху</a:t>
          </a:r>
        </a:p>
        <a:p>
          <a:r>
            <a:rPr lang="uk-UA" sz="2000" b="1" dirty="0" smtClean="0"/>
            <a:t>Інтерактивні форми роб</a:t>
          </a:r>
          <a:r>
            <a:rPr lang="uk-UA" sz="2400" dirty="0" smtClean="0"/>
            <a:t>оти</a:t>
          </a:r>
          <a:endParaRPr lang="ru-RU" sz="2400" dirty="0"/>
        </a:p>
      </dgm:t>
    </dgm:pt>
    <dgm:pt modelId="{5051998B-5294-4A7F-A920-8CC436285BCA}" type="parTrans" cxnId="{989B2E9A-CC50-4E74-ACEB-8841DA60CE6D}">
      <dgm:prSet/>
      <dgm:spPr/>
      <dgm:t>
        <a:bodyPr/>
        <a:lstStyle/>
        <a:p>
          <a:endParaRPr lang="ru-RU"/>
        </a:p>
      </dgm:t>
    </dgm:pt>
    <dgm:pt modelId="{B1FC5F60-707D-47B9-B518-B929286AEAFF}" type="sibTrans" cxnId="{989B2E9A-CC50-4E74-ACEB-8841DA60CE6D}">
      <dgm:prSet/>
      <dgm:spPr/>
      <dgm:t>
        <a:bodyPr/>
        <a:lstStyle/>
        <a:p>
          <a:endParaRPr lang="ru-RU"/>
        </a:p>
      </dgm:t>
    </dgm:pt>
    <dgm:pt modelId="{4A049EB7-9BDA-4202-A394-774C9E166A93}" type="pres">
      <dgm:prSet presAssocID="{0FB450E1-5871-487B-A3E8-2D75279FF1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39E29-37D6-4666-A3FA-4916C03D2E48}" type="pres">
      <dgm:prSet presAssocID="{0FB450E1-5871-487B-A3E8-2D75279FF194}" presName="matrix" presStyleCnt="0"/>
      <dgm:spPr/>
    </dgm:pt>
    <dgm:pt modelId="{D8643774-5375-4475-BE10-29B6CFD6EB8E}" type="pres">
      <dgm:prSet presAssocID="{0FB450E1-5871-487B-A3E8-2D75279FF194}" presName="tile1" presStyleLbl="node1" presStyleIdx="0" presStyleCnt="4"/>
      <dgm:spPr/>
      <dgm:t>
        <a:bodyPr/>
        <a:lstStyle/>
        <a:p>
          <a:endParaRPr lang="ru-RU"/>
        </a:p>
      </dgm:t>
    </dgm:pt>
    <dgm:pt modelId="{5A5C024E-2DC2-40DF-95D4-2C434CB97923}" type="pres">
      <dgm:prSet presAssocID="{0FB450E1-5871-487B-A3E8-2D75279FF1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615C7-7F1F-4991-925F-35524122B34C}" type="pres">
      <dgm:prSet presAssocID="{0FB450E1-5871-487B-A3E8-2D75279FF194}" presName="tile2" presStyleLbl="node1" presStyleIdx="1" presStyleCnt="4" custLinFactNeighborX="-1750" custLinFactNeighborY="-1918"/>
      <dgm:spPr/>
      <dgm:t>
        <a:bodyPr/>
        <a:lstStyle/>
        <a:p>
          <a:endParaRPr lang="ru-RU"/>
        </a:p>
      </dgm:t>
    </dgm:pt>
    <dgm:pt modelId="{005EB7CD-AFC6-4FD0-B23C-502B57848865}" type="pres">
      <dgm:prSet presAssocID="{0FB450E1-5871-487B-A3E8-2D75279FF1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D6399-9C22-467C-AE4C-06E94C3F31B0}" type="pres">
      <dgm:prSet presAssocID="{0FB450E1-5871-487B-A3E8-2D75279FF194}" presName="tile3" presStyleLbl="node1" presStyleIdx="2" presStyleCnt="4"/>
      <dgm:spPr/>
      <dgm:t>
        <a:bodyPr/>
        <a:lstStyle/>
        <a:p>
          <a:endParaRPr lang="ru-RU"/>
        </a:p>
      </dgm:t>
    </dgm:pt>
    <dgm:pt modelId="{7ABB44D7-669E-429B-950B-29BB5F097883}" type="pres">
      <dgm:prSet presAssocID="{0FB450E1-5871-487B-A3E8-2D75279FF1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EBF70-44CE-43AB-A622-73A184940D2E}" type="pres">
      <dgm:prSet presAssocID="{0FB450E1-5871-487B-A3E8-2D75279FF194}" presName="tile4" presStyleLbl="node1" presStyleIdx="3" presStyleCnt="4" custScaleX="95997"/>
      <dgm:spPr/>
      <dgm:t>
        <a:bodyPr/>
        <a:lstStyle/>
        <a:p>
          <a:endParaRPr lang="ru-RU"/>
        </a:p>
      </dgm:t>
    </dgm:pt>
    <dgm:pt modelId="{2A1ABDC8-9F31-4BD9-B406-B356AF1325AC}" type="pres">
      <dgm:prSet presAssocID="{0FB450E1-5871-487B-A3E8-2D75279FF1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6AF45-5FB2-44B2-A3B1-6AC705FF93B7}" type="pres">
      <dgm:prSet presAssocID="{0FB450E1-5871-487B-A3E8-2D75279FF194}" presName="centerTile" presStyleLbl="fgShp" presStyleIdx="0" presStyleCnt="1" custScaleY="12288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9CBC0-6293-491F-99B0-568E30AD6D67}" type="presOf" srcId="{D6FF7F45-8541-4455-8A9B-FD6EC227518F}" destId="{29FEBF70-44CE-43AB-A622-73A184940D2E}" srcOrd="0" destOrd="0" presId="urn:microsoft.com/office/officeart/2005/8/layout/matrix1"/>
    <dgm:cxn modelId="{7BA170FE-7C84-4D45-8B28-3E403708F0E6}" type="presOf" srcId="{0FB450E1-5871-487B-A3E8-2D75279FF194}" destId="{4A049EB7-9BDA-4202-A394-774C9E166A93}" srcOrd="0" destOrd="0" presId="urn:microsoft.com/office/officeart/2005/8/layout/matrix1"/>
    <dgm:cxn modelId="{E83EF118-8124-45AA-8C3B-BFB2071D782D}" srcId="{2EC19FA1-9880-4F06-B19A-3358CC88C72C}" destId="{EECFD24C-C97B-48B9-9D86-877859285C12}" srcOrd="1" destOrd="0" parTransId="{EFC2A012-78D2-4F82-92C6-95C160A58CBE}" sibTransId="{7C700D46-A62A-4B48-BD27-E0C2A899B5AE}"/>
    <dgm:cxn modelId="{EDE03006-D58E-44FC-B65C-B74AB7F70BCA}" type="presOf" srcId="{E0A00F14-783D-4BE7-AB49-B866D1BC476D}" destId="{E18D6399-9C22-467C-AE4C-06E94C3F31B0}" srcOrd="0" destOrd="0" presId="urn:microsoft.com/office/officeart/2005/8/layout/matrix1"/>
    <dgm:cxn modelId="{0B255C03-97FB-478C-B23B-98B5AD11A84C}" type="presOf" srcId="{0636B7A7-901D-48A8-A56F-0DC7ADE6E9BF}" destId="{D8643774-5375-4475-BE10-29B6CFD6EB8E}" srcOrd="0" destOrd="0" presId="urn:microsoft.com/office/officeart/2005/8/layout/matrix1"/>
    <dgm:cxn modelId="{BC626871-4C2B-408D-BD68-C09359B032B7}" type="presOf" srcId="{EECFD24C-C97B-48B9-9D86-877859285C12}" destId="{005EB7CD-AFC6-4FD0-B23C-502B57848865}" srcOrd="1" destOrd="0" presId="urn:microsoft.com/office/officeart/2005/8/layout/matrix1"/>
    <dgm:cxn modelId="{6330C8C5-340C-40A7-B6FA-BA4582C54A00}" srcId="{2EC19FA1-9880-4F06-B19A-3358CC88C72C}" destId="{0636B7A7-901D-48A8-A56F-0DC7ADE6E9BF}" srcOrd="0" destOrd="0" parTransId="{E9C45602-304B-4837-9855-4F4B784592BD}" sibTransId="{6BC65A95-17F0-4686-B0CA-3981310222FE}"/>
    <dgm:cxn modelId="{8F832202-B6FD-42C8-AB40-7368276637EF}" type="presOf" srcId="{0636B7A7-901D-48A8-A56F-0DC7ADE6E9BF}" destId="{5A5C024E-2DC2-40DF-95D4-2C434CB97923}" srcOrd="1" destOrd="0" presId="urn:microsoft.com/office/officeart/2005/8/layout/matrix1"/>
    <dgm:cxn modelId="{804BDD1D-C370-4E3A-BAD1-FCC65785E9DB}" type="presOf" srcId="{E0A00F14-783D-4BE7-AB49-B866D1BC476D}" destId="{7ABB44D7-669E-429B-950B-29BB5F097883}" srcOrd="1" destOrd="0" presId="urn:microsoft.com/office/officeart/2005/8/layout/matrix1"/>
    <dgm:cxn modelId="{4943908B-7C8B-4CF4-9768-E72F0FEB1A65}" srcId="{2EC19FA1-9880-4F06-B19A-3358CC88C72C}" destId="{E0A00F14-783D-4BE7-AB49-B866D1BC476D}" srcOrd="2" destOrd="0" parTransId="{CA4A4385-E41C-49B4-8BFF-4814E8BBF6A4}" sibTransId="{395D0189-C729-45BD-A707-F1D7EA3B46A8}"/>
    <dgm:cxn modelId="{93E81246-A406-4F8D-A335-E28E5B94D700}" type="presOf" srcId="{2EC19FA1-9880-4F06-B19A-3358CC88C72C}" destId="{8BE6AF45-5FB2-44B2-A3B1-6AC705FF93B7}" srcOrd="0" destOrd="0" presId="urn:microsoft.com/office/officeart/2005/8/layout/matrix1"/>
    <dgm:cxn modelId="{989B2E9A-CC50-4E74-ACEB-8841DA60CE6D}" srcId="{2EC19FA1-9880-4F06-B19A-3358CC88C72C}" destId="{D6FF7F45-8541-4455-8A9B-FD6EC227518F}" srcOrd="3" destOrd="0" parTransId="{5051998B-5294-4A7F-A920-8CC436285BCA}" sibTransId="{B1FC5F60-707D-47B9-B518-B929286AEAFF}"/>
    <dgm:cxn modelId="{6705B2F7-D94E-4476-A790-08BE80B0C6DC}" srcId="{0FB450E1-5871-487B-A3E8-2D75279FF194}" destId="{2EC19FA1-9880-4F06-B19A-3358CC88C72C}" srcOrd="0" destOrd="0" parTransId="{EBF39538-53DA-48D7-86E5-38EC75A73016}" sibTransId="{E3974D65-C1F5-4938-BC9A-526A99C4ADFC}"/>
    <dgm:cxn modelId="{797BA02B-4DAB-4300-9BF4-74618E1AA8E0}" type="presOf" srcId="{EECFD24C-C97B-48B9-9D86-877859285C12}" destId="{A42615C7-7F1F-4991-925F-35524122B34C}" srcOrd="0" destOrd="0" presId="urn:microsoft.com/office/officeart/2005/8/layout/matrix1"/>
    <dgm:cxn modelId="{E0F8D55F-5D4A-421D-8007-71C2B3C4C69C}" type="presOf" srcId="{D6FF7F45-8541-4455-8A9B-FD6EC227518F}" destId="{2A1ABDC8-9F31-4BD9-B406-B356AF1325AC}" srcOrd="1" destOrd="0" presId="urn:microsoft.com/office/officeart/2005/8/layout/matrix1"/>
    <dgm:cxn modelId="{DDAB0885-17B9-41B1-9A5F-21CC36CA7213}" type="presParOf" srcId="{4A049EB7-9BDA-4202-A394-774C9E166A93}" destId="{6AA39E29-37D6-4666-A3FA-4916C03D2E48}" srcOrd="0" destOrd="0" presId="urn:microsoft.com/office/officeart/2005/8/layout/matrix1"/>
    <dgm:cxn modelId="{753CC718-16FC-47A4-97D4-C3317E860294}" type="presParOf" srcId="{6AA39E29-37D6-4666-A3FA-4916C03D2E48}" destId="{D8643774-5375-4475-BE10-29B6CFD6EB8E}" srcOrd="0" destOrd="0" presId="urn:microsoft.com/office/officeart/2005/8/layout/matrix1"/>
    <dgm:cxn modelId="{ABF04030-673B-463A-9DF8-8774AFBDFAD8}" type="presParOf" srcId="{6AA39E29-37D6-4666-A3FA-4916C03D2E48}" destId="{5A5C024E-2DC2-40DF-95D4-2C434CB97923}" srcOrd="1" destOrd="0" presId="urn:microsoft.com/office/officeart/2005/8/layout/matrix1"/>
    <dgm:cxn modelId="{EDA6DCBA-172D-4734-BC6F-E78ED20CE3A9}" type="presParOf" srcId="{6AA39E29-37D6-4666-A3FA-4916C03D2E48}" destId="{A42615C7-7F1F-4991-925F-35524122B34C}" srcOrd="2" destOrd="0" presId="urn:microsoft.com/office/officeart/2005/8/layout/matrix1"/>
    <dgm:cxn modelId="{3269B116-FFEF-4952-831F-37ACACC8BAF1}" type="presParOf" srcId="{6AA39E29-37D6-4666-A3FA-4916C03D2E48}" destId="{005EB7CD-AFC6-4FD0-B23C-502B57848865}" srcOrd="3" destOrd="0" presId="urn:microsoft.com/office/officeart/2005/8/layout/matrix1"/>
    <dgm:cxn modelId="{E0380849-DF76-4000-825E-91684DA14DA7}" type="presParOf" srcId="{6AA39E29-37D6-4666-A3FA-4916C03D2E48}" destId="{E18D6399-9C22-467C-AE4C-06E94C3F31B0}" srcOrd="4" destOrd="0" presId="urn:microsoft.com/office/officeart/2005/8/layout/matrix1"/>
    <dgm:cxn modelId="{ADB2CD22-C853-4E25-B659-9F9EAF5ADFCB}" type="presParOf" srcId="{6AA39E29-37D6-4666-A3FA-4916C03D2E48}" destId="{7ABB44D7-669E-429B-950B-29BB5F097883}" srcOrd="5" destOrd="0" presId="urn:microsoft.com/office/officeart/2005/8/layout/matrix1"/>
    <dgm:cxn modelId="{4FC3BAE7-72C5-4D1D-920B-0BCCFA474DEE}" type="presParOf" srcId="{6AA39E29-37D6-4666-A3FA-4916C03D2E48}" destId="{29FEBF70-44CE-43AB-A622-73A184940D2E}" srcOrd="6" destOrd="0" presId="urn:microsoft.com/office/officeart/2005/8/layout/matrix1"/>
    <dgm:cxn modelId="{074441CE-7E5B-4ED8-BC5F-32BBDA7502E4}" type="presParOf" srcId="{6AA39E29-37D6-4666-A3FA-4916C03D2E48}" destId="{2A1ABDC8-9F31-4BD9-B406-B356AF1325AC}" srcOrd="7" destOrd="0" presId="urn:microsoft.com/office/officeart/2005/8/layout/matrix1"/>
    <dgm:cxn modelId="{8CFD3DF9-1543-4112-9BBD-57ECE7CAAF94}" type="presParOf" srcId="{4A049EB7-9BDA-4202-A394-774C9E166A93}" destId="{8BE6AF45-5FB2-44B2-A3B1-6AC705FF93B7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2D25-C917-4089-8C72-47713C52FC74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18A1-6D94-4F9E-AD58-3E89482FB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52CB27-4EC3-4732-8838-287938F27D39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02F4-9F92-45F0-88AB-1EE752B2523B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17E1-27D9-4167-A454-17AD6E083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6ACD-C31F-4CDD-8D13-057C774F989C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7BAD-CE16-4318-BE13-70344C1CA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3C2-CF9E-4B51-993C-4EF5CDEA1A90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D0EE-129B-4E5B-894F-DDAE1B811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E90A-958E-499B-BB2E-10D72AD3FEE6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D4E6-40D9-458C-969A-7D179A580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484-8612-4DB7-9E79-95F7938AE48F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67F-C0E2-454C-846D-3932DDC3F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2042-16F0-4891-94FD-0E6ED74EC96D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6EF1-384B-4C66-9D13-CDE899AC3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92AE-7B38-44AD-8A8D-A33DD67ADD0D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DC8A-53CB-46D9-9E4D-5BDA1F2CB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E5B5-45C6-4D38-AE78-E97F025EF21A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981E-EA58-40DF-91AD-B947D67DE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5602-BF95-410B-96F6-70DD5A718CDC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8D71-61CC-4773-B01B-551DB17EC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AF90-D6D8-4FAA-AA2B-0EACA8BA795F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3031-9CAC-45BF-BE77-3406E3D7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AC2D-6347-4D7C-876B-B257BCC5ABAC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D6B-4B18-42A4-B185-D7C2D475D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09A-D26F-45AB-8A7E-4239BDA80187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4166-1CB5-493F-93DF-5CB1728EC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5D75-A34A-43FB-9A6B-7EFACC92AF02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2D13-C4BB-43EA-ADDD-7221832D7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F73-AB25-41D7-B20A-4F45563ADD10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4F1-1DCA-4F74-BCB6-3C4A51A9F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F794-7000-4169-BF0D-BD497FC143D1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A504-FB28-4CCD-B33C-4A7BF0DF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485D-F3D7-41A4-8B0D-05C28728B097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869E-5171-40F6-8BAC-87999423F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794-1D49-4980-A21C-B3AAA9F7A17C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5B8B-AC91-44B0-BA33-D1CF44318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DAF4-E06A-45DB-96C2-123F11B5BE0A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30F-28B0-46F8-A7CC-BACC1E6DC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5AC38-2215-47C7-AFBD-17C62EAF8FBC}" type="datetimeFigureOut">
              <a:rPr lang="ru-RU"/>
              <a:pPr>
                <a:defRPr/>
              </a:pPr>
              <a:t>12.04.2023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AA0C8-89B4-4775-AB3E-BD11D876B9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2"/>
            <a:ext cx="69087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</a:t>
            </a:r>
            <a:r>
              <a:rPr lang="uk-UA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іо</a:t>
            </a:r>
            <a:endParaRPr lang="uk-UA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 математики</a:t>
            </a:r>
          </a:p>
          <a:p>
            <a:pPr algn="ctr"/>
            <a:r>
              <a:rPr lang="uk-UA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Новозаводської</a:t>
            </a: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ЗОШ І – </a:t>
            </a:r>
            <a:r>
              <a:rPr lang="uk-UA" sz="32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ІІІ ст.</a:t>
            </a:r>
            <a:endParaRPr lang="uk-UA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496"/>
            <a:ext cx="77422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Башинської</a:t>
            </a:r>
            <a:r>
              <a:rPr lang="uk-U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Лариси Миколаївни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4800" b="1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Педагогічні технології</a:t>
            </a:r>
            <a:endParaRPr lang="ru-RU" altLang="ru-RU" sz="4800" b="1" dirty="0" smtClean="0">
              <a:solidFill>
                <a:schemeClr val="tx2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3316" name="Содержимое 4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497888" cy="4319587"/>
          </a:xfrm>
        </p:spPr>
        <p:txBody>
          <a:bodyPr/>
          <a:lstStyle/>
          <a:p>
            <a:pPr algn="just"/>
            <a:r>
              <a:rPr lang="uk-UA" altLang="ru-RU" sz="3600" b="1" dirty="0" smtClean="0"/>
              <a:t>технологія розвитку критичного мислення ; </a:t>
            </a:r>
            <a:endParaRPr lang="ru-RU" altLang="ru-RU" sz="3600" b="1" dirty="0" smtClean="0"/>
          </a:p>
          <a:p>
            <a:pPr algn="just"/>
            <a:r>
              <a:rPr lang="uk-UA" altLang="ru-RU" sz="3600" b="1" dirty="0" smtClean="0"/>
              <a:t>технологія програмового навчання ; </a:t>
            </a:r>
            <a:endParaRPr lang="ru-RU" altLang="ru-RU" sz="3600" b="1" dirty="0" smtClean="0"/>
          </a:p>
          <a:p>
            <a:pPr algn="just"/>
            <a:r>
              <a:rPr lang="uk-UA" altLang="ru-RU" sz="3600" b="1" dirty="0" smtClean="0"/>
              <a:t>технологія інтерактивного  навчання ;</a:t>
            </a:r>
            <a:endParaRPr lang="ru-RU" altLang="ru-RU" sz="3600" b="1" dirty="0" smtClean="0"/>
          </a:p>
          <a:p>
            <a:pPr algn="just"/>
            <a:r>
              <a:rPr lang="uk-UA" altLang="ru-RU" sz="3600" b="1" dirty="0" smtClean="0"/>
              <a:t>проектна технологія ; </a:t>
            </a:r>
            <a:endParaRPr lang="ru-RU" altLang="ru-RU" sz="3600" b="1" dirty="0" smtClean="0"/>
          </a:p>
          <a:p>
            <a:pPr algn="just"/>
            <a:r>
              <a:rPr lang="uk-UA" altLang="ru-RU" sz="3600" b="1" dirty="0" smtClean="0"/>
              <a:t>технологія колективного творчого навчання.</a:t>
            </a:r>
            <a:endParaRPr lang="ru-RU" altLang="ru-RU" sz="3600" b="1" dirty="0" smtClean="0"/>
          </a:p>
          <a:p>
            <a:endParaRPr lang="uk-UA" altLang="ru-RU" dirty="0" smtClean="0"/>
          </a:p>
          <a:p>
            <a:pPr>
              <a:lnSpc>
                <a:spcPct val="90000"/>
              </a:lnSpc>
            </a:pPr>
            <a:endParaRPr lang="ru-RU" altLang="ru-RU" dirty="0" smtClean="0"/>
          </a:p>
        </p:txBody>
      </p:sp>
      <p:pic>
        <p:nvPicPr>
          <p:cNvPr id="13317" name="Picture 6" descr="7242519_9c0e03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092825"/>
            <a:ext cx="8620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altLang="ru-RU" sz="2800" smtClean="0"/>
              <a:t>	 - організаційний етап;</a:t>
            </a:r>
            <a:br>
              <a:rPr lang="uk-UA" altLang="ru-RU" sz="2800" smtClean="0"/>
            </a:br>
            <a:r>
              <a:rPr lang="uk-UA" altLang="ru-RU" sz="2800" smtClean="0"/>
              <a:t> - етап перевірки домашнього завдання;</a:t>
            </a:r>
            <a:br>
              <a:rPr lang="uk-UA" altLang="ru-RU" sz="2800" smtClean="0"/>
            </a:br>
            <a:r>
              <a:rPr lang="uk-UA" altLang="ru-RU" sz="2800" smtClean="0"/>
              <a:t> - етап актуалізації суб'єктивного досвіду учнів;</a:t>
            </a:r>
            <a:br>
              <a:rPr lang="uk-UA" altLang="ru-RU" sz="2800" smtClean="0"/>
            </a:br>
            <a:r>
              <a:rPr lang="uk-UA" altLang="ru-RU" sz="2800" smtClean="0"/>
              <a:t> - етап вивчення нових знань і способів діяльності;</a:t>
            </a:r>
            <a:br>
              <a:rPr lang="uk-UA" altLang="ru-RU" sz="2800" smtClean="0"/>
            </a:br>
            <a:r>
              <a:rPr lang="uk-UA" altLang="ru-RU" sz="2800" smtClean="0"/>
              <a:t> - етап первинної перевірки розуміння вивченого;</a:t>
            </a:r>
            <a:br>
              <a:rPr lang="uk-UA" altLang="ru-RU" sz="2800" smtClean="0"/>
            </a:br>
            <a:r>
              <a:rPr lang="uk-UA" altLang="ru-RU" sz="2800" smtClean="0"/>
              <a:t> - етап закріплення вивченого;</a:t>
            </a:r>
            <a:br>
              <a:rPr lang="uk-UA" altLang="ru-RU" sz="2800" smtClean="0"/>
            </a:br>
            <a:r>
              <a:rPr lang="uk-UA" altLang="ru-RU" sz="2800" smtClean="0"/>
              <a:t> - етап застосування вивченого;</a:t>
            </a:r>
            <a:br>
              <a:rPr lang="uk-UA" altLang="ru-RU" sz="2800" smtClean="0"/>
            </a:br>
            <a:r>
              <a:rPr lang="uk-UA" altLang="ru-RU" sz="2800" smtClean="0"/>
              <a:t> - етап узагальнення й систематизації;</a:t>
            </a:r>
            <a:br>
              <a:rPr lang="uk-UA" altLang="ru-RU" sz="2800" smtClean="0"/>
            </a:br>
            <a:r>
              <a:rPr lang="uk-UA" altLang="ru-RU" sz="2800" smtClean="0"/>
              <a:t> - етап контролю й самоконтролю;</a:t>
            </a:r>
            <a:br>
              <a:rPr lang="uk-UA" altLang="ru-RU" sz="2800" smtClean="0"/>
            </a:br>
            <a:r>
              <a:rPr lang="uk-UA" altLang="ru-RU" sz="2800" smtClean="0"/>
              <a:t> - етап корекції;</a:t>
            </a:r>
            <a:br>
              <a:rPr lang="uk-UA" altLang="ru-RU" sz="2800" smtClean="0"/>
            </a:br>
            <a:r>
              <a:rPr lang="uk-UA" altLang="ru-RU" sz="2800" smtClean="0"/>
              <a:t> - етап інформації про домашнє завдання;</a:t>
            </a:r>
            <a:br>
              <a:rPr lang="uk-UA" altLang="ru-RU" sz="2800" smtClean="0"/>
            </a:br>
            <a:r>
              <a:rPr lang="uk-UA" altLang="ru-RU" sz="2800" smtClean="0"/>
              <a:t> - етап підведення підсумків навчального заняття;</a:t>
            </a:r>
            <a:br>
              <a:rPr lang="uk-UA" altLang="ru-RU" sz="2800" smtClean="0"/>
            </a:br>
            <a:r>
              <a:rPr lang="uk-UA" altLang="ru-RU" sz="2800" smtClean="0"/>
              <a:t> - рефлексія.</a:t>
            </a:r>
            <a:br>
              <a:rPr lang="uk-UA" altLang="ru-RU" sz="2800" smtClean="0"/>
            </a:br>
            <a:endParaRPr lang="uk-UA" altLang="ru-RU" sz="2800" smtClean="0"/>
          </a:p>
        </p:txBody>
      </p:sp>
      <p:sp>
        <p:nvSpPr>
          <p:cNvPr id="14343" name="Rectangle 9"/>
          <p:cNvSpPr>
            <a:spLocks/>
          </p:cNvSpPr>
          <p:nvPr/>
        </p:nvSpPr>
        <p:spPr bwMode="auto">
          <a:xfrm>
            <a:off x="501650" y="714356"/>
            <a:ext cx="7856564" cy="6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altLang="ru-RU" sz="4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Основні етапи уроку</a:t>
            </a:r>
            <a:endParaRPr lang="ru-RU" altLang="ru-RU" sz="4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Содержимое 3" descr="учебники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815013"/>
            <a:ext cx="1143000" cy="104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dirty="0" smtClean="0">
                <a:latin typeface="Franklin Gothic Heavy" pitchFamily="34" charset="0"/>
              </a:rPr>
              <a:t>Чинники, які впливають на ефективність сучасного уроку</a:t>
            </a:r>
            <a:endParaRPr lang="ru-RU" altLang="ru-RU" sz="4000" b="1" dirty="0" smtClean="0">
              <a:latin typeface="Franklin Gothic Heavy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536344" y="1700807"/>
          <a:ext cx="9680344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dirty="0" smtClean="0">
                <a:latin typeface="Franklin Gothic Heavy" pitchFamily="34" charset="0"/>
              </a:rPr>
              <a:t>Критерії ефективності сучасного уроку, що залежать від викладача</a:t>
            </a:r>
            <a:endParaRPr lang="ru-RU" altLang="ru-RU" sz="3600" b="1" dirty="0" smtClean="0">
              <a:latin typeface="Franklin Gothic Heavy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87363" y="15732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8" name="Picture 8" descr="school19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1196975"/>
            <a:ext cx="12588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571480"/>
            <a:ext cx="7758138" cy="846158"/>
          </a:xfrm>
        </p:spPr>
        <p:txBody>
          <a:bodyPr/>
          <a:lstStyle/>
          <a:p>
            <a:r>
              <a:rPr lang="uk-UA" altLang="ru-RU" sz="4000" b="1" dirty="0" smtClean="0">
                <a:latin typeface="Franklin Gothic Heavy" pitchFamily="34" charset="0"/>
              </a:rPr>
              <a:t>Критерії ефективності сучасного уроку, що залежать від учня</a:t>
            </a:r>
            <a:endParaRPr lang="ru-RU" altLang="ru-RU" sz="4000" b="1" dirty="0" smtClean="0">
              <a:latin typeface="Franklin Gothic Heavy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1557338"/>
            <a:ext cx="2201863" cy="4930775"/>
            <a:chOff x="204" y="709"/>
            <a:chExt cx="1387" cy="310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8" y="718"/>
              <a:ext cx="576" cy="308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tx1"/>
                  </a:solidFill>
                </a:rPr>
                <a:t>Сучасний учень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975" y="1842"/>
              <a:ext cx="616" cy="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627313" y="1844675"/>
            <a:ext cx="43195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Бажання вчитися;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Активність; 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Зацікавленість;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Здібності учня; 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Підготовка до уроку;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Потреба у нових знаннях;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Здатність отримувати 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задоволення від навчання;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Вміння слухати;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Свідоме ставлення;</a:t>
            </a:r>
          </a:p>
          <a:p>
            <a:pPr>
              <a:buFontTx/>
              <a:buChar char="•"/>
            </a:pPr>
            <a:r>
              <a:rPr lang="uk-UA" altLang="ru-RU" sz="2400" b="1">
                <a:latin typeface="Calibri" pitchFamily="34" charset="0"/>
              </a:rPr>
              <a:t>Самоосвіта</a:t>
            </a:r>
            <a:r>
              <a:rPr lang="uk-UA" altLang="ru-RU" sz="2400">
                <a:latin typeface="Calibri" pitchFamily="34" charset="0"/>
              </a:rPr>
              <a:t>.</a:t>
            </a:r>
            <a:endParaRPr lang="ru-RU" altLang="ru-RU" sz="2400">
              <a:latin typeface="Calibri" pitchFamily="34" charset="0"/>
            </a:endParaRPr>
          </a:p>
        </p:txBody>
      </p:sp>
      <p:pic>
        <p:nvPicPr>
          <p:cNvPr id="21510" name="Picture 10" descr="4-3 Проверка домашнего зад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636838"/>
            <a:ext cx="1958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553" y="188640"/>
            <a:ext cx="65069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технології навчання,</a:t>
            </a:r>
          </a:p>
          <a:p>
            <a:pPr algn="ctr"/>
            <a:r>
              <a:rPr lang="uk-UA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 я використовую в своїй роботі</a:t>
            </a: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0750294"/>
              </p:ext>
            </p:extLst>
          </p:nvPr>
        </p:nvGraphicFramePr>
        <p:xfrm>
          <a:off x="428596" y="1428736"/>
          <a:ext cx="828092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50"/>
                <a:gridCol w="3670535"/>
                <a:gridCol w="3852435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1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Здоров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’</a:t>
                      </a:r>
                      <a:r>
                        <a:rPr lang="uk-UA" sz="16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язберігаючі</a:t>
                      </a:r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Фізкультхвилики</a:t>
                      </a:r>
                    </a:p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Вправи для очей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2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Особистісно-орієнтований</a:t>
                      </a:r>
                      <a:r>
                        <a:rPr lang="uk-UA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 підхід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Використовую</a:t>
                      </a:r>
                      <a:r>
                        <a:rPr lang="uk-UA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дидактчні матеріали, відповідно рівня підготовки та здібностей конкретного учня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Ігрові технології</a:t>
                      </a:r>
                    </a:p>
                    <a:p>
                      <a:r>
                        <a:rPr lang="uk-UA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Задачі-рисунки, задачі-жарти, задачі з неповними або зайвими даними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Інтерактивні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кооперативне, колективно-групове навчання, ситуативне моделювання, опрацювання дискусійних питань.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Інформаційно-комунікаційні технології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Навчально-методичні комплекси, презентації, публікації, тестові системи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468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 уроки,</a:t>
            </a:r>
          </a:p>
          <a:p>
            <a:pPr algn="ctr"/>
            <a:r>
              <a:rPr lang="uk-UA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 я практикую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39552" y="1798286"/>
            <a:ext cx="2016224" cy="158417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00000"/>
                </a:solidFill>
              </a:rPr>
              <a:t>Уроки-подорожі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10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5" y="3717032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71" y="3717467"/>
            <a:ext cx="219404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2178" y="2223656"/>
            <a:ext cx="14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 однієї </a:t>
            </a:r>
          </a:p>
          <a:p>
            <a:pPr algn="ctr"/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задачі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644" y="4359415"/>
            <a:ext cx="1350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Урок-залік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237" y="4167951"/>
            <a:ext cx="222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Урок-семінар</a:t>
            </a:r>
          </a:p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Урок-конференція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714744" y="2428868"/>
            <a:ext cx="12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800000"/>
                </a:solidFill>
              </a:rPr>
              <a:t>Уроки-ігри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56"/>
            <a:ext cx="64536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Навчально-методична робота</a:t>
            </a:r>
            <a:endParaRPr lang="ru-RU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Виступи на засіданнях методоб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єднань, педрадах.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Створення презентацій до уроків математики.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Розробки конспектів нестандартних уроків, сценаріїв. виховних заходів, дидактичних матеріалів до уроків.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Використання інноваційних технологій навчання.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Вивчення навчального матеріалу з погляду сучасних форм і методів.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Збереження психологічного здоров'я на уроках.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Використання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міжпредметних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зв'язкі</a:t>
            </a:r>
            <a:r>
              <a:rPr lang="uk-UA" sz="2000" b="1" dirty="0" smtClean="0">
                <a:solidFill>
                  <a:srgbClr val="800000"/>
                </a:solidFill>
              </a:rPr>
              <a:t>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2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24300" y="404813"/>
            <a:ext cx="4822825" cy="1800225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Башинська</a:t>
            </a:r>
            <a:r>
              <a:rPr lang="uk-UA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Лариса Миколаївна</a:t>
            </a:r>
            <a:endParaRPr lang="ru-RU" sz="4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86188" y="2214563"/>
            <a:ext cx="5143500" cy="4286250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b="1" dirty="0" smtClean="0">
                <a:latin typeface="Times New Roman" pitchFamily="18" charset="0"/>
              </a:rPr>
              <a:t>24.03.1954р.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uk-UA" sz="2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Вчитель математики, німецької та англійської мови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u="sng" dirty="0" smtClean="0">
                <a:latin typeface="Times New Roman" pitchFamily="18" charset="0"/>
              </a:rPr>
              <a:t>Стаж роботи:</a:t>
            </a:r>
            <a:r>
              <a:rPr lang="uk-UA" sz="2400" b="1" dirty="0" smtClean="0">
                <a:latin typeface="Times New Roman" pitchFamily="18" charset="0"/>
              </a:rPr>
              <a:t> 49 років,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dirty="0" smtClean="0">
                <a:latin typeface="Times New Roman" pitchFamily="18" charset="0"/>
              </a:rPr>
              <a:t> категорія - І</a:t>
            </a:r>
          </a:p>
        </p:txBody>
      </p:sp>
      <p:pic>
        <p:nvPicPr>
          <p:cNvPr id="6" name="Picture 2" descr="C:\Users\user\Desktop\Новая папка (6)\зображення_viber_2023-02-05_19-36-14-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SAM_7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50985" cy="39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6314" y="428604"/>
            <a:ext cx="3661414" cy="46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66" tIns="40883" rIns="81766" bIns="40883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500" b="1" dirty="0">
                <a:solidFill>
                  <a:schemeClr val="tx2">
                    <a:lumMod val="75000"/>
                  </a:schemeClr>
                </a:solidFill>
              </a:rPr>
              <a:t>“ Учитель, який хоче мати високі результати навчання, повинен знати стилі пізнання своїх учнів, покладати це в основу організації спільної діяльності педагога і школярів на уроці .”</a:t>
            </a:r>
          </a:p>
          <a:p>
            <a:pPr>
              <a:buFont typeface="Wingdings" pitchFamily="2" charset="2"/>
              <a:buNone/>
            </a:pPr>
            <a:r>
              <a:rPr lang="uk-UA" sz="2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5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25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В.О.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Сухомлинський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1"/>
          </p:nvPr>
        </p:nvSpPr>
        <p:spPr>
          <a:xfrm>
            <a:off x="1357290" y="2714620"/>
            <a:ext cx="5977011" cy="100850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ru-RU" sz="6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289" y="548680"/>
            <a:ext cx="6094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 педагогічне кредо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81038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Calibri Light" pitchFamily="34" charset="0"/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428868"/>
            <a:ext cx="40636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Життєве кредо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7659" y="3952441"/>
            <a:ext cx="6078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3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«Щоб мати право вчити інших,  потрібно постійно вчитися самому 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71810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Любити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цінувати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кожну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мить, </a:t>
            </a:r>
          </a:p>
          <a:p>
            <a:pPr algn="ctr"/>
            <a:r>
              <a:rPr lang="uk-UA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нести радість, </a:t>
            </a:r>
          </a:p>
          <a:p>
            <a:pPr algn="ctr"/>
            <a:r>
              <a:rPr lang="uk-UA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книгах – шукати істинну,</a:t>
            </a:r>
          </a:p>
          <a:p>
            <a:pPr algn="ctr"/>
            <a:r>
              <a:rPr lang="uk-UA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людях – </a:t>
            </a:r>
            <a:r>
              <a:rPr lang="uk-UA" sz="32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мудрість”</a:t>
            </a:r>
            <a:endParaRPr lang="ru-RU" sz="3200" b="1" dirty="0">
              <a:ln w="1905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altLang="ru-RU" smtClean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214282" y="4572008"/>
          <a:ext cx="8715436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14282" y="2357430"/>
          <a:ext cx="8715436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14346" y="0"/>
            <a:ext cx="935834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500306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571480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Актуальність проблемного питання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2714620"/>
          <a:ext cx="871543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6" descr="пп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3500438"/>
            <a:ext cx="1182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/>
          <p:nvPr/>
        </p:nvGrpSpPr>
        <p:grpSpPr>
          <a:xfrm>
            <a:off x="214282" y="6075180"/>
            <a:ext cx="547974" cy="782820"/>
            <a:chOff x="0" y="2644159"/>
            <a:chExt cx="547974" cy="782820"/>
          </a:xfrm>
          <a:solidFill>
            <a:schemeClr val="accent2"/>
          </a:solidFill>
        </p:grpSpPr>
        <p:sp>
          <p:nvSpPr>
            <p:cNvPr id="8" name="Нашивка 7"/>
            <p:cNvSpPr/>
            <p:nvPr/>
          </p:nvSpPr>
          <p:spPr>
            <a:xfrm rot="5400000">
              <a:off x="-117423" y="2761582"/>
              <a:ext cx="782820" cy="547974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0" y="2918146"/>
              <a:ext cx="547974" cy="2348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16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85813" y="6072188"/>
            <a:ext cx="8142287" cy="458787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6248" tIns="18415" rIns="18415" bIns="18415" spcCol="1270" anchor="ctr"/>
          <a:lstStyle/>
          <a:p>
            <a:pPr marL="285750" lvl="1" indent="-285750" defTabSz="1289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Ведення особистого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друк 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виданнях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71481"/>
            <a:ext cx="457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Шляхи реалізації</a:t>
            </a:r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endParaRPr lang="uk-UA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157161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Участь в навчально-виховній роботі школи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85749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Участь в районних семінарах вчителів математики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9290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Вивчення передового педагогічного досвіду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642918"/>
            <a:ext cx="7358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Набуття досвіду роботи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684213" y="571480"/>
            <a:ext cx="7388249" cy="985858"/>
          </a:xfrm>
        </p:spPr>
        <p:txBody>
          <a:bodyPr/>
          <a:lstStyle/>
          <a:p>
            <a:r>
              <a:rPr lang="uk-UA" altLang="ru-RU" b="1" dirty="0" smtClean="0">
                <a:latin typeface="Franklin Gothic Heavy" pitchFamily="34" charset="0"/>
              </a:rPr>
              <a:t>Вимоги до сучасного уроку</a:t>
            </a:r>
            <a:endParaRPr lang="ru-RU" altLang="ru-RU" dirty="0" smtClean="0">
              <a:latin typeface="Franklin Gothic Heavy" pitchFamily="34" charset="0"/>
            </a:endParaRPr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>
            <a:off x="1619250" y="2276475"/>
            <a:ext cx="7524750" cy="3733800"/>
          </a:xfrm>
        </p:spPr>
        <p:txBody>
          <a:bodyPr/>
          <a:lstStyle/>
          <a:p>
            <a:endParaRPr lang="ru-RU" altLang="ru-RU" sz="1200" smtClean="0">
              <a:latin typeface="Bookman Old Style" pitchFamily="18" charset="0"/>
            </a:endParaRPr>
          </a:p>
          <a:p>
            <a:endParaRPr lang="ru-RU" alt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350963" y="1563688"/>
          <a:ext cx="6096000" cy="48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Содержимое 3" descr="глобус 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6438" y="1700213"/>
            <a:ext cx="493712" cy="64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13" descr="folder_icon_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341438"/>
            <a:ext cx="18351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84213" y="1773238"/>
            <a:ext cx="6802437" cy="4321175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 w="9525" algn="ctr">
            <a:noFill/>
            <a:round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1" name="Picture 8" descr="http://domanivkarnvk.at.ua/vl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981773" cy="76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546</Words>
  <Application>Microsoft Office PowerPoint</Application>
  <PresentationFormat>Экран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24" baseType="lpstr">
      <vt:lpstr>Тема Office</vt:lpstr>
      <vt:lpstr>Слайд 1</vt:lpstr>
      <vt:lpstr>Башинська Лариса Миколаївна</vt:lpstr>
      <vt:lpstr>Слайд 3</vt:lpstr>
      <vt:lpstr>Слайд 4</vt:lpstr>
      <vt:lpstr>Слайд 5</vt:lpstr>
      <vt:lpstr>Слайд 6</vt:lpstr>
      <vt:lpstr>Слайд 7</vt:lpstr>
      <vt:lpstr>Вимоги до сучасного уроку</vt:lpstr>
      <vt:lpstr>Слайд 9</vt:lpstr>
      <vt:lpstr>Педагогічні технології</vt:lpstr>
      <vt:lpstr>Слайд 11</vt:lpstr>
      <vt:lpstr>Чинники, які впливають на ефективність сучасного уроку</vt:lpstr>
      <vt:lpstr>Критерії ефективності сучасного уроку, що залежать від викладача</vt:lpstr>
      <vt:lpstr>Критерії ефективності сучасного уроку, що залежать від учня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Довільний показ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249</cp:revision>
  <dcterms:created xsi:type="dcterms:W3CDTF">2013-07-29T17:42:42Z</dcterms:created>
  <dcterms:modified xsi:type="dcterms:W3CDTF">2023-04-12T06:32:50Z</dcterms:modified>
</cp:coreProperties>
</file>