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Layouts/slideLayout13.xml" ContentType="application/vnd.openxmlformats-officedocument.presentationml.slideLayout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ink/ink2.xml" ContentType="application/inkml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colors8.xml" ContentType="application/vnd.openxmlformats-officedocument.drawingml.diagramColors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colors6.xml" ContentType="application/vnd.openxmlformats-officedocument.drawingml.diagramColor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quickStyle3.xml" ContentType="application/vnd.openxmlformats-officedocument.drawingml.diagramStyl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ink/ink1.xml" ContentType="application/inkml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2" r:id="rId1"/>
  </p:sldMasterIdLst>
  <p:sldIdLst>
    <p:sldId id="256" r:id="rId2"/>
    <p:sldId id="257" r:id="rId3"/>
    <p:sldId id="272" r:id="rId4"/>
    <p:sldId id="294" r:id="rId5"/>
    <p:sldId id="295" r:id="rId6"/>
    <p:sldId id="296" r:id="rId7"/>
    <p:sldId id="259" r:id="rId8"/>
    <p:sldId id="273" r:id="rId9"/>
    <p:sldId id="277" r:id="rId10"/>
    <p:sldId id="288" r:id="rId11"/>
    <p:sldId id="289" r:id="rId12"/>
    <p:sldId id="281" r:id="rId13"/>
    <p:sldId id="260" r:id="rId14"/>
    <p:sldId id="274" r:id="rId15"/>
    <p:sldId id="276" r:id="rId16"/>
    <p:sldId id="290" r:id="rId17"/>
    <p:sldId id="291" r:id="rId18"/>
    <p:sldId id="265" r:id="rId19"/>
    <p:sldId id="266" r:id="rId20"/>
    <p:sldId id="292" r:id="rId21"/>
    <p:sldId id="267" r:id="rId22"/>
    <p:sldId id="297" r:id="rId23"/>
    <p:sldId id="298" r:id="rId24"/>
    <p:sldId id="299" r:id="rId25"/>
    <p:sldId id="302" r:id="rId26"/>
    <p:sldId id="301" r:id="rId27"/>
    <p:sldId id="300" r:id="rId28"/>
    <p:sldId id="306" r:id="rId29"/>
    <p:sldId id="305" r:id="rId30"/>
    <p:sldId id="304" r:id="rId31"/>
    <p:sldId id="303" r:id="rId32"/>
    <p:sldId id="312" r:id="rId33"/>
    <p:sldId id="311" r:id="rId34"/>
    <p:sldId id="310" r:id="rId35"/>
    <p:sldId id="309" r:id="rId36"/>
    <p:sldId id="308" r:id="rId37"/>
    <p:sldId id="307" r:id="rId38"/>
    <p:sldId id="317" r:id="rId39"/>
    <p:sldId id="316" r:id="rId40"/>
    <p:sldId id="315" r:id="rId41"/>
    <p:sldId id="293" r:id="rId42"/>
    <p:sldId id="280" r:id="rId43"/>
    <p:sldId id="318" r:id="rId4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A7D971"/>
    <a:srgbClr val="5F9127"/>
    <a:srgbClr val="78B832"/>
    <a:srgbClr val="8FCE4A"/>
    <a:srgbClr val="BAE18F"/>
    <a:srgbClr val="8FF5CE"/>
    <a:srgbClr val="FFFFCC"/>
    <a:srgbClr val="B1974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935" autoAdjust="0"/>
    <p:restoredTop sz="94660"/>
  </p:normalViewPr>
  <p:slideViewPr>
    <p:cSldViewPr snapToGrid="0">
      <p:cViewPr varScale="1">
        <p:scale>
          <a:sx n="64" d="100"/>
          <a:sy n="64" d="100"/>
        </p:scale>
        <p:origin x="-146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216DBDF-2691-4AA4-8DF5-13DF8F18C7EE}" type="doc">
      <dgm:prSet loTypeId="urn:microsoft.com/office/officeart/2005/8/layout/vList3#1" loCatId="list" qsTypeId="urn:microsoft.com/office/officeart/2005/8/quickstyle/simple1" qsCatId="simple" csTypeId="urn:microsoft.com/office/officeart/2005/8/colors/accent1_2" csCatId="accent1" phldr="1"/>
      <dgm:spPr/>
    </dgm:pt>
    <dgm:pt modelId="{E0E92D33-7D84-4F13-9150-7F0BD89880EF}">
      <dgm:prSet phldrT="[Текст]" custT="1"/>
      <dgm:spPr/>
      <dgm:t>
        <a:bodyPr/>
        <a:lstStyle/>
        <a:p>
          <a:r>
            <a:rPr lang="uk-UA" sz="2800" b="1" dirty="0">
              <a:solidFill>
                <a:schemeClr val="tx1"/>
              </a:solidFill>
            </a:rPr>
            <a:t>Всебічно розвивати здібності кожної дитини</a:t>
          </a:r>
        </a:p>
      </dgm:t>
    </dgm:pt>
    <dgm:pt modelId="{DD68ABEF-AD9C-4A32-89D0-C15D3C3FB501}" type="parTrans" cxnId="{CEB3985B-B730-4F92-9E83-AE31FA014C89}">
      <dgm:prSet/>
      <dgm:spPr/>
      <dgm:t>
        <a:bodyPr/>
        <a:lstStyle/>
        <a:p>
          <a:endParaRPr lang="uk-UA"/>
        </a:p>
      </dgm:t>
    </dgm:pt>
    <dgm:pt modelId="{59B2EE31-9FD3-4606-B7ED-B29A31176220}" type="sibTrans" cxnId="{CEB3985B-B730-4F92-9E83-AE31FA014C89}">
      <dgm:prSet/>
      <dgm:spPr/>
      <dgm:t>
        <a:bodyPr/>
        <a:lstStyle/>
        <a:p>
          <a:endParaRPr lang="uk-UA"/>
        </a:p>
      </dgm:t>
    </dgm:pt>
    <dgm:pt modelId="{9560E323-BEF9-4013-9DB5-13E2A0373446}">
      <dgm:prSet phldrT="[Текст]" custT="1"/>
      <dgm:spPr/>
      <dgm:t>
        <a:bodyPr/>
        <a:lstStyle/>
        <a:p>
          <a:r>
            <a:rPr lang="uk-UA" sz="2800" b="1" dirty="0">
              <a:solidFill>
                <a:schemeClr val="tx1"/>
              </a:solidFill>
            </a:rPr>
            <a:t>Уточнювати, поглиблювати та розвивати сенсорні уміння школярів</a:t>
          </a:r>
        </a:p>
      </dgm:t>
    </dgm:pt>
    <dgm:pt modelId="{6AF4A910-20AB-4173-A802-52D1B9870145}" type="parTrans" cxnId="{541A4B6F-2CAE-4048-922A-2A49230DAE29}">
      <dgm:prSet/>
      <dgm:spPr/>
      <dgm:t>
        <a:bodyPr/>
        <a:lstStyle/>
        <a:p>
          <a:endParaRPr lang="uk-UA"/>
        </a:p>
      </dgm:t>
    </dgm:pt>
    <dgm:pt modelId="{6C6F5780-A2A4-464E-B865-C94D128F9D3F}" type="sibTrans" cxnId="{541A4B6F-2CAE-4048-922A-2A49230DAE29}">
      <dgm:prSet/>
      <dgm:spPr/>
      <dgm:t>
        <a:bodyPr/>
        <a:lstStyle/>
        <a:p>
          <a:endParaRPr lang="uk-UA"/>
        </a:p>
      </dgm:t>
    </dgm:pt>
    <dgm:pt modelId="{8654DE4F-EC40-43A8-A1AC-BE0752F88A4C}">
      <dgm:prSet phldrT="[Текст]" custT="1"/>
      <dgm:spPr/>
      <dgm:t>
        <a:bodyPr/>
        <a:lstStyle/>
        <a:p>
          <a:r>
            <a:rPr lang="uk-UA" sz="2800" b="1" dirty="0">
              <a:solidFill>
                <a:schemeClr val="tx1"/>
              </a:solidFill>
            </a:rPr>
            <a:t>Розвивати мовленнєві уміння</a:t>
          </a:r>
        </a:p>
      </dgm:t>
    </dgm:pt>
    <dgm:pt modelId="{40A738DF-3BEF-4AAF-9D1A-5D058D4467EE}" type="parTrans" cxnId="{F0196BB6-BE86-4275-B860-05B9F597F50F}">
      <dgm:prSet/>
      <dgm:spPr/>
      <dgm:t>
        <a:bodyPr/>
        <a:lstStyle/>
        <a:p>
          <a:endParaRPr lang="uk-UA"/>
        </a:p>
      </dgm:t>
    </dgm:pt>
    <dgm:pt modelId="{2D08DB0A-3713-4CC2-A6AB-9978F0B96173}" type="sibTrans" cxnId="{F0196BB6-BE86-4275-B860-05B9F597F50F}">
      <dgm:prSet/>
      <dgm:spPr/>
      <dgm:t>
        <a:bodyPr/>
        <a:lstStyle/>
        <a:p>
          <a:endParaRPr lang="uk-UA"/>
        </a:p>
      </dgm:t>
    </dgm:pt>
    <dgm:pt modelId="{2AD72F9E-846E-46BD-B787-8DAD06C055B7}">
      <dgm:prSet phldrT="[Текст]" custT="1"/>
      <dgm:spPr/>
      <dgm:t>
        <a:bodyPr/>
        <a:lstStyle/>
        <a:p>
          <a:r>
            <a:rPr lang="uk-UA" sz="2400" b="1" dirty="0">
              <a:solidFill>
                <a:schemeClr val="tx1"/>
              </a:solidFill>
            </a:rPr>
            <a:t>Формувати початкові уміння доказово та </a:t>
          </a:r>
          <a:r>
            <a:rPr lang="uk-UA" sz="2400" b="1" dirty="0" err="1">
              <a:solidFill>
                <a:schemeClr val="tx1"/>
              </a:solidFill>
            </a:rPr>
            <a:t>логічно</a:t>
          </a:r>
          <a:r>
            <a:rPr lang="uk-UA" sz="2400" b="1" dirty="0">
              <a:solidFill>
                <a:schemeClr val="tx1"/>
              </a:solidFill>
            </a:rPr>
            <a:t> міркувати і доводити свої дії</a:t>
          </a:r>
        </a:p>
      </dgm:t>
    </dgm:pt>
    <dgm:pt modelId="{79C3DF43-DFEE-4A58-9C75-1C84FD03020D}" type="parTrans" cxnId="{6CAE9035-746C-484F-A70C-E25828DD5E39}">
      <dgm:prSet/>
      <dgm:spPr/>
      <dgm:t>
        <a:bodyPr/>
        <a:lstStyle/>
        <a:p>
          <a:endParaRPr lang="uk-UA"/>
        </a:p>
      </dgm:t>
    </dgm:pt>
    <dgm:pt modelId="{7E4510A9-2ACC-43F8-AB81-367039942ADA}" type="sibTrans" cxnId="{6CAE9035-746C-484F-A70C-E25828DD5E39}">
      <dgm:prSet/>
      <dgm:spPr/>
      <dgm:t>
        <a:bodyPr/>
        <a:lstStyle/>
        <a:p>
          <a:endParaRPr lang="uk-UA"/>
        </a:p>
      </dgm:t>
    </dgm:pt>
    <dgm:pt modelId="{504D3A11-7B6D-4BF0-AA33-70BE2DF47A6F}">
      <dgm:prSet phldrT="[Текст]" custT="1"/>
      <dgm:spPr/>
      <dgm:t>
        <a:bodyPr/>
        <a:lstStyle/>
        <a:p>
          <a:r>
            <a:rPr lang="uk-UA" sz="2800" b="1" dirty="0">
              <a:solidFill>
                <a:schemeClr val="tx1"/>
              </a:solidFill>
            </a:rPr>
            <a:t>Розвивати логічне та абстрактне мислення</a:t>
          </a:r>
        </a:p>
      </dgm:t>
    </dgm:pt>
    <dgm:pt modelId="{CD9ECCFA-EA11-4E30-A0F7-1E11E297BBD9}" type="parTrans" cxnId="{C3647B24-FF43-4EB4-8F27-F4D4AE6A6C0E}">
      <dgm:prSet/>
      <dgm:spPr/>
      <dgm:t>
        <a:bodyPr/>
        <a:lstStyle/>
        <a:p>
          <a:endParaRPr lang="uk-UA"/>
        </a:p>
      </dgm:t>
    </dgm:pt>
    <dgm:pt modelId="{5EB1429D-728A-4CA9-B257-1B8E9322196C}" type="sibTrans" cxnId="{C3647B24-FF43-4EB4-8F27-F4D4AE6A6C0E}">
      <dgm:prSet/>
      <dgm:spPr/>
      <dgm:t>
        <a:bodyPr/>
        <a:lstStyle/>
        <a:p>
          <a:endParaRPr lang="uk-UA"/>
        </a:p>
      </dgm:t>
    </dgm:pt>
    <dgm:pt modelId="{E135F319-685F-45BE-ACD1-8F7F9498DD8D}">
      <dgm:prSet phldrT="[Текст]" custT="1"/>
      <dgm:spPr/>
      <dgm:t>
        <a:bodyPr/>
        <a:lstStyle/>
        <a:p>
          <a:r>
            <a:rPr lang="uk-UA" sz="2800" b="1" i="0" dirty="0">
              <a:solidFill>
                <a:schemeClr val="tx1"/>
              </a:solidFill>
            </a:rPr>
            <a:t>Розширювати понятійний словниковий запас дітей</a:t>
          </a:r>
        </a:p>
      </dgm:t>
    </dgm:pt>
    <dgm:pt modelId="{641AB2CA-27E7-447E-A55A-98613D3952B2}" type="parTrans" cxnId="{8D30DD35-5525-406D-BC79-533C6670B433}">
      <dgm:prSet/>
      <dgm:spPr/>
      <dgm:t>
        <a:bodyPr/>
        <a:lstStyle/>
        <a:p>
          <a:endParaRPr lang="uk-UA"/>
        </a:p>
      </dgm:t>
    </dgm:pt>
    <dgm:pt modelId="{504B4CEF-DD63-402C-9251-099CFD363745}" type="sibTrans" cxnId="{8D30DD35-5525-406D-BC79-533C6670B433}">
      <dgm:prSet/>
      <dgm:spPr/>
      <dgm:t>
        <a:bodyPr/>
        <a:lstStyle/>
        <a:p>
          <a:endParaRPr lang="uk-UA"/>
        </a:p>
      </dgm:t>
    </dgm:pt>
    <dgm:pt modelId="{950D9414-B958-456A-8961-ADD61A6CC7E3}">
      <dgm:prSet phldrT="[Текст]" custT="1"/>
      <dgm:spPr/>
      <dgm:t>
        <a:bodyPr/>
        <a:lstStyle/>
        <a:p>
          <a:r>
            <a:rPr lang="uk-UA" sz="2800" b="1" dirty="0">
              <a:solidFill>
                <a:schemeClr val="tx1"/>
              </a:solidFill>
            </a:rPr>
            <a:t>Формувати креативні можливості кожного учня</a:t>
          </a:r>
        </a:p>
      </dgm:t>
    </dgm:pt>
    <dgm:pt modelId="{0F12BD17-161D-46EE-84FD-63F5CBA96111}" type="parTrans" cxnId="{AC6CE28B-BF66-4A83-8FEC-736F3D3C907D}">
      <dgm:prSet/>
      <dgm:spPr/>
      <dgm:t>
        <a:bodyPr/>
        <a:lstStyle/>
        <a:p>
          <a:endParaRPr lang="uk-UA"/>
        </a:p>
      </dgm:t>
    </dgm:pt>
    <dgm:pt modelId="{57AF202F-E0D0-4254-8B70-CF5862EFAA2B}" type="sibTrans" cxnId="{AC6CE28B-BF66-4A83-8FEC-736F3D3C907D}">
      <dgm:prSet/>
      <dgm:spPr/>
      <dgm:t>
        <a:bodyPr/>
        <a:lstStyle/>
        <a:p>
          <a:endParaRPr lang="uk-UA"/>
        </a:p>
      </dgm:t>
    </dgm:pt>
    <dgm:pt modelId="{B1B3A122-0C43-4534-B384-46F95943F10C}" type="pres">
      <dgm:prSet presAssocID="{3216DBDF-2691-4AA4-8DF5-13DF8F18C7EE}" presName="linearFlow" presStyleCnt="0">
        <dgm:presLayoutVars>
          <dgm:dir/>
          <dgm:resizeHandles val="exact"/>
        </dgm:presLayoutVars>
      </dgm:prSet>
      <dgm:spPr/>
    </dgm:pt>
    <dgm:pt modelId="{D052C42F-8061-45AD-BCDA-F8E671CBA39C}" type="pres">
      <dgm:prSet presAssocID="{E0E92D33-7D84-4F13-9150-7F0BD89880EF}" presName="composite" presStyleCnt="0"/>
      <dgm:spPr/>
    </dgm:pt>
    <dgm:pt modelId="{0206D31B-82BC-4D26-9DBC-75CFF1C5A251}" type="pres">
      <dgm:prSet presAssocID="{E0E92D33-7D84-4F13-9150-7F0BD89880EF}" presName="imgShp" presStyleLbl="fgImgPlace1" presStyleIdx="0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E166DBB0-1EAC-4623-991A-F6708D522F54}" type="pres">
      <dgm:prSet presAssocID="{E0E92D33-7D84-4F13-9150-7F0BD89880EF}" presName="txShp" presStyleLbl="node1" presStyleIdx="0" presStyleCnt="7" custLinFactNeighborX="1285" custLinFactNeighborY="6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53FB8C-B1C7-44A2-96AE-ADBE12663473}" type="pres">
      <dgm:prSet presAssocID="{59B2EE31-9FD3-4606-B7ED-B29A31176220}" presName="spacing" presStyleCnt="0"/>
      <dgm:spPr/>
    </dgm:pt>
    <dgm:pt modelId="{6FBB732C-A4FC-47F6-80B8-FAE3D95721F6}" type="pres">
      <dgm:prSet presAssocID="{9560E323-BEF9-4013-9DB5-13E2A0373446}" presName="composite" presStyleCnt="0"/>
      <dgm:spPr/>
    </dgm:pt>
    <dgm:pt modelId="{1DE7BE51-3937-4543-BAB4-DEB50EA525F2}" type="pres">
      <dgm:prSet presAssocID="{9560E323-BEF9-4013-9DB5-13E2A0373446}" presName="imgShp" presStyleLbl="fgImgPlace1" presStyleIdx="1" presStyleCnt="7" custLinFactNeighborX="3274" custLinFactNeighborY="141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2846FFC5-24DB-4BD7-BFDE-7720C1F3C9DA}" type="pres">
      <dgm:prSet presAssocID="{9560E323-BEF9-4013-9DB5-13E2A0373446}" presName="txShp" presStyleLbl="node1" presStyleIdx="1" presStyleCnt="7" custLinFactNeighborX="1155" custLinFactNeighborY="15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39C426-BEFA-4884-923E-A2787C89B306}" type="pres">
      <dgm:prSet presAssocID="{6C6F5780-A2A4-464E-B865-C94D128F9D3F}" presName="spacing" presStyleCnt="0"/>
      <dgm:spPr/>
    </dgm:pt>
    <dgm:pt modelId="{457A7425-15DF-4646-88D3-032622661A56}" type="pres">
      <dgm:prSet presAssocID="{8654DE4F-EC40-43A8-A1AC-BE0752F88A4C}" presName="composite" presStyleCnt="0"/>
      <dgm:spPr/>
    </dgm:pt>
    <dgm:pt modelId="{677DCF1B-7AD6-4413-8E86-13B975AAC02D}" type="pres">
      <dgm:prSet presAssocID="{8654DE4F-EC40-43A8-A1AC-BE0752F88A4C}" presName="imgShp" presStyleLbl="fgImgPlace1" presStyleIdx="2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8686F503-E442-4EE3-A524-B6B96CBAD560}" type="pres">
      <dgm:prSet presAssocID="{8654DE4F-EC40-43A8-A1AC-BE0752F88A4C}" presName="txShp" presStyleLbl="node1" presStyleIdx="2" presStyleCnt="7" custLinFactNeighborX="1032" custLinFactNeighborY="9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2BE558-0D32-4958-8239-4C066D9FA8D6}" type="pres">
      <dgm:prSet presAssocID="{2D08DB0A-3713-4CC2-A6AB-9978F0B96173}" presName="spacing" presStyleCnt="0"/>
      <dgm:spPr/>
    </dgm:pt>
    <dgm:pt modelId="{75F6DA2C-6BE3-4996-BBA4-76B989A1B465}" type="pres">
      <dgm:prSet presAssocID="{504D3A11-7B6D-4BF0-AA33-70BE2DF47A6F}" presName="composite" presStyleCnt="0"/>
      <dgm:spPr/>
    </dgm:pt>
    <dgm:pt modelId="{E830A13F-E7D2-44A3-8233-845E288BDB31}" type="pres">
      <dgm:prSet presAssocID="{504D3A11-7B6D-4BF0-AA33-70BE2DF47A6F}" presName="imgShp" presStyleLbl="fgImgPlace1" presStyleIdx="3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7B66134E-F85B-4424-9955-08516E14FE79}" type="pres">
      <dgm:prSet presAssocID="{504D3A11-7B6D-4BF0-AA33-70BE2DF47A6F}" presName="txShp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24EF0F-F769-4007-A37D-1BDC3904D071}" type="pres">
      <dgm:prSet presAssocID="{5EB1429D-728A-4CA9-B257-1B8E9322196C}" presName="spacing" presStyleCnt="0"/>
      <dgm:spPr/>
    </dgm:pt>
    <dgm:pt modelId="{75F8022D-B75B-48F2-8B91-F51716CD168A}" type="pres">
      <dgm:prSet presAssocID="{E135F319-685F-45BE-ACD1-8F7F9498DD8D}" presName="composite" presStyleCnt="0"/>
      <dgm:spPr/>
    </dgm:pt>
    <dgm:pt modelId="{2AA69391-E7B9-4299-B592-2ACFCBDE28A9}" type="pres">
      <dgm:prSet presAssocID="{E135F319-685F-45BE-ACD1-8F7F9498DD8D}" presName="imgShp" presStyleLbl="fgImgPlace1" presStyleIdx="4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7CE15FBD-F532-43B6-B9A3-4D18524C379E}" type="pres">
      <dgm:prSet presAssocID="{E135F319-685F-45BE-ACD1-8F7F9498DD8D}" presName="txShp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97AB22-5190-4E24-AFA0-847C9859E1E2}" type="pres">
      <dgm:prSet presAssocID="{504B4CEF-DD63-402C-9251-099CFD363745}" presName="spacing" presStyleCnt="0"/>
      <dgm:spPr/>
    </dgm:pt>
    <dgm:pt modelId="{431D3BC7-C5D2-464B-BE07-5FBB4A7E68EC}" type="pres">
      <dgm:prSet presAssocID="{950D9414-B958-456A-8961-ADD61A6CC7E3}" presName="composite" presStyleCnt="0"/>
      <dgm:spPr/>
    </dgm:pt>
    <dgm:pt modelId="{47E8B968-7155-450E-9673-1818742B2E6F}" type="pres">
      <dgm:prSet presAssocID="{950D9414-B958-456A-8961-ADD61A6CC7E3}" presName="imgShp" presStyleLbl="fgImgPlace1" presStyleIdx="5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4C216AFE-56E0-4FF0-B3A6-B4EBA3522897}" type="pres">
      <dgm:prSet presAssocID="{950D9414-B958-456A-8961-ADD61A6CC7E3}" presName="txShp" presStyleLbl="node1" presStyleIdx="5" presStyleCnt="7" custLinFactNeighborX="335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F23927-BD85-4986-95E2-BFF4229D8D84}" type="pres">
      <dgm:prSet presAssocID="{57AF202F-E0D0-4254-8B70-CF5862EFAA2B}" presName="spacing" presStyleCnt="0"/>
      <dgm:spPr/>
    </dgm:pt>
    <dgm:pt modelId="{90B71313-FCCA-4D16-B7D7-CFA344E2582F}" type="pres">
      <dgm:prSet presAssocID="{2AD72F9E-846E-46BD-B787-8DAD06C055B7}" presName="composite" presStyleCnt="0"/>
      <dgm:spPr/>
    </dgm:pt>
    <dgm:pt modelId="{38DCB6A0-5858-4047-BBC4-910A8D20DF95}" type="pres">
      <dgm:prSet presAssocID="{2AD72F9E-846E-46BD-B787-8DAD06C055B7}" presName="imgShp" presStyleLbl="fgImgPlace1" presStyleIdx="6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F0C4FAD4-4E1C-439B-A385-60D11FD5506E}" type="pres">
      <dgm:prSet presAssocID="{2AD72F9E-846E-46BD-B787-8DAD06C055B7}" presName="txShp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C6CE28B-BF66-4A83-8FEC-736F3D3C907D}" srcId="{3216DBDF-2691-4AA4-8DF5-13DF8F18C7EE}" destId="{950D9414-B958-456A-8961-ADD61A6CC7E3}" srcOrd="5" destOrd="0" parTransId="{0F12BD17-161D-46EE-84FD-63F5CBA96111}" sibTransId="{57AF202F-E0D0-4254-8B70-CF5862EFAA2B}"/>
    <dgm:cxn modelId="{860CF574-2119-4429-86CB-AC5FA9A99849}" type="presOf" srcId="{2AD72F9E-846E-46BD-B787-8DAD06C055B7}" destId="{F0C4FAD4-4E1C-439B-A385-60D11FD5506E}" srcOrd="0" destOrd="0" presId="urn:microsoft.com/office/officeart/2005/8/layout/vList3#1"/>
    <dgm:cxn modelId="{4EE0484A-AA4D-4A12-A6A5-BCEF9F4AC100}" type="presOf" srcId="{9560E323-BEF9-4013-9DB5-13E2A0373446}" destId="{2846FFC5-24DB-4BD7-BFDE-7720C1F3C9DA}" srcOrd="0" destOrd="0" presId="urn:microsoft.com/office/officeart/2005/8/layout/vList3#1"/>
    <dgm:cxn modelId="{F0196BB6-BE86-4275-B860-05B9F597F50F}" srcId="{3216DBDF-2691-4AA4-8DF5-13DF8F18C7EE}" destId="{8654DE4F-EC40-43A8-A1AC-BE0752F88A4C}" srcOrd="2" destOrd="0" parTransId="{40A738DF-3BEF-4AAF-9D1A-5D058D4467EE}" sibTransId="{2D08DB0A-3713-4CC2-A6AB-9978F0B96173}"/>
    <dgm:cxn modelId="{541A4B6F-2CAE-4048-922A-2A49230DAE29}" srcId="{3216DBDF-2691-4AA4-8DF5-13DF8F18C7EE}" destId="{9560E323-BEF9-4013-9DB5-13E2A0373446}" srcOrd="1" destOrd="0" parTransId="{6AF4A910-20AB-4173-A802-52D1B9870145}" sibTransId="{6C6F5780-A2A4-464E-B865-C94D128F9D3F}"/>
    <dgm:cxn modelId="{CEB3985B-B730-4F92-9E83-AE31FA014C89}" srcId="{3216DBDF-2691-4AA4-8DF5-13DF8F18C7EE}" destId="{E0E92D33-7D84-4F13-9150-7F0BD89880EF}" srcOrd="0" destOrd="0" parTransId="{DD68ABEF-AD9C-4A32-89D0-C15D3C3FB501}" sibTransId="{59B2EE31-9FD3-4606-B7ED-B29A31176220}"/>
    <dgm:cxn modelId="{8D30DD35-5525-406D-BC79-533C6670B433}" srcId="{3216DBDF-2691-4AA4-8DF5-13DF8F18C7EE}" destId="{E135F319-685F-45BE-ACD1-8F7F9498DD8D}" srcOrd="4" destOrd="0" parTransId="{641AB2CA-27E7-447E-A55A-98613D3952B2}" sibTransId="{504B4CEF-DD63-402C-9251-099CFD363745}"/>
    <dgm:cxn modelId="{4EE96BE2-5EE5-4DEA-B3B9-7CA21DA4E2EE}" type="presOf" srcId="{3216DBDF-2691-4AA4-8DF5-13DF8F18C7EE}" destId="{B1B3A122-0C43-4534-B384-46F95943F10C}" srcOrd="0" destOrd="0" presId="urn:microsoft.com/office/officeart/2005/8/layout/vList3#1"/>
    <dgm:cxn modelId="{C8C5F8E3-9113-4AEE-8537-C634832A576A}" type="presOf" srcId="{504D3A11-7B6D-4BF0-AA33-70BE2DF47A6F}" destId="{7B66134E-F85B-4424-9955-08516E14FE79}" srcOrd="0" destOrd="0" presId="urn:microsoft.com/office/officeart/2005/8/layout/vList3#1"/>
    <dgm:cxn modelId="{13FB4B4A-6363-4952-B140-8D984958FD55}" type="presOf" srcId="{E0E92D33-7D84-4F13-9150-7F0BD89880EF}" destId="{E166DBB0-1EAC-4623-991A-F6708D522F54}" srcOrd="0" destOrd="0" presId="urn:microsoft.com/office/officeart/2005/8/layout/vList3#1"/>
    <dgm:cxn modelId="{639151EB-7CF4-428F-8043-FDF2099CAE70}" type="presOf" srcId="{8654DE4F-EC40-43A8-A1AC-BE0752F88A4C}" destId="{8686F503-E442-4EE3-A524-B6B96CBAD560}" srcOrd="0" destOrd="0" presId="urn:microsoft.com/office/officeart/2005/8/layout/vList3#1"/>
    <dgm:cxn modelId="{D72D8AE2-52C3-4626-8B4C-72D1FC5BFC7F}" type="presOf" srcId="{950D9414-B958-456A-8961-ADD61A6CC7E3}" destId="{4C216AFE-56E0-4FF0-B3A6-B4EBA3522897}" srcOrd="0" destOrd="0" presId="urn:microsoft.com/office/officeart/2005/8/layout/vList3#1"/>
    <dgm:cxn modelId="{C3647B24-FF43-4EB4-8F27-F4D4AE6A6C0E}" srcId="{3216DBDF-2691-4AA4-8DF5-13DF8F18C7EE}" destId="{504D3A11-7B6D-4BF0-AA33-70BE2DF47A6F}" srcOrd="3" destOrd="0" parTransId="{CD9ECCFA-EA11-4E30-A0F7-1E11E297BBD9}" sibTransId="{5EB1429D-728A-4CA9-B257-1B8E9322196C}"/>
    <dgm:cxn modelId="{BBE6C8FD-5295-482E-9C7A-7EA4444B9C80}" type="presOf" srcId="{E135F319-685F-45BE-ACD1-8F7F9498DD8D}" destId="{7CE15FBD-F532-43B6-B9A3-4D18524C379E}" srcOrd="0" destOrd="0" presId="urn:microsoft.com/office/officeart/2005/8/layout/vList3#1"/>
    <dgm:cxn modelId="{6CAE9035-746C-484F-A70C-E25828DD5E39}" srcId="{3216DBDF-2691-4AA4-8DF5-13DF8F18C7EE}" destId="{2AD72F9E-846E-46BD-B787-8DAD06C055B7}" srcOrd="6" destOrd="0" parTransId="{79C3DF43-DFEE-4A58-9C75-1C84FD03020D}" sibTransId="{7E4510A9-2ACC-43F8-AB81-367039942ADA}"/>
    <dgm:cxn modelId="{F426ADF2-D883-4349-8A82-9569D300553A}" type="presParOf" srcId="{B1B3A122-0C43-4534-B384-46F95943F10C}" destId="{D052C42F-8061-45AD-BCDA-F8E671CBA39C}" srcOrd="0" destOrd="0" presId="urn:microsoft.com/office/officeart/2005/8/layout/vList3#1"/>
    <dgm:cxn modelId="{2565D9DC-8814-4FC2-A8DF-A9951800FF05}" type="presParOf" srcId="{D052C42F-8061-45AD-BCDA-F8E671CBA39C}" destId="{0206D31B-82BC-4D26-9DBC-75CFF1C5A251}" srcOrd="0" destOrd="0" presId="urn:microsoft.com/office/officeart/2005/8/layout/vList3#1"/>
    <dgm:cxn modelId="{18D142B1-FBE0-4047-80AD-CF8E35DCC7F4}" type="presParOf" srcId="{D052C42F-8061-45AD-BCDA-F8E671CBA39C}" destId="{E166DBB0-1EAC-4623-991A-F6708D522F54}" srcOrd="1" destOrd="0" presId="urn:microsoft.com/office/officeart/2005/8/layout/vList3#1"/>
    <dgm:cxn modelId="{DD3FEF02-53B9-48E1-A5F0-D62D12F9527B}" type="presParOf" srcId="{B1B3A122-0C43-4534-B384-46F95943F10C}" destId="{5C53FB8C-B1C7-44A2-96AE-ADBE12663473}" srcOrd="1" destOrd="0" presId="urn:microsoft.com/office/officeart/2005/8/layout/vList3#1"/>
    <dgm:cxn modelId="{10024FC8-E7BF-4C63-AD31-6689A26275A3}" type="presParOf" srcId="{B1B3A122-0C43-4534-B384-46F95943F10C}" destId="{6FBB732C-A4FC-47F6-80B8-FAE3D95721F6}" srcOrd="2" destOrd="0" presId="urn:microsoft.com/office/officeart/2005/8/layout/vList3#1"/>
    <dgm:cxn modelId="{2F805366-7935-4BB9-B1B0-7EBD61A3FA2B}" type="presParOf" srcId="{6FBB732C-A4FC-47F6-80B8-FAE3D95721F6}" destId="{1DE7BE51-3937-4543-BAB4-DEB50EA525F2}" srcOrd="0" destOrd="0" presId="urn:microsoft.com/office/officeart/2005/8/layout/vList3#1"/>
    <dgm:cxn modelId="{4B891E82-3202-4F35-9F08-A0EC440819F3}" type="presParOf" srcId="{6FBB732C-A4FC-47F6-80B8-FAE3D95721F6}" destId="{2846FFC5-24DB-4BD7-BFDE-7720C1F3C9DA}" srcOrd="1" destOrd="0" presId="urn:microsoft.com/office/officeart/2005/8/layout/vList3#1"/>
    <dgm:cxn modelId="{3B57E50C-B351-40F5-AEEF-9548BD6540C5}" type="presParOf" srcId="{B1B3A122-0C43-4534-B384-46F95943F10C}" destId="{B339C426-BEFA-4884-923E-A2787C89B306}" srcOrd="3" destOrd="0" presId="urn:microsoft.com/office/officeart/2005/8/layout/vList3#1"/>
    <dgm:cxn modelId="{82046EED-D8F2-45F2-82DE-D6007A631F04}" type="presParOf" srcId="{B1B3A122-0C43-4534-B384-46F95943F10C}" destId="{457A7425-15DF-4646-88D3-032622661A56}" srcOrd="4" destOrd="0" presId="urn:microsoft.com/office/officeart/2005/8/layout/vList3#1"/>
    <dgm:cxn modelId="{DB3F3353-5D9C-4A09-B63A-4D6CB399FAAB}" type="presParOf" srcId="{457A7425-15DF-4646-88D3-032622661A56}" destId="{677DCF1B-7AD6-4413-8E86-13B975AAC02D}" srcOrd="0" destOrd="0" presId="urn:microsoft.com/office/officeart/2005/8/layout/vList3#1"/>
    <dgm:cxn modelId="{CA42C5E2-8E7E-4FFF-A042-508A9B9D98C8}" type="presParOf" srcId="{457A7425-15DF-4646-88D3-032622661A56}" destId="{8686F503-E442-4EE3-A524-B6B96CBAD560}" srcOrd="1" destOrd="0" presId="urn:microsoft.com/office/officeart/2005/8/layout/vList3#1"/>
    <dgm:cxn modelId="{B66194A7-51E9-4FCB-8EB6-D0560736607C}" type="presParOf" srcId="{B1B3A122-0C43-4534-B384-46F95943F10C}" destId="{CB2BE558-0D32-4958-8239-4C066D9FA8D6}" srcOrd="5" destOrd="0" presId="urn:microsoft.com/office/officeart/2005/8/layout/vList3#1"/>
    <dgm:cxn modelId="{7CFF5AFD-3273-44E1-93A0-29900A8BB4FF}" type="presParOf" srcId="{B1B3A122-0C43-4534-B384-46F95943F10C}" destId="{75F6DA2C-6BE3-4996-BBA4-76B989A1B465}" srcOrd="6" destOrd="0" presId="urn:microsoft.com/office/officeart/2005/8/layout/vList3#1"/>
    <dgm:cxn modelId="{29193D1F-45A5-44C3-8858-F06036B57DFC}" type="presParOf" srcId="{75F6DA2C-6BE3-4996-BBA4-76B989A1B465}" destId="{E830A13F-E7D2-44A3-8233-845E288BDB31}" srcOrd="0" destOrd="0" presId="urn:microsoft.com/office/officeart/2005/8/layout/vList3#1"/>
    <dgm:cxn modelId="{DDC94DC1-5D79-4C81-8670-DBABF22A9A08}" type="presParOf" srcId="{75F6DA2C-6BE3-4996-BBA4-76B989A1B465}" destId="{7B66134E-F85B-4424-9955-08516E14FE79}" srcOrd="1" destOrd="0" presId="urn:microsoft.com/office/officeart/2005/8/layout/vList3#1"/>
    <dgm:cxn modelId="{DA56ABAA-ECC0-41C8-AFCB-95940D5D5582}" type="presParOf" srcId="{B1B3A122-0C43-4534-B384-46F95943F10C}" destId="{7C24EF0F-F769-4007-A37D-1BDC3904D071}" srcOrd="7" destOrd="0" presId="urn:microsoft.com/office/officeart/2005/8/layout/vList3#1"/>
    <dgm:cxn modelId="{BA9068E5-577B-4BB9-B797-C2635339F144}" type="presParOf" srcId="{B1B3A122-0C43-4534-B384-46F95943F10C}" destId="{75F8022D-B75B-48F2-8B91-F51716CD168A}" srcOrd="8" destOrd="0" presId="urn:microsoft.com/office/officeart/2005/8/layout/vList3#1"/>
    <dgm:cxn modelId="{50B6AC36-9491-4C18-A698-AF2FF74592AD}" type="presParOf" srcId="{75F8022D-B75B-48F2-8B91-F51716CD168A}" destId="{2AA69391-E7B9-4299-B592-2ACFCBDE28A9}" srcOrd="0" destOrd="0" presId="urn:microsoft.com/office/officeart/2005/8/layout/vList3#1"/>
    <dgm:cxn modelId="{824C8992-C95B-4275-AD8F-150B1424C786}" type="presParOf" srcId="{75F8022D-B75B-48F2-8B91-F51716CD168A}" destId="{7CE15FBD-F532-43B6-B9A3-4D18524C379E}" srcOrd="1" destOrd="0" presId="urn:microsoft.com/office/officeart/2005/8/layout/vList3#1"/>
    <dgm:cxn modelId="{EB3BA309-8FEB-4331-A99F-FC8D66A30B63}" type="presParOf" srcId="{B1B3A122-0C43-4534-B384-46F95943F10C}" destId="{9C97AB22-5190-4E24-AFA0-847C9859E1E2}" srcOrd="9" destOrd="0" presId="urn:microsoft.com/office/officeart/2005/8/layout/vList3#1"/>
    <dgm:cxn modelId="{22A8A7F6-E82A-4448-A438-4D314B128193}" type="presParOf" srcId="{B1B3A122-0C43-4534-B384-46F95943F10C}" destId="{431D3BC7-C5D2-464B-BE07-5FBB4A7E68EC}" srcOrd="10" destOrd="0" presId="urn:microsoft.com/office/officeart/2005/8/layout/vList3#1"/>
    <dgm:cxn modelId="{5BF2B9B0-D459-4A2C-A7E8-EC34A812C597}" type="presParOf" srcId="{431D3BC7-C5D2-464B-BE07-5FBB4A7E68EC}" destId="{47E8B968-7155-450E-9673-1818742B2E6F}" srcOrd="0" destOrd="0" presId="urn:microsoft.com/office/officeart/2005/8/layout/vList3#1"/>
    <dgm:cxn modelId="{9DDFA472-43EA-4459-9668-7890CDCE5C71}" type="presParOf" srcId="{431D3BC7-C5D2-464B-BE07-5FBB4A7E68EC}" destId="{4C216AFE-56E0-4FF0-B3A6-B4EBA3522897}" srcOrd="1" destOrd="0" presId="urn:microsoft.com/office/officeart/2005/8/layout/vList3#1"/>
    <dgm:cxn modelId="{B4B547AD-14F7-459F-B8F4-DE3144F7B718}" type="presParOf" srcId="{B1B3A122-0C43-4534-B384-46F95943F10C}" destId="{FBF23927-BD85-4986-95E2-BFF4229D8D84}" srcOrd="11" destOrd="0" presId="urn:microsoft.com/office/officeart/2005/8/layout/vList3#1"/>
    <dgm:cxn modelId="{C5DDD442-CB8C-47A4-B308-39B836E9803C}" type="presParOf" srcId="{B1B3A122-0C43-4534-B384-46F95943F10C}" destId="{90B71313-FCCA-4D16-B7D7-CFA344E2582F}" srcOrd="12" destOrd="0" presId="urn:microsoft.com/office/officeart/2005/8/layout/vList3#1"/>
    <dgm:cxn modelId="{B44A5A1D-7DBD-4920-AE79-CCD4B5F268E8}" type="presParOf" srcId="{90B71313-FCCA-4D16-B7D7-CFA344E2582F}" destId="{38DCB6A0-5858-4047-BBC4-910A8D20DF95}" srcOrd="0" destOrd="0" presId="urn:microsoft.com/office/officeart/2005/8/layout/vList3#1"/>
    <dgm:cxn modelId="{63A34FB3-A9FA-4018-9BA9-23B9E964E1E1}" type="presParOf" srcId="{90B71313-FCCA-4D16-B7D7-CFA344E2582F}" destId="{F0C4FAD4-4E1C-439B-A385-60D11FD5506E}" srcOrd="1" destOrd="0" presId="urn:microsoft.com/office/officeart/2005/8/layout/vList3#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3AD5A1A-4432-4BB3-9977-ED0972D80FF0}" type="doc">
      <dgm:prSet loTypeId="urn:microsoft.com/office/officeart/2005/8/layout/pyramid2" loCatId="list" qsTypeId="urn:microsoft.com/office/officeart/2005/8/quickstyle/simple3" qsCatId="simple" csTypeId="urn:microsoft.com/office/officeart/2005/8/colors/accent1_2" csCatId="accent1" phldr="1"/>
      <dgm:spPr/>
    </dgm:pt>
    <dgm:pt modelId="{B6ABBDB4-015E-4C2F-B614-BCE3F7DD7271}">
      <dgm:prSet phldrT="[Текст]" custT="1"/>
      <dgm:spPr/>
      <dgm:t>
        <a:bodyPr/>
        <a:lstStyle/>
        <a:p>
          <a:r>
            <a:rPr lang="uk-UA" sz="2400" b="1" dirty="0"/>
            <a:t>Щоб вчити дітей – постійно вчися сам.</a:t>
          </a:r>
          <a:endParaRPr lang="ru-RU" sz="2400" b="1" dirty="0"/>
        </a:p>
      </dgm:t>
    </dgm:pt>
    <dgm:pt modelId="{6A854AC2-5C52-4C63-9730-2FC79FF05F53}" type="parTrans" cxnId="{86F3F4E1-07B5-4D27-BAF5-04795070409E}">
      <dgm:prSet/>
      <dgm:spPr/>
      <dgm:t>
        <a:bodyPr/>
        <a:lstStyle/>
        <a:p>
          <a:endParaRPr lang="ru-RU"/>
        </a:p>
      </dgm:t>
    </dgm:pt>
    <dgm:pt modelId="{6F138C55-A168-4142-AF94-095AC3F2D157}" type="sibTrans" cxnId="{86F3F4E1-07B5-4D27-BAF5-04795070409E}">
      <dgm:prSet/>
      <dgm:spPr/>
      <dgm:t>
        <a:bodyPr/>
        <a:lstStyle/>
        <a:p>
          <a:endParaRPr lang="ru-RU"/>
        </a:p>
      </dgm:t>
    </dgm:pt>
    <dgm:pt modelId="{FB729C23-2FAF-47D6-9D24-CC89057F8F64}">
      <dgm:prSet phldrT="[Текст]" custT="1"/>
      <dgm:spPr/>
      <dgm:t>
        <a:bodyPr/>
        <a:lstStyle/>
        <a:p>
          <a:r>
            <a:rPr lang="uk-UA" sz="2400" b="1" dirty="0"/>
            <a:t>Цінність знань –  у їхньому постійному застосуванні. </a:t>
          </a:r>
          <a:endParaRPr lang="ru-RU" sz="2400" b="1" dirty="0"/>
        </a:p>
      </dgm:t>
    </dgm:pt>
    <dgm:pt modelId="{B137EB30-2EC8-483D-8143-FAA5E653DFAC}" type="parTrans" cxnId="{A75B5173-29C9-4973-8A3E-1A485733BDD3}">
      <dgm:prSet/>
      <dgm:spPr/>
      <dgm:t>
        <a:bodyPr/>
        <a:lstStyle/>
        <a:p>
          <a:endParaRPr lang="ru-RU"/>
        </a:p>
      </dgm:t>
    </dgm:pt>
    <dgm:pt modelId="{4DC44FA5-89F2-4E5F-9041-EE8DF3F50849}" type="sibTrans" cxnId="{A75B5173-29C9-4973-8A3E-1A485733BDD3}">
      <dgm:prSet/>
      <dgm:spPr/>
      <dgm:t>
        <a:bodyPr/>
        <a:lstStyle/>
        <a:p>
          <a:endParaRPr lang="ru-RU"/>
        </a:p>
      </dgm:t>
    </dgm:pt>
    <dgm:pt modelId="{6DA280A1-7521-4B67-B575-6201199CDE15}">
      <dgm:prSet phldrT="[Текст]" custT="1"/>
      <dgm:spPr/>
      <dgm:t>
        <a:bodyPr/>
        <a:lstStyle/>
        <a:p>
          <a:r>
            <a:rPr lang="uk-UA" sz="2400" b="1" dirty="0"/>
            <a:t>В кожній дитині є щось хороше – знайди його.</a:t>
          </a:r>
          <a:endParaRPr lang="ru-RU" sz="2400" b="1" dirty="0"/>
        </a:p>
      </dgm:t>
    </dgm:pt>
    <dgm:pt modelId="{83966729-87AD-4BE9-9838-CBAFB2585146}" type="parTrans" cxnId="{3F0408DF-01ED-4EA7-8B8F-D980C34F6F7E}">
      <dgm:prSet/>
      <dgm:spPr/>
      <dgm:t>
        <a:bodyPr/>
        <a:lstStyle/>
        <a:p>
          <a:endParaRPr lang="ru-RU"/>
        </a:p>
      </dgm:t>
    </dgm:pt>
    <dgm:pt modelId="{2E24B0F8-C051-4EA9-8473-3D614BBB2C7D}" type="sibTrans" cxnId="{3F0408DF-01ED-4EA7-8B8F-D980C34F6F7E}">
      <dgm:prSet/>
      <dgm:spPr/>
      <dgm:t>
        <a:bodyPr/>
        <a:lstStyle/>
        <a:p>
          <a:endParaRPr lang="ru-RU"/>
        </a:p>
      </dgm:t>
    </dgm:pt>
    <dgm:pt modelId="{8B31B939-C83B-48F3-B86E-EDA15D8468C3}">
      <dgm:prSet phldrT="[Текст]" custT="1"/>
      <dgm:spPr/>
      <dgm:t>
        <a:bodyPr/>
        <a:lstStyle/>
        <a:p>
          <a:r>
            <a:rPr lang="uk-UA" sz="2400" b="1" dirty="0"/>
            <a:t>Дитина повинна реально оцінювати себе – це запорука успіху.</a:t>
          </a:r>
          <a:endParaRPr lang="ru-RU" sz="2400" b="1" dirty="0"/>
        </a:p>
      </dgm:t>
    </dgm:pt>
    <dgm:pt modelId="{2F019865-72A6-498E-8EC1-C37FEA2E4770}" type="parTrans" cxnId="{AEB74C49-E816-4A9A-8803-46F969808BAF}">
      <dgm:prSet/>
      <dgm:spPr/>
      <dgm:t>
        <a:bodyPr/>
        <a:lstStyle/>
        <a:p>
          <a:endParaRPr lang="ru-RU"/>
        </a:p>
      </dgm:t>
    </dgm:pt>
    <dgm:pt modelId="{E05BEF07-B650-42C4-B383-E483A3A22938}" type="sibTrans" cxnId="{AEB74C49-E816-4A9A-8803-46F969808BAF}">
      <dgm:prSet/>
      <dgm:spPr/>
      <dgm:t>
        <a:bodyPr/>
        <a:lstStyle/>
        <a:p>
          <a:endParaRPr lang="ru-RU"/>
        </a:p>
      </dgm:t>
    </dgm:pt>
    <dgm:pt modelId="{52278268-1FF1-4FD3-BD9C-D7F581C76444}">
      <dgm:prSet phldrT="[Текст]" custT="1"/>
      <dgm:spPr/>
      <dgm:t>
        <a:bodyPr/>
        <a:lstStyle/>
        <a:p>
          <a:r>
            <a:rPr lang="uk-UA" sz="2800" b="1" dirty="0"/>
            <a:t>Добрий гумор – помічник вчителя.</a:t>
          </a:r>
          <a:endParaRPr lang="ru-RU" sz="2800" b="1" dirty="0"/>
        </a:p>
      </dgm:t>
    </dgm:pt>
    <dgm:pt modelId="{59C3D198-3DA5-4A26-8214-037FEA446DBA}" type="parTrans" cxnId="{250BCAE9-F6A0-44A1-8882-574BB3992F9B}">
      <dgm:prSet/>
      <dgm:spPr/>
      <dgm:t>
        <a:bodyPr/>
        <a:lstStyle/>
        <a:p>
          <a:endParaRPr lang="ru-RU"/>
        </a:p>
      </dgm:t>
    </dgm:pt>
    <dgm:pt modelId="{615A1C17-3E59-4ABB-995C-758956CD87BF}" type="sibTrans" cxnId="{250BCAE9-F6A0-44A1-8882-574BB3992F9B}">
      <dgm:prSet/>
      <dgm:spPr/>
      <dgm:t>
        <a:bodyPr/>
        <a:lstStyle/>
        <a:p>
          <a:endParaRPr lang="ru-RU"/>
        </a:p>
      </dgm:t>
    </dgm:pt>
    <dgm:pt modelId="{80E9A7BB-E99F-4412-8D0E-C19766CC4A27}" type="pres">
      <dgm:prSet presAssocID="{C3AD5A1A-4432-4BB3-9977-ED0972D80FF0}" presName="compositeShape" presStyleCnt="0">
        <dgm:presLayoutVars>
          <dgm:dir/>
          <dgm:resizeHandles/>
        </dgm:presLayoutVars>
      </dgm:prSet>
      <dgm:spPr/>
    </dgm:pt>
    <dgm:pt modelId="{66702652-E0A9-4015-96ED-0A62F349172F}" type="pres">
      <dgm:prSet presAssocID="{C3AD5A1A-4432-4BB3-9977-ED0972D80FF0}" presName="pyramid" presStyleLbl="node1" presStyleIdx="0" presStyleCnt="1"/>
      <dgm:spPr/>
    </dgm:pt>
    <dgm:pt modelId="{F9E86720-FFDC-45C0-A66C-C9016526E68F}" type="pres">
      <dgm:prSet presAssocID="{C3AD5A1A-4432-4BB3-9977-ED0972D80FF0}" presName="theList" presStyleCnt="0"/>
      <dgm:spPr/>
    </dgm:pt>
    <dgm:pt modelId="{D1216BEF-DAB6-4FB3-BF1A-0C5C13DCD4D4}" type="pres">
      <dgm:prSet presAssocID="{B6ABBDB4-015E-4C2F-B614-BCE3F7DD7271}" presName="aNode" presStyleLbl="fgAcc1" presStyleIdx="0" presStyleCnt="5" custScaleX="1105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5591F6-E9E5-4FD1-9764-EAB1E2BE09E9}" type="pres">
      <dgm:prSet presAssocID="{B6ABBDB4-015E-4C2F-B614-BCE3F7DD7271}" presName="aSpace" presStyleCnt="0"/>
      <dgm:spPr/>
    </dgm:pt>
    <dgm:pt modelId="{2A3F23CE-CAC8-49A9-9251-67A313927DAD}" type="pres">
      <dgm:prSet presAssocID="{FB729C23-2FAF-47D6-9D24-CC89057F8F64}" presName="aNode" presStyleLbl="fgAcc1" presStyleIdx="1" presStyleCnt="5" custScaleX="1134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725FD5-2ED2-4233-BE62-03894FA62EED}" type="pres">
      <dgm:prSet presAssocID="{FB729C23-2FAF-47D6-9D24-CC89057F8F64}" presName="aSpace" presStyleCnt="0"/>
      <dgm:spPr/>
    </dgm:pt>
    <dgm:pt modelId="{5FF316E1-9772-42C3-BFB5-6CF31B2EFD89}" type="pres">
      <dgm:prSet presAssocID="{6DA280A1-7521-4B67-B575-6201199CDE15}" presName="aNode" presStyleLbl="fgAcc1" presStyleIdx="2" presStyleCnt="5" custScaleX="11740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FCFEC8-3FAF-4A67-829D-BE5A89DF245A}" type="pres">
      <dgm:prSet presAssocID="{6DA280A1-7521-4B67-B575-6201199CDE15}" presName="aSpace" presStyleCnt="0"/>
      <dgm:spPr/>
    </dgm:pt>
    <dgm:pt modelId="{8DB29358-17BA-42DF-BDE8-014E4986F058}" type="pres">
      <dgm:prSet presAssocID="{8B31B939-C83B-48F3-B86E-EDA15D8468C3}" presName="aNode" presStyleLbl="fgAcc1" presStyleIdx="3" presStyleCnt="5" custScaleX="1203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E5C760-B6C9-4414-A9AC-A218164FDBEA}" type="pres">
      <dgm:prSet presAssocID="{8B31B939-C83B-48F3-B86E-EDA15D8468C3}" presName="aSpace" presStyleCnt="0"/>
      <dgm:spPr/>
    </dgm:pt>
    <dgm:pt modelId="{6AC4A8EF-EB3F-4CF6-AFE0-952A2AB13975}" type="pres">
      <dgm:prSet presAssocID="{52278268-1FF1-4FD3-BD9C-D7F581C76444}" presName="aNode" presStyleLbl="fgAcc1" presStyleIdx="4" presStyleCnt="5" custScaleX="1207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6FC089-E95E-4245-A31D-59A6953B1D53}" type="pres">
      <dgm:prSet presAssocID="{52278268-1FF1-4FD3-BD9C-D7F581C76444}" presName="aSpace" presStyleCnt="0"/>
      <dgm:spPr/>
    </dgm:pt>
  </dgm:ptLst>
  <dgm:cxnLst>
    <dgm:cxn modelId="{86F3F4E1-07B5-4D27-BAF5-04795070409E}" srcId="{C3AD5A1A-4432-4BB3-9977-ED0972D80FF0}" destId="{B6ABBDB4-015E-4C2F-B614-BCE3F7DD7271}" srcOrd="0" destOrd="0" parTransId="{6A854AC2-5C52-4C63-9730-2FC79FF05F53}" sibTransId="{6F138C55-A168-4142-AF94-095AC3F2D157}"/>
    <dgm:cxn modelId="{52316271-EB27-4682-970D-72E1DCAC541D}" type="presOf" srcId="{FB729C23-2FAF-47D6-9D24-CC89057F8F64}" destId="{2A3F23CE-CAC8-49A9-9251-67A313927DAD}" srcOrd="0" destOrd="0" presId="urn:microsoft.com/office/officeart/2005/8/layout/pyramid2"/>
    <dgm:cxn modelId="{250BCAE9-F6A0-44A1-8882-574BB3992F9B}" srcId="{C3AD5A1A-4432-4BB3-9977-ED0972D80FF0}" destId="{52278268-1FF1-4FD3-BD9C-D7F581C76444}" srcOrd="4" destOrd="0" parTransId="{59C3D198-3DA5-4A26-8214-037FEA446DBA}" sibTransId="{615A1C17-3E59-4ABB-995C-758956CD87BF}"/>
    <dgm:cxn modelId="{CC8B46BD-00AB-45B3-8491-0503678141EA}" type="presOf" srcId="{C3AD5A1A-4432-4BB3-9977-ED0972D80FF0}" destId="{80E9A7BB-E99F-4412-8D0E-C19766CC4A27}" srcOrd="0" destOrd="0" presId="urn:microsoft.com/office/officeart/2005/8/layout/pyramid2"/>
    <dgm:cxn modelId="{A75B5173-29C9-4973-8A3E-1A485733BDD3}" srcId="{C3AD5A1A-4432-4BB3-9977-ED0972D80FF0}" destId="{FB729C23-2FAF-47D6-9D24-CC89057F8F64}" srcOrd="1" destOrd="0" parTransId="{B137EB30-2EC8-483D-8143-FAA5E653DFAC}" sibTransId="{4DC44FA5-89F2-4E5F-9041-EE8DF3F50849}"/>
    <dgm:cxn modelId="{3F0408DF-01ED-4EA7-8B8F-D980C34F6F7E}" srcId="{C3AD5A1A-4432-4BB3-9977-ED0972D80FF0}" destId="{6DA280A1-7521-4B67-B575-6201199CDE15}" srcOrd="2" destOrd="0" parTransId="{83966729-87AD-4BE9-9838-CBAFB2585146}" sibTransId="{2E24B0F8-C051-4EA9-8473-3D614BBB2C7D}"/>
    <dgm:cxn modelId="{CF9E2330-911A-4394-8C78-6F41284DEEB3}" type="presOf" srcId="{6DA280A1-7521-4B67-B575-6201199CDE15}" destId="{5FF316E1-9772-42C3-BFB5-6CF31B2EFD89}" srcOrd="0" destOrd="0" presId="urn:microsoft.com/office/officeart/2005/8/layout/pyramid2"/>
    <dgm:cxn modelId="{DB47C729-17AE-47C7-8EF7-E1DF58320A17}" type="presOf" srcId="{B6ABBDB4-015E-4C2F-B614-BCE3F7DD7271}" destId="{D1216BEF-DAB6-4FB3-BF1A-0C5C13DCD4D4}" srcOrd="0" destOrd="0" presId="urn:microsoft.com/office/officeart/2005/8/layout/pyramid2"/>
    <dgm:cxn modelId="{59ED4D7E-C970-49A4-974C-C2E8D2A1CCA1}" type="presOf" srcId="{8B31B939-C83B-48F3-B86E-EDA15D8468C3}" destId="{8DB29358-17BA-42DF-BDE8-014E4986F058}" srcOrd="0" destOrd="0" presId="urn:microsoft.com/office/officeart/2005/8/layout/pyramid2"/>
    <dgm:cxn modelId="{1BFC71F8-C2FD-4AD8-838E-47C0ACB5992C}" type="presOf" srcId="{52278268-1FF1-4FD3-BD9C-D7F581C76444}" destId="{6AC4A8EF-EB3F-4CF6-AFE0-952A2AB13975}" srcOrd="0" destOrd="0" presId="urn:microsoft.com/office/officeart/2005/8/layout/pyramid2"/>
    <dgm:cxn modelId="{AEB74C49-E816-4A9A-8803-46F969808BAF}" srcId="{C3AD5A1A-4432-4BB3-9977-ED0972D80FF0}" destId="{8B31B939-C83B-48F3-B86E-EDA15D8468C3}" srcOrd="3" destOrd="0" parTransId="{2F019865-72A6-498E-8EC1-C37FEA2E4770}" sibTransId="{E05BEF07-B650-42C4-B383-E483A3A22938}"/>
    <dgm:cxn modelId="{23E7B25E-8ADC-4663-BBE8-DE9426235264}" type="presParOf" srcId="{80E9A7BB-E99F-4412-8D0E-C19766CC4A27}" destId="{66702652-E0A9-4015-96ED-0A62F349172F}" srcOrd="0" destOrd="0" presId="urn:microsoft.com/office/officeart/2005/8/layout/pyramid2"/>
    <dgm:cxn modelId="{352C4C2B-1900-4150-A0F5-AA169C757E4A}" type="presParOf" srcId="{80E9A7BB-E99F-4412-8D0E-C19766CC4A27}" destId="{F9E86720-FFDC-45C0-A66C-C9016526E68F}" srcOrd="1" destOrd="0" presId="urn:microsoft.com/office/officeart/2005/8/layout/pyramid2"/>
    <dgm:cxn modelId="{3D6723EA-C0DC-4566-8B0D-890D7F8260BC}" type="presParOf" srcId="{F9E86720-FFDC-45C0-A66C-C9016526E68F}" destId="{D1216BEF-DAB6-4FB3-BF1A-0C5C13DCD4D4}" srcOrd="0" destOrd="0" presId="urn:microsoft.com/office/officeart/2005/8/layout/pyramid2"/>
    <dgm:cxn modelId="{EACFF06B-7901-46A6-8580-D1152B51EDD8}" type="presParOf" srcId="{F9E86720-FFDC-45C0-A66C-C9016526E68F}" destId="{D35591F6-E9E5-4FD1-9764-EAB1E2BE09E9}" srcOrd="1" destOrd="0" presId="urn:microsoft.com/office/officeart/2005/8/layout/pyramid2"/>
    <dgm:cxn modelId="{82F4B251-F9BF-4356-97EC-FCB639E7F47A}" type="presParOf" srcId="{F9E86720-FFDC-45C0-A66C-C9016526E68F}" destId="{2A3F23CE-CAC8-49A9-9251-67A313927DAD}" srcOrd="2" destOrd="0" presId="urn:microsoft.com/office/officeart/2005/8/layout/pyramid2"/>
    <dgm:cxn modelId="{7689A8D0-675B-4993-B1EB-00F084495BF4}" type="presParOf" srcId="{F9E86720-FFDC-45C0-A66C-C9016526E68F}" destId="{D5725FD5-2ED2-4233-BE62-03894FA62EED}" srcOrd="3" destOrd="0" presId="urn:microsoft.com/office/officeart/2005/8/layout/pyramid2"/>
    <dgm:cxn modelId="{B15645C1-DE33-4B70-BA46-BA4123F61D60}" type="presParOf" srcId="{F9E86720-FFDC-45C0-A66C-C9016526E68F}" destId="{5FF316E1-9772-42C3-BFB5-6CF31B2EFD89}" srcOrd="4" destOrd="0" presId="urn:microsoft.com/office/officeart/2005/8/layout/pyramid2"/>
    <dgm:cxn modelId="{AA3683A4-03C5-4700-82F2-38A41E4824E2}" type="presParOf" srcId="{F9E86720-FFDC-45C0-A66C-C9016526E68F}" destId="{EDFCFEC8-3FAF-4A67-829D-BE5A89DF245A}" srcOrd="5" destOrd="0" presId="urn:microsoft.com/office/officeart/2005/8/layout/pyramid2"/>
    <dgm:cxn modelId="{A7FEFC09-E30D-430F-8E0A-15431FCA0BB4}" type="presParOf" srcId="{F9E86720-FFDC-45C0-A66C-C9016526E68F}" destId="{8DB29358-17BA-42DF-BDE8-014E4986F058}" srcOrd="6" destOrd="0" presId="urn:microsoft.com/office/officeart/2005/8/layout/pyramid2"/>
    <dgm:cxn modelId="{AD88C408-5BB6-402D-A5D0-2CB8EE5F3E65}" type="presParOf" srcId="{F9E86720-FFDC-45C0-A66C-C9016526E68F}" destId="{4BE5C760-B6C9-4414-A9AC-A218164FDBEA}" srcOrd="7" destOrd="0" presId="urn:microsoft.com/office/officeart/2005/8/layout/pyramid2"/>
    <dgm:cxn modelId="{6A3F7B55-C4E7-422A-BDDC-67A37AF73101}" type="presParOf" srcId="{F9E86720-FFDC-45C0-A66C-C9016526E68F}" destId="{6AC4A8EF-EB3F-4CF6-AFE0-952A2AB13975}" srcOrd="8" destOrd="0" presId="urn:microsoft.com/office/officeart/2005/8/layout/pyramid2"/>
    <dgm:cxn modelId="{E03219A4-897E-4243-BB79-DCF033C7BB12}" type="presParOf" srcId="{F9E86720-FFDC-45C0-A66C-C9016526E68F}" destId="{6D6FC089-E95E-4245-A31D-59A6953B1D53}" srcOrd="9" destOrd="0" presId="urn:microsoft.com/office/officeart/2005/8/layout/pyramid2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391249F-7D51-4B75-8016-8D0DAA75CC50}" type="doc">
      <dgm:prSet loTypeId="urn:microsoft.com/office/officeart/2005/8/layout/hList6" loCatId="list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uk-UA"/>
        </a:p>
      </dgm:t>
    </dgm:pt>
    <dgm:pt modelId="{0405D197-A176-44C8-A80E-7B61D95BF15B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uk-UA" sz="3200" b="1" i="1" dirty="0" smtClean="0"/>
            <a:t>Навчання,</a:t>
          </a:r>
        </a:p>
        <a:p>
          <a:pPr>
            <a:spcAft>
              <a:spcPts val="0"/>
            </a:spcAft>
          </a:pPr>
          <a:r>
            <a:rPr lang="uk-UA" sz="3200" b="1" i="1" dirty="0" smtClean="0"/>
            <a:t>виховання, розвиток учнів</a:t>
          </a:r>
          <a:endParaRPr lang="uk-UA" sz="3200" b="1" i="1" dirty="0"/>
        </a:p>
      </dgm:t>
    </dgm:pt>
    <dgm:pt modelId="{5384F344-E678-4CFA-83CB-DC935EEE68BF}" type="parTrans" cxnId="{DDADDF92-D028-4A0E-B22E-88D54FEB05CC}">
      <dgm:prSet/>
      <dgm:spPr/>
      <dgm:t>
        <a:bodyPr/>
        <a:lstStyle/>
        <a:p>
          <a:endParaRPr lang="uk-UA"/>
        </a:p>
      </dgm:t>
    </dgm:pt>
    <dgm:pt modelId="{AF498F8E-0A2D-4AB4-922F-43095A195A01}" type="sibTrans" cxnId="{DDADDF92-D028-4A0E-B22E-88D54FEB05CC}">
      <dgm:prSet/>
      <dgm:spPr/>
      <dgm:t>
        <a:bodyPr/>
        <a:lstStyle/>
        <a:p>
          <a:endParaRPr lang="uk-UA"/>
        </a:p>
      </dgm:t>
    </dgm:pt>
    <dgm:pt modelId="{C7CD20C8-C367-4B7C-9567-8015ACA6A03F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uk-UA" sz="3200" b="1" i="1" dirty="0" smtClean="0"/>
            <a:t>Робота з </a:t>
          </a:r>
        </a:p>
        <a:p>
          <a:pPr>
            <a:spcAft>
              <a:spcPts val="0"/>
            </a:spcAft>
          </a:pPr>
          <a:r>
            <a:rPr lang="uk-UA" sz="3200" b="1" i="1" dirty="0" err="1" smtClean="0"/>
            <a:t>обдарова-ними</a:t>
          </a:r>
          <a:endParaRPr lang="uk-UA" sz="3200" b="1" i="1" dirty="0" smtClean="0"/>
        </a:p>
        <a:p>
          <a:pPr>
            <a:spcAft>
              <a:spcPts val="0"/>
            </a:spcAft>
          </a:pPr>
          <a:r>
            <a:rPr lang="uk-UA" sz="3200" b="1" i="1" dirty="0" smtClean="0"/>
            <a:t>дітьми</a:t>
          </a:r>
          <a:endParaRPr lang="uk-UA" sz="3200" b="1" i="1" dirty="0"/>
        </a:p>
      </dgm:t>
    </dgm:pt>
    <dgm:pt modelId="{B03F108E-A466-4B74-994C-708CBF046109}" type="parTrans" cxnId="{45ED9763-6BB7-43FA-90C2-0E1F17D3E15F}">
      <dgm:prSet/>
      <dgm:spPr/>
      <dgm:t>
        <a:bodyPr/>
        <a:lstStyle/>
        <a:p>
          <a:endParaRPr lang="uk-UA"/>
        </a:p>
      </dgm:t>
    </dgm:pt>
    <dgm:pt modelId="{793E981B-6740-4AF0-ADDA-491D4175D7E2}" type="sibTrans" cxnId="{45ED9763-6BB7-43FA-90C2-0E1F17D3E15F}">
      <dgm:prSet/>
      <dgm:spPr/>
      <dgm:t>
        <a:bodyPr/>
        <a:lstStyle/>
        <a:p>
          <a:endParaRPr lang="uk-UA"/>
        </a:p>
      </dgm:t>
    </dgm:pt>
    <dgm:pt modelId="{C0212B7F-ED09-41BA-9D20-D171ABE9C68C}">
      <dgm:prSet phldrT="[Текст]" custT="1"/>
      <dgm:spPr/>
      <dgm:t>
        <a:bodyPr/>
        <a:lstStyle/>
        <a:p>
          <a:r>
            <a:rPr lang="uk-UA" sz="3600" b="1" i="1" dirty="0" smtClean="0"/>
            <a:t>Позакласна робота</a:t>
          </a:r>
          <a:endParaRPr lang="uk-UA" sz="3600" b="1" i="1" dirty="0"/>
        </a:p>
      </dgm:t>
    </dgm:pt>
    <dgm:pt modelId="{30E6E4F6-CC24-41E8-A7CE-9B5A8CB18225}" type="parTrans" cxnId="{0BC6794E-DF95-42A6-AF78-B26C58DCA5B2}">
      <dgm:prSet/>
      <dgm:spPr/>
      <dgm:t>
        <a:bodyPr/>
        <a:lstStyle/>
        <a:p>
          <a:endParaRPr lang="uk-UA"/>
        </a:p>
      </dgm:t>
    </dgm:pt>
    <dgm:pt modelId="{1F27012C-F8E8-4340-8B7F-472B76D31FA8}" type="sibTrans" cxnId="{0BC6794E-DF95-42A6-AF78-B26C58DCA5B2}">
      <dgm:prSet/>
      <dgm:spPr/>
      <dgm:t>
        <a:bodyPr/>
        <a:lstStyle/>
        <a:p>
          <a:endParaRPr lang="uk-UA"/>
        </a:p>
      </dgm:t>
    </dgm:pt>
    <dgm:pt modelId="{393FB529-60F3-4416-839E-D772E04CBE97}">
      <dgm:prSet custT="1"/>
      <dgm:spPr/>
      <dgm:t>
        <a:bodyPr/>
        <a:lstStyle/>
        <a:p>
          <a:pPr>
            <a:spcAft>
              <a:spcPts val="0"/>
            </a:spcAft>
          </a:pPr>
          <a:r>
            <a:rPr lang="uk-UA" sz="3200" b="1" i="1" dirty="0" smtClean="0"/>
            <a:t>Підвищення фахової </a:t>
          </a:r>
          <a:r>
            <a:rPr lang="uk-UA" sz="3200" b="1" i="1" dirty="0" err="1" smtClean="0"/>
            <a:t>майстер-ності</a:t>
          </a:r>
          <a:r>
            <a:rPr lang="uk-UA" sz="3200" b="1" i="1" dirty="0" smtClean="0"/>
            <a:t>,</a:t>
          </a:r>
        </a:p>
        <a:p>
          <a:pPr>
            <a:spcAft>
              <a:spcPts val="0"/>
            </a:spcAft>
          </a:pPr>
          <a:r>
            <a:rPr lang="uk-UA" sz="3200" b="1" i="1" dirty="0" smtClean="0"/>
            <a:t>самоосвіта</a:t>
          </a:r>
          <a:endParaRPr lang="uk-UA" sz="3200" b="1" i="1" dirty="0"/>
        </a:p>
      </dgm:t>
    </dgm:pt>
    <dgm:pt modelId="{A917D3AB-6AEE-4408-A63D-C02E5D8AA750}" type="parTrans" cxnId="{7C023FB8-2477-46ED-8BC2-B66FE766FDC2}">
      <dgm:prSet/>
      <dgm:spPr/>
      <dgm:t>
        <a:bodyPr/>
        <a:lstStyle/>
        <a:p>
          <a:endParaRPr lang="uk-UA"/>
        </a:p>
      </dgm:t>
    </dgm:pt>
    <dgm:pt modelId="{85EE4F13-83CA-48E2-9F08-06BCCA0554BE}" type="sibTrans" cxnId="{7C023FB8-2477-46ED-8BC2-B66FE766FDC2}">
      <dgm:prSet/>
      <dgm:spPr/>
      <dgm:t>
        <a:bodyPr/>
        <a:lstStyle/>
        <a:p>
          <a:endParaRPr lang="uk-UA"/>
        </a:p>
      </dgm:t>
    </dgm:pt>
    <dgm:pt modelId="{48A2031F-E76F-49A9-B02E-BFDC134CE2A8}" type="pres">
      <dgm:prSet presAssocID="{5391249F-7D51-4B75-8016-8D0DAA75CC5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7038177C-4B59-49C1-864B-70D71373F6C5}" type="pres">
      <dgm:prSet presAssocID="{0405D197-A176-44C8-A80E-7B61D95BF15B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9E4222D-32B6-4D31-A955-375324639D8C}" type="pres">
      <dgm:prSet presAssocID="{AF498F8E-0A2D-4AB4-922F-43095A195A01}" presName="sibTrans" presStyleCnt="0"/>
      <dgm:spPr/>
      <dgm:t>
        <a:bodyPr/>
        <a:lstStyle/>
        <a:p>
          <a:endParaRPr lang="uk-UA"/>
        </a:p>
      </dgm:t>
    </dgm:pt>
    <dgm:pt modelId="{9D9A6146-B1DF-4ABB-8C0B-7383365748B2}" type="pres">
      <dgm:prSet presAssocID="{C7CD20C8-C367-4B7C-9567-8015ACA6A03F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F986D10-1037-41B1-864C-86849D4F4DE8}" type="pres">
      <dgm:prSet presAssocID="{793E981B-6740-4AF0-ADDA-491D4175D7E2}" presName="sibTrans" presStyleCnt="0"/>
      <dgm:spPr/>
      <dgm:t>
        <a:bodyPr/>
        <a:lstStyle/>
        <a:p>
          <a:endParaRPr lang="uk-UA"/>
        </a:p>
      </dgm:t>
    </dgm:pt>
    <dgm:pt modelId="{0409C74D-9C99-467D-B7AE-58578D29BF99}" type="pres">
      <dgm:prSet presAssocID="{393FB529-60F3-4416-839E-D772E04CBE97}" presName="node" presStyleLbl="node1" presStyleIdx="2" presStyleCnt="4" custScaleX="113567" custLinFactNeighborX="-6521" custLinFactNeighborY="177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29C4190-80E2-494C-9787-ADC29AFCC75B}" type="pres">
      <dgm:prSet presAssocID="{85EE4F13-83CA-48E2-9F08-06BCCA0554BE}" presName="sibTrans" presStyleCnt="0"/>
      <dgm:spPr/>
      <dgm:t>
        <a:bodyPr/>
        <a:lstStyle/>
        <a:p>
          <a:endParaRPr lang="uk-UA"/>
        </a:p>
      </dgm:t>
    </dgm:pt>
    <dgm:pt modelId="{2F98F101-9CA3-416B-B01C-26EA55E9DD8F}" type="pres">
      <dgm:prSet presAssocID="{C0212B7F-ED09-41BA-9D20-D171ABE9C68C}" presName="node" presStyleLbl="node1" presStyleIdx="3" presStyleCnt="4" custLinFactNeighborX="16911" custLinFactNeighborY="-177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B3A8C2B7-3A31-4569-9C89-FC222A628B2D}" type="presOf" srcId="{5391249F-7D51-4B75-8016-8D0DAA75CC50}" destId="{48A2031F-E76F-49A9-B02E-BFDC134CE2A8}" srcOrd="0" destOrd="0" presId="urn:microsoft.com/office/officeart/2005/8/layout/hList6"/>
    <dgm:cxn modelId="{40C4079A-F920-46CF-9DEB-EC5EEF983276}" type="presOf" srcId="{0405D197-A176-44C8-A80E-7B61D95BF15B}" destId="{7038177C-4B59-49C1-864B-70D71373F6C5}" srcOrd="0" destOrd="0" presId="urn:microsoft.com/office/officeart/2005/8/layout/hList6"/>
    <dgm:cxn modelId="{DDADDF92-D028-4A0E-B22E-88D54FEB05CC}" srcId="{5391249F-7D51-4B75-8016-8D0DAA75CC50}" destId="{0405D197-A176-44C8-A80E-7B61D95BF15B}" srcOrd="0" destOrd="0" parTransId="{5384F344-E678-4CFA-83CB-DC935EEE68BF}" sibTransId="{AF498F8E-0A2D-4AB4-922F-43095A195A01}"/>
    <dgm:cxn modelId="{7C023FB8-2477-46ED-8BC2-B66FE766FDC2}" srcId="{5391249F-7D51-4B75-8016-8D0DAA75CC50}" destId="{393FB529-60F3-4416-839E-D772E04CBE97}" srcOrd="2" destOrd="0" parTransId="{A917D3AB-6AEE-4408-A63D-C02E5D8AA750}" sibTransId="{85EE4F13-83CA-48E2-9F08-06BCCA0554BE}"/>
    <dgm:cxn modelId="{0BC6794E-DF95-42A6-AF78-B26C58DCA5B2}" srcId="{5391249F-7D51-4B75-8016-8D0DAA75CC50}" destId="{C0212B7F-ED09-41BA-9D20-D171ABE9C68C}" srcOrd="3" destOrd="0" parTransId="{30E6E4F6-CC24-41E8-A7CE-9B5A8CB18225}" sibTransId="{1F27012C-F8E8-4340-8B7F-472B76D31FA8}"/>
    <dgm:cxn modelId="{B5C45509-E9CF-4700-92BF-813FC63AFA8D}" type="presOf" srcId="{C7CD20C8-C367-4B7C-9567-8015ACA6A03F}" destId="{9D9A6146-B1DF-4ABB-8C0B-7383365748B2}" srcOrd="0" destOrd="0" presId="urn:microsoft.com/office/officeart/2005/8/layout/hList6"/>
    <dgm:cxn modelId="{45ED9763-6BB7-43FA-90C2-0E1F17D3E15F}" srcId="{5391249F-7D51-4B75-8016-8D0DAA75CC50}" destId="{C7CD20C8-C367-4B7C-9567-8015ACA6A03F}" srcOrd="1" destOrd="0" parTransId="{B03F108E-A466-4B74-994C-708CBF046109}" sibTransId="{793E981B-6740-4AF0-ADDA-491D4175D7E2}"/>
    <dgm:cxn modelId="{E564AD07-A8A4-4B28-920E-804A1EBE926D}" type="presOf" srcId="{C0212B7F-ED09-41BA-9D20-D171ABE9C68C}" destId="{2F98F101-9CA3-416B-B01C-26EA55E9DD8F}" srcOrd="0" destOrd="0" presId="urn:microsoft.com/office/officeart/2005/8/layout/hList6"/>
    <dgm:cxn modelId="{F9E2DED5-BB58-4CAC-849E-2A0CAD0CE145}" type="presOf" srcId="{393FB529-60F3-4416-839E-D772E04CBE97}" destId="{0409C74D-9C99-467D-B7AE-58578D29BF99}" srcOrd="0" destOrd="0" presId="urn:microsoft.com/office/officeart/2005/8/layout/hList6"/>
    <dgm:cxn modelId="{AA109F59-EF84-41A0-81EF-2783D08A39D2}" type="presParOf" srcId="{48A2031F-E76F-49A9-B02E-BFDC134CE2A8}" destId="{7038177C-4B59-49C1-864B-70D71373F6C5}" srcOrd="0" destOrd="0" presId="urn:microsoft.com/office/officeart/2005/8/layout/hList6"/>
    <dgm:cxn modelId="{865D63B6-FEC1-4A0A-8B2A-FECE9161D404}" type="presParOf" srcId="{48A2031F-E76F-49A9-B02E-BFDC134CE2A8}" destId="{69E4222D-32B6-4D31-A955-375324639D8C}" srcOrd="1" destOrd="0" presId="urn:microsoft.com/office/officeart/2005/8/layout/hList6"/>
    <dgm:cxn modelId="{ABA14BBD-CEE5-45D7-8FD7-6ED9298C3AAF}" type="presParOf" srcId="{48A2031F-E76F-49A9-B02E-BFDC134CE2A8}" destId="{9D9A6146-B1DF-4ABB-8C0B-7383365748B2}" srcOrd="2" destOrd="0" presId="urn:microsoft.com/office/officeart/2005/8/layout/hList6"/>
    <dgm:cxn modelId="{9D417E3D-30E1-4D90-8CB9-4C50E5C32FFE}" type="presParOf" srcId="{48A2031F-E76F-49A9-B02E-BFDC134CE2A8}" destId="{5F986D10-1037-41B1-864C-86849D4F4DE8}" srcOrd="3" destOrd="0" presId="urn:microsoft.com/office/officeart/2005/8/layout/hList6"/>
    <dgm:cxn modelId="{76480748-87CC-4B1E-A09C-1BCBBA1D09CE}" type="presParOf" srcId="{48A2031F-E76F-49A9-B02E-BFDC134CE2A8}" destId="{0409C74D-9C99-467D-B7AE-58578D29BF99}" srcOrd="4" destOrd="0" presId="urn:microsoft.com/office/officeart/2005/8/layout/hList6"/>
    <dgm:cxn modelId="{2DD1DA34-A525-41DC-960A-B252E58EAF28}" type="presParOf" srcId="{48A2031F-E76F-49A9-B02E-BFDC134CE2A8}" destId="{F29C4190-80E2-494C-9787-ADC29AFCC75B}" srcOrd="5" destOrd="0" presId="urn:microsoft.com/office/officeart/2005/8/layout/hList6"/>
    <dgm:cxn modelId="{E8A28904-3AFB-402C-BF9E-E704DCCC6108}" type="presParOf" srcId="{48A2031F-E76F-49A9-B02E-BFDC134CE2A8}" destId="{2F98F101-9CA3-416B-B01C-26EA55E9DD8F}" srcOrd="6" destOrd="0" presId="urn:microsoft.com/office/officeart/2005/8/layout/hList6"/>
  </dgm:cxnLst>
  <dgm:bg/>
  <dgm:whole/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8B81C7B-FDC3-484A-B3E4-C0177EEC5DFF}" type="doc">
      <dgm:prSet loTypeId="urn:microsoft.com/office/officeart/2005/8/layout/chevron2" loCatId="process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uk-UA"/>
        </a:p>
      </dgm:t>
    </dgm:pt>
    <dgm:pt modelId="{F7E8CABC-4B08-48B4-BAFB-6E77EA9FCCAD}">
      <dgm:prSet phldrT="[Текст]" phldr="1"/>
      <dgm:spPr/>
      <dgm:t>
        <a:bodyPr/>
        <a:lstStyle/>
        <a:p>
          <a:endParaRPr lang="uk-UA" dirty="0"/>
        </a:p>
      </dgm:t>
    </dgm:pt>
    <dgm:pt modelId="{A6478601-F89B-457D-819F-FDFD98C42B91}" type="parTrans" cxnId="{E45E3B17-C982-4D01-8D70-F41EA0EF6662}">
      <dgm:prSet/>
      <dgm:spPr/>
      <dgm:t>
        <a:bodyPr/>
        <a:lstStyle/>
        <a:p>
          <a:endParaRPr lang="uk-UA"/>
        </a:p>
      </dgm:t>
    </dgm:pt>
    <dgm:pt modelId="{39BC9333-8154-4EB3-9274-AE6F361D4357}" type="sibTrans" cxnId="{E45E3B17-C982-4D01-8D70-F41EA0EF6662}">
      <dgm:prSet/>
      <dgm:spPr/>
      <dgm:t>
        <a:bodyPr/>
        <a:lstStyle/>
        <a:p>
          <a:endParaRPr lang="uk-UA"/>
        </a:p>
      </dgm:t>
    </dgm:pt>
    <dgm:pt modelId="{790B50BA-8D3E-4D98-9E49-0814B8E7B284}">
      <dgm:prSet phldrT="[Текст]" custT="1"/>
      <dgm:spPr/>
      <dgm:t>
        <a:bodyPr/>
        <a:lstStyle/>
        <a:p>
          <a:r>
            <a:rPr lang="uk-UA" sz="2800" b="1" i="1" dirty="0" smtClean="0"/>
            <a:t>Інформаційно-комунікативні технології (ІКТ)</a:t>
          </a:r>
          <a:endParaRPr lang="uk-UA" sz="2800" b="1" i="1" dirty="0"/>
        </a:p>
      </dgm:t>
    </dgm:pt>
    <dgm:pt modelId="{41B51AC9-AF7C-486F-A3BA-26D3AD1B560E}" type="parTrans" cxnId="{394B6C6D-7D0F-429A-876D-130FC9FB1C50}">
      <dgm:prSet/>
      <dgm:spPr/>
      <dgm:t>
        <a:bodyPr/>
        <a:lstStyle/>
        <a:p>
          <a:endParaRPr lang="uk-UA"/>
        </a:p>
      </dgm:t>
    </dgm:pt>
    <dgm:pt modelId="{A874BAC7-F075-4005-9289-7C4091749028}" type="sibTrans" cxnId="{394B6C6D-7D0F-429A-876D-130FC9FB1C50}">
      <dgm:prSet/>
      <dgm:spPr/>
      <dgm:t>
        <a:bodyPr/>
        <a:lstStyle/>
        <a:p>
          <a:endParaRPr lang="uk-UA"/>
        </a:p>
      </dgm:t>
    </dgm:pt>
    <dgm:pt modelId="{C26265F6-D222-4CA0-8988-AEC76AFD914D}">
      <dgm:prSet phldrT="[Текст]" phldr="1"/>
      <dgm:spPr/>
      <dgm:t>
        <a:bodyPr/>
        <a:lstStyle/>
        <a:p>
          <a:endParaRPr lang="uk-UA" dirty="0"/>
        </a:p>
      </dgm:t>
    </dgm:pt>
    <dgm:pt modelId="{AAEBF5E6-6E60-4AD9-B194-09E21AE92CD2}" type="parTrans" cxnId="{3AF8C642-8803-4C1C-85A7-BCA2B8AA15B1}">
      <dgm:prSet/>
      <dgm:spPr/>
      <dgm:t>
        <a:bodyPr/>
        <a:lstStyle/>
        <a:p>
          <a:endParaRPr lang="uk-UA"/>
        </a:p>
      </dgm:t>
    </dgm:pt>
    <dgm:pt modelId="{64D69522-2113-4FCD-B8E5-CAF9D8E4CDFF}" type="sibTrans" cxnId="{3AF8C642-8803-4C1C-85A7-BCA2B8AA15B1}">
      <dgm:prSet/>
      <dgm:spPr/>
      <dgm:t>
        <a:bodyPr/>
        <a:lstStyle/>
        <a:p>
          <a:endParaRPr lang="uk-UA"/>
        </a:p>
      </dgm:t>
    </dgm:pt>
    <dgm:pt modelId="{56773E13-CD53-413E-9035-B8830E04E052}">
      <dgm:prSet phldrT="[Текст]" custT="1"/>
      <dgm:spPr/>
      <dgm:t>
        <a:bodyPr/>
        <a:lstStyle/>
        <a:p>
          <a:r>
            <a:rPr lang="uk-UA" sz="2800" b="1" i="1" dirty="0" smtClean="0"/>
            <a:t>Парно-групові технології</a:t>
          </a:r>
          <a:endParaRPr lang="uk-UA" sz="2800" b="1" i="1" dirty="0"/>
        </a:p>
      </dgm:t>
    </dgm:pt>
    <dgm:pt modelId="{69C0331C-1BE7-4020-9C86-24A1DE0D381F}" type="parTrans" cxnId="{4491874B-FF34-45E5-8E48-DE2ABDD89B5F}">
      <dgm:prSet/>
      <dgm:spPr/>
      <dgm:t>
        <a:bodyPr/>
        <a:lstStyle/>
        <a:p>
          <a:endParaRPr lang="uk-UA"/>
        </a:p>
      </dgm:t>
    </dgm:pt>
    <dgm:pt modelId="{280D754A-A05D-4193-9576-AE1550F67903}" type="sibTrans" cxnId="{4491874B-FF34-45E5-8E48-DE2ABDD89B5F}">
      <dgm:prSet/>
      <dgm:spPr/>
      <dgm:t>
        <a:bodyPr/>
        <a:lstStyle/>
        <a:p>
          <a:endParaRPr lang="uk-UA"/>
        </a:p>
      </dgm:t>
    </dgm:pt>
    <dgm:pt modelId="{CB19695D-EC6D-4A51-8C7F-93044D363307}">
      <dgm:prSet phldrT="[Текст]" phldr="1"/>
      <dgm:spPr/>
      <dgm:t>
        <a:bodyPr/>
        <a:lstStyle/>
        <a:p>
          <a:endParaRPr lang="uk-UA" dirty="0"/>
        </a:p>
      </dgm:t>
    </dgm:pt>
    <dgm:pt modelId="{509A9EB9-FC95-4DB7-8348-61413FED5D4B}" type="parTrans" cxnId="{A654B596-69EE-45D3-BC23-91DE9700C47B}">
      <dgm:prSet/>
      <dgm:spPr/>
      <dgm:t>
        <a:bodyPr/>
        <a:lstStyle/>
        <a:p>
          <a:endParaRPr lang="uk-UA"/>
        </a:p>
      </dgm:t>
    </dgm:pt>
    <dgm:pt modelId="{ED4F95F3-6C9E-432F-B401-86CA9D60F298}" type="sibTrans" cxnId="{A654B596-69EE-45D3-BC23-91DE9700C47B}">
      <dgm:prSet/>
      <dgm:spPr/>
      <dgm:t>
        <a:bodyPr/>
        <a:lstStyle/>
        <a:p>
          <a:endParaRPr lang="uk-UA"/>
        </a:p>
      </dgm:t>
    </dgm:pt>
    <dgm:pt modelId="{FB805DF3-7016-42C2-8D59-188D30137FB1}">
      <dgm:prSet phldrT="[Текст]" custT="1"/>
      <dgm:spPr/>
      <dgm:t>
        <a:bodyPr/>
        <a:lstStyle/>
        <a:p>
          <a:r>
            <a:rPr lang="uk-UA" sz="2800" b="1" i="1" dirty="0" smtClean="0"/>
            <a:t>Проектна технологія навчання</a:t>
          </a:r>
          <a:endParaRPr lang="uk-UA" sz="2800" b="1" i="1" dirty="0"/>
        </a:p>
      </dgm:t>
    </dgm:pt>
    <dgm:pt modelId="{3C5B4965-B881-4D3C-8EAE-379DA438DE43}" type="parTrans" cxnId="{9F38553D-F92F-4E75-9522-5BDA4A032B00}">
      <dgm:prSet/>
      <dgm:spPr/>
      <dgm:t>
        <a:bodyPr/>
        <a:lstStyle/>
        <a:p>
          <a:endParaRPr lang="uk-UA"/>
        </a:p>
      </dgm:t>
    </dgm:pt>
    <dgm:pt modelId="{DA467D22-1A03-4545-8072-44580A065FEE}" type="sibTrans" cxnId="{9F38553D-F92F-4E75-9522-5BDA4A032B00}">
      <dgm:prSet/>
      <dgm:spPr/>
      <dgm:t>
        <a:bodyPr/>
        <a:lstStyle/>
        <a:p>
          <a:endParaRPr lang="uk-UA"/>
        </a:p>
      </dgm:t>
    </dgm:pt>
    <dgm:pt modelId="{1EA9D977-5737-48C1-82A9-E6DB7AD3C255}">
      <dgm:prSet/>
      <dgm:spPr/>
      <dgm:t>
        <a:bodyPr/>
        <a:lstStyle/>
        <a:p>
          <a:endParaRPr lang="uk-UA" dirty="0"/>
        </a:p>
      </dgm:t>
    </dgm:pt>
    <dgm:pt modelId="{4D89054B-160F-42CF-92EE-233D5D4238D1}" type="parTrans" cxnId="{DFA9C129-9AE7-42A5-A84A-A30FCE127CA4}">
      <dgm:prSet/>
      <dgm:spPr/>
      <dgm:t>
        <a:bodyPr/>
        <a:lstStyle/>
        <a:p>
          <a:endParaRPr lang="uk-UA"/>
        </a:p>
      </dgm:t>
    </dgm:pt>
    <dgm:pt modelId="{60751CBD-9A4F-42AF-9EEB-6056D3D52730}" type="sibTrans" cxnId="{DFA9C129-9AE7-42A5-A84A-A30FCE127CA4}">
      <dgm:prSet/>
      <dgm:spPr/>
      <dgm:t>
        <a:bodyPr/>
        <a:lstStyle/>
        <a:p>
          <a:endParaRPr lang="uk-UA"/>
        </a:p>
      </dgm:t>
    </dgm:pt>
    <dgm:pt modelId="{37BF2457-CFF8-4BFC-A85E-48A19D8AF9E0}">
      <dgm:prSet/>
      <dgm:spPr/>
      <dgm:t>
        <a:bodyPr/>
        <a:lstStyle/>
        <a:p>
          <a:endParaRPr lang="uk-UA" dirty="0"/>
        </a:p>
      </dgm:t>
    </dgm:pt>
    <dgm:pt modelId="{523C3F83-F19E-468C-A24E-DE5E0573E74F}" type="parTrans" cxnId="{29BFD987-59A8-4BCB-95A3-D300D5E3AB32}">
      <dgm:prSet/>
      <dgm:spPr/>
      <dgm:t>
        <a:bodyPr/>
        <a:lstStyle/>
        <a:p>
          <a:endParaRPr lang="uk-UA"/>
        </a:p>
      </dgm:t>
    </dgm:pt>
    <dgm:pt modelId="{9431ACD1-43DC-4412-8772-135D73FBE752}" type="sibTrans" cxnId="{29BFD987-59A8-4BCB-95A3-D300D5E3AB32}">
      <dgm:prSet/>
      <dgm:spPr/>
      <dgm:t>
        <a:bodyPr/>
        <a:lstStyle/>
        <a:p>
          <a:endParaRPr lang="uk-UA"/>
        </a:p>
      </dgm:t>
    </dgm:pt>
    <dgm:pt modelId="{D71CD5B5-70AC-44D8-88D4-C71DA7706C1D}">
      <dgm:prSet custT="1"/>
      <dgm:spPr/>
      <dgm:t>
        <a:bodyPr/>
        <a:lstStyle/>
        <a:p>
          <a:r>
            <a:rPr lang="uk-UA" sz="2800" b="1" i="1" dirty="0" smtClean="0"/>
            <a:t>Інтегроване навчання</a:t>
          </a:r>
          <a:endParaRPr lang="uk-UA" sz="2800" b="1" i="1" dirty="0"/>
        </a:p>
      </dgm:t>
    </dgm:pt>
    <dgm:pt modelId="{8EE9EC44-B8FC-47B8-8E97-ECA8459950E2}" type="parTrans" cxnId="{AF833D6D-D6CC-4CF3-A8E5-FA391CD5F4A2}">
      <dgm:prSet/>
      <dgm:spPr/>
      <dgm:t>
        <a:bodyPr/>
        <a:lstStyle/>
        <a:p>
          <a:endParaRPr lang="uk-UA"/>
        </a:p>
      </dgm:t>
    </dgm:pt>
    <dgm:pt modelId="{CBC18E8A-1ED7-46E4-956D-AC7231AAE77B}" type="sibTrans" cxnId="{AF833D6D-D6CC-4CF3-A8E5-FA391CD5F4A2}">
      <dgm:prSet/>
      <dgm:spPr/>
      <dgm:t>
        <a:bodyPr/>
        <a:lstStyle/>
        <a:p>
          <a:endParaRPr lang="uk-UA"/>
        </a:p>
      </dgm:t>
    </dgm:pt>
    <dgm:pt modelId="{0F3F7A7E-054A-4203-A0B9-7FDFA90645B8}">
      <dgm:prSet custT="1"/>
      <dgm:spPr/>
      <dgm:t>
        <a:bodyPr/>
        <a:lstStyle/>
        <a:p>
          <a:r>
            <a:rPr lang="uk-UA" sz="2800" b="1" i="1" dirty="0" smtClean="0"/>
            <a:t>Технології </a:t>
          </a:r>
          <a:r>
            <a:rPr lang="uk-UA" sz="2800" b="1" i="1" dirty="0" err="1" smtClean="0"/>
            <a:t>рівневої</a:t>
          </a:r>
          <a:r>
            <a:rPr lang="uk-UA" sz="2800" b="1" i="1" dirty="0" smtClean="0"/>
            <a:t> диференціації</a:t>
          </a:r>
          <a:endParaRPr lang="uk-UA" sz="2800" b="1" i="1" dirty="0"/>
        </a:p>
      </dgm:t>
    </dgm:pt>
    <dgm:pt modelId="{74C63BC1-07D7-4B6B-8DD5-E06A53123D83}" type="parTrans" cxnId="{289B8F5E-B204-4CA2-AF68-905793FC147D}">
      <dgm:prSet/>
      <dgm:spPr/>
      <dgm:t>
        <a:bodyPr/>
        <a:lstStyle/>
        <a:p>
          <a:endParaRPr lang="uk-UA"/>
        </a:p>
      </dgm:t>
    </dgm:pt>
    <dgm:pt modelId="{D3705637-242D-48DD-A0FA-E17AB6A3A137}" type="sibTrans" cxnId="{289B8F5E-B204-4CA2-AF68-905793FC147D}">
      <dgm:prSet/>
      <dgm:spPr/>
      <dgm:t>
        <a:bodyPr/>
        <a:lstStyle/>
        <a:p>
          <a:endParaRPr lang="uk-UA"/>
        </a:p>
      </dgm:t>
    </dgm:pt>
    <dgm:pt modelId="{783920D0-CFA5-4A1B-8691-A0BCAC64CAAC}">
      <dgm:prSet custT="1"/>
      <dgm:spPr/>
      <dgm:t>
        <a:bodyPr/>
        <a:lstStyle/>
        <a:p>
          <a:r>
            <a:rPr lang="uk-UA" sz="2800" b="1" i="1" dirty="0" smtClean="0"/>
            <a:t>Технології особисто зорієнтованого навчання</a:t>
          </a:r>
          <a:endParaRPr lang="uk-UA" sz="2800" b="1" i="1" dirty="0"/>
        </a:p>
      </dgm:t>
    </dgm:pt>
    <dgm:pt modelId="{484F6DD4-D9D8-4D87-9C02-14E84EC06470}" type="parTrans" cxnId="{78A16697-7FE0-47D7-A54C-E2FB341BE7BB}">
      <dgm:prSet/>
      <dgm:spPr/>
      <dgm:t>
        <a:bodyPr/>
        <a:lstStyle/>
        <a:p>
          <a:endParaRPr lang="uk-UA"/>
        </a:p>
      </dgm:t>
    </dgm:pt>
    <dgm:pt modelId="{E3A63892-461B-4E5A-90CD-24AD180300FD}" type="sibTrans" cxnId="{78A16697-7FE0-47D7-A54C-E2FB341BE7BB}">
      <dgm:prSet/>
      <dgm:spPr/>
      <dgm:t>
        <a:bodyPr/>
        <a:lstStyle/>
        <a:p>
          <a:endParaRPr lang="uk-UA"/>
        </a:p>
      </dgm:t>
    </dgm:pt>
    <dgm:pt modelId="{69676DD3-CA34-40D5-9B39-915977D1069F}">
      <dgm:prSet/>
      <dgm:spPr/>
      <dgm:t>
        <a:bodyPr/>
        <a:lstStyle/>
        <a:p>
          <a:endParaRPr lang="uk-UA" dirty="0"/>
        </a:p>
      </dgm:t>
    </dgm:pt>
    <dgm:pt modelId="{B1F0E613-3D58-4AEB-879A-ABBBCB97E6C2}" type="parTrans" cxnId="{742010F1-DA4B-4A52-B8CE-3F9DF5E68FDD}">
      <dgm:prSet/>
      <dgm:spPr/>
      <dgm:t>
        <a:bodyPr/>
        <a:lstStyle/>
        <a:p>
          <a:endParaRPr lang="uk-UA"/>
        </a:p>
      </dgm:t>
    </dgm:pt>
    <dgm:pt modelId="{136DEE97-1B97-4355-965E-E8955BE64D7C}" type="sibTrans" cxnId="{742010F1-DA4B-4A52-B8CE-3F9DF5E68FDD}">
      <dgm:prSet/>
      <dgm:spPr/>
      <dgm:t>
        <a:bodyPr/>
        <a:lstStyle/>
        <a:p>
          <a:endParaRPr lang="uk-UA"/>
        </a:p>
      </dgm:t>
    </dgm:pt>
    <dgm:pt modelId="{48188DA6-6650-4B90-B52C-537E1AFAFBA5}">
      <dgm:prSet/>
      <dgm:spPr/>
      <dgm:t>
        <a:bodyPr/>
        <a:lstStyle/>
        <a:p>
          <a:endParaRPr lang="uk-UA" dirty="0"/>
        </a:p>
      </dgm:t>
    </dgm:pt>
    <dgm:pt modelId="{0E5E7EB5-6579-4EA1-8536-93B01502B81C}" type="parTrans" cxnId="{1F51719F-35BF-4BDA-A906-A2590EA5A7D7}">
      <dgm:prSet/>
      <dgm:spPr/>
      <dgm:t>
        <a:bodyPr/>
        <a:lstStyle/>
        <a:p>
          <a:endParaRPr lang="uk-UA"/>
        </a:p>
      </dgm:t>
    </dgm:pt>
    <dgm:pt modelId="{739AA9A6-D59C-4ED2-A228-4EA927B062ED}" type="sibTrans" cxnId="{1F51719F-35BF-4BDA-A906-A2590EA5A7D7}">
      <dgm:prSet/>
      <dgm:spPr/>
      <dgm:t>
        <a:bodyPr/>
        <a:lstStyle/>
        <a:p>
          <a:endParaRPr lang="uk-UA"/>
        </a:p>
      </dgm:t>
    </dgm:pt>
    <dgm:pt modelId="{EF05AB93-A0D8-4079-B2C6-ACD22B56024E}">
      <dgm:prSet/>
      <dgm:spPr/>
      <dgm:t>
        <a:bodyPr/>
        <a:lstStyle/>
        <a:p>
          <a:endParaRPr lang="uk-UA" dirty="0"/>
        </a:p>
      </dgm:t>
    </dgm:pt>
    <dgm:pt modelId="{EA86A280-3B62-43C5-8677-8297D237A775}" type="parTrans" cxnId="{384CDA30-3E41-46F4-8977-86ECE3E8CF74}">
      <dgm:prSet/>
      <dgm:spPr/>
      <dgm:t>
        <a:bodyPr/>
        <a:lstStyle/>
        <a:p>
          <a:endParaRPr lang="uk-UA"/>
        </a:p>
      </dgm:t>
    </dgm:pt>
    <dgm:pt modelId="{4B80B86F-F41F-43FA-AB8E-4E4F15E74C05}" type="sibTrans" cxnId="{384CDA30-3E41-46F4-8977-86ECE3E8CF74}">
      <dgm:prSet/>
      <dgm:spPr/>
      <dgm:t>
        <a:bodyPr/>
        <a:lstStyle/>
        <a:p>
          <a:endParaRPr lang="uk-UA"/>
        </a:p>
      </dgm:t>
    </dgm:pt>
    <dgm:pt modelId="{6E5746BA-1052-4086-9A00-85306C7C6EA5}">
      <dgm:prSet custT="1"/>
      <dgm:spPr/>
      <dgm:t>
        <a:bodyPr/>
        <a:lstStyle/>
        <a:p>
          <a:r>
            <a:rPr lang="uk-UA" sz="2800" b="1" i="1" dirty="0" smtClean="0"/>
            <a:t>Ігрові технології</a:t>
          </a:r>
          <a:endParaRPr lang="uk-UA" sz="2800" b="1" i="1" dirty="0"/>
        </a:p>
      </dgm:t>
    </dgm:pt>
    <dgm:pt modelId="{F8E0CC7A-5018-430D-8A01-D42D1FBEF70D}" type="parTrans" cxnId="{E160677E-B699-4E97-8BB1-CE4925897186}">
      <dgm:prSet/>
      <dgm:spPr/>
      <dgm:t>
        <a:bodyPr/>
        <a:lstStyle/>
        <a:p>
          <a:endParaRPr lang="uk-UA"/>
        </a:p>
      </dgm:t>
    </dgm:pt>
    <dgm:pt modelId="{74F5D591-8688-47B0-ACA6-AE7F95160B41}" type="sibTrans" cxnId="{E160677E-B699-4E97-8BB1-CE4925897186}">
      <dgm:prSet/>
      <dgm:spPr/>
      <dgm:t>
        <a:bodyPr/>
        <a:lstStyle/>
        <a:p>
          <a:endParaRPr lang="uk-UA"/>
        </a:p>
      </dgm:t>
    </dgm:pt>
    <dgm:pt modelId="{6F082567-AB09-4160-9AC7-1FA49A4C28EE}">
      <dgm:prSet custT="1"/>
      <dgm:spPr/>
      <dgm:t>
        <a:bodyPr/>
        <a:lstStyle/>
        <a:p>
          <a:r>
            <a:rPr lang="uk-UA" sz="2800" b="1" i="1" dirty="0" smtClean="0"/>
            <a:t>Авторські технології відомих майстрів</a:t>
          </a:r>
          <a:endParaRPr lang="uk-UA" sz="2800" b="1" i="1" dirty="0"/>
        </a:p>
      </dgm:t>
    </dgm:pt>
    <dgm:pt modelId="{31DC6E33-DE6F-4E29-A159-8F4418D9EC91}" type="parTrans" cxnId="{5B31ADAC-0C62-4E9C-80DE-DB15E6E52AC4}">
      <dgm:prSet/>
      <dgm:spPr/>
      <dgm:t>
        <a:bodyPr/>
        <a:lstStyle/>
        <a:p>
          <a:endParaRPr lang="uk-UA"/>
        </a:p>
      </dgm:t>
    </dgm:pt>
    <dgm:pt modelId="{97F2CA5D-AC1D-4C59-828E-CA1997B0FA6A}" type="sibTrans" cxnId="{5B31ADAC-0C62-4E9C-80DE-DB15E6E52AC4}">
      <dgm:prSet/>
      <dgm:spPr/>
      <dgm:t>
        <a:bodyPr/>
        <a:lstStyle/>
        <a:p>
          <a:endParaRPr lang="uk-UA"/>
        </a:p>
      </dgm:t>
    </dgm:pt>
    <dgm:pt modelId="{69418EF8-0A12-4160-B2E0-668522B83050}" type="pres">
      <dgm:prSet presAssocID="{68B81C7B-FDC3-484A-B3E4-C0177EEC5DFF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7E3F14D4-A59E-43F7-A24B-55A838FCA3F7}" type="pres">
      <dgm:prSet presAssocID="{F7E8CABC-4B08-48B4-BAFB-6E77EA9FCCAD}" presName="composite" presStyleCnt="0"/>
      <dgm:spPr/>
    </dgm:pt>
    <dgm:pt modelId="{3EEBF0C0-3006-41B3-A670-0953EE305DC5}" type="pres">
      <dgm:prSet presAssocID="{F7E8CABC-4B08-48B4-BAFB-6E77EA9FCCAD}" presName="parentText" presStyleLbl="alignNode1" presStyleIdx="0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6A35E32-AFC3-4D79-8BC2-E78F4C19687F}" type="pres">
      <dgm:prSet presAssocID="{F7E8CABC-4B08-48B4-BAFB-6E77EA9FCCAD}" presName="descendantText" presStyleLbl="alignAcc1" presStyleIdx="0" presStyleCnt="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9912D3F-E4E2-4742-B808-74260DEEA778}" type="pres">
      <dgm:prSet presAssocID="{39BC9333-8154-4EB3-9274-AE6F361D4357}" presName="sp" presStyleCnt="0"/>
      <dgm:spPr/>
    </dgm:pt>
    <dgm:pt modelId="{56B5F453-ED1F-48FC-954A-ADE14CDB223E}" type="pres">
      <dgm:prSet presAssocID="{C26265F6-D222-4CA0-8988-AEC76AFD914D}" presName="composite" presStyleCnt="0"/>
      <dgm:spPr/>
    </dgm:pt>
    <dgm:pt modelId="{C3AB8AF2-9D9A-4C5F-BC07-7556FDD60C31}" type="pres">
      <dgm:prSet presAssocID="{C26265F6-D222-4CA0-8988-AEC76AFD914D}" presName="parentText" presStyleLbl="alignNode1" presStyleIdx="1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F6A0ACF-4B78-47D0-BA02-462304F4919B}" type="pres">
      <dgm:prSet presAssocID="{C26265F6-D222-4CA0-8988-AEC76AFD914D}" presName="descendantText" presStyleLbl="alignAcc1" presStyleIdx="1" presStyleCnt="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0B5E962-CD7D-49FC-8E87-3BAA79C831F1}" type="pres">
      <dgm:prSet presAssocID="{64D69522-2113-4FCD-B8E5-CAF9D8E4CDFF}" presName="sp" presStyleCnt="0"/>
      <dgm:spPr/>
    </dgm:pt>
    <dgm:pt modelId="{35AA618D-9211-4996-A67D-75F70FC96C07}" type="pres">
      <dgm:prSet presAssocID="{1EA9D977-5737-48C1-82A9-E6DB7AD3C255}" presName="composite" presStyleCnt="0"/>
      <dgm:spPr/>
    </dgm:pt>
    <dgm:pt modelId="{B8EB342E-2BE5-4955-B61C-B46209C13B1B}" type="pres">
      <dgm:prSet presAssocID="{1EA9D977-5737-48C1-82A9-E6DB7AD3C255}" presName="parentText" presStyleLbl="alignNode1" presStyleIdx="2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CB79F5E-E0C2-4C33-B9D8-86F47C49653B}" type="pres">
      <dgm:prSet presAssocID="{1EA9D977-5737-48C1-82A9-E6DB7AD3C255}" presName="descendantText" presStyleLbl="alignAcc1" presStyleIdx="2" presStyleCnt="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076C6C3-52B0-4409-8A25-355D568C4282}" type="pres">
      <dgm:prSet presAssocID="{60751CBD-9A4F-42AF-9EEB-6056D3D52730}" presName="sp" presStyleCnt="0"/>
      <dgm:spPr/>
    </dgm:pt>
    <dgm:pt modelId="{94B7EE34-E898-4A46-9B93-545D7E6C150C}" type="pres">
      <dgm:prSet presAssocID="{CB19695D-EC6D-4A51-8C7F-93044D363307}" presName="composite" presStyleCnt="0"/>
      <dgm:spPr/>
    </dgm:pt>
    <dgm:pt modelId="{2BEF5718-528C-4C77-8974-E5C4CDDDD843}" type="pres">
      <dgm:prSet presAssocID="{CB19695D-EC6D-4A51-8C7F-93044D363307}" presName="parentText" presStyleLbl="alignNode1" presStyleIdx="3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7A51124-B3FC-438D-BEA3-E81A23967E19}" type="pres">
      <dgm:prSet presAssocID="{CB19695D-EC6D-4A51-8C7F-93044D363307}" presName="descendantText" presStyleLbl="alignAcc1" presStyleIdx="3" presStyleCnt="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BDB868F-9659-4830-BE01-00572E086062}" type="pres">
      <dgm:prSet presAssocID="{ED4F95F3-6C9E-432F-B401-86CA9D60F298}" presName="sp" presStyleCnt="0"/>
      <dgm:spPr/>
    </dgm:pt>
    <dgm:pt modelId="{44ABD653-54D4-488C-AA8E-B6884BA5496E}" type="pres">
      <dgm:prSet presAssocID="{69676DD3-CA34-40D5-9B39-915977D1069F}" presName="composite" presStyleCnt="0"/>
      <dgm:spPr/>
    </dgm:pt>
    <dgm:pt modelId="{011E4C3F-0B30-4833-A56B-B9B0A1712E33}" type="pres">
      <dgm:prSet presAssocID="{69676DD3-CA34-40D5-9B39-915977D1069F}" presName="parentText" presStyleLbl="alignNode1" presStyleIdx="4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72B099A-E78A-43DC-AFF9-67FA9B748FE9}" type="pres">
      <dgm:prSet presAssocID="{69676DD3-CA34-40D5-9B39-915977D1069F}" presName="descendantText" presStyleLbl="alignAcc1" presStyleIdx="4" presStyleCnt="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592AF18-E79F-4BCB-A47F-2CF9435D8FBA}" type="pres">
      <dgm:prSet presAssocID="{136DEE97-1B97-4355-965E-E8955BE64D7C}" presName="sp" presStyleCnt="0"/>
      <dgm:spPr/>
    </dgm:pt>
    <dgm:pt modelId="{3A78F461-F277-4E9F-86E1-CBEF9B98F814}" type="pres">
      <dgm:prSet presAssocID="{48188DA6-6650-4B90-B52C-537E1AFAFBA5}" presName="composite" presStyleCnt="0"/>
      <dgm:spPr/>
    </dgm:pt>
    <dgm:pt modelId="{9781093F-81E9-4A18-AD15-31B9F33BF201}" type="pres">
      <dgm:prSet presAssocID="{48188DA6-6650-4B90-B52C-537E1AFAFBA5}" presName="parentText" presStyleLbl="alignNode1" presStyleIdx="5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85F390C-6BD8-4B87-AC70-63FA0FA10B76}" type="pres">
      <dgm:prSet presAssocID="{48188DA6-6650-4B90-B52C-537E1AFAFBA5}" presName="descendantText" presStyleLbl="alignAcc1" presStyleIdx="5" presStyleCnt="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17B9E4C-F0ED-464E-9A68-9DC1162E2421}" type="pres">
      <dgm:prSet presAssocID="{739AA9A6-D59C-4ED2-A228-4EA927B062ED}" presName="sp" presStyleCnt="0"/>
      <dgm:spPr/>
    </dgm:pt>
    <dgm:pt modelId="{F85B8A37-6E70-4452-960B-F19C777FD9C9}" type="pres">
      <dgm:prSet presAssocID="{EF05AB93-A0D8-4079-B2C6-ACD22B56024E}" presName="composite" presStyleCnt="0"/>
      <dgm:spPr/>
    </dgm:pt>
    <dgm:pt modelId="{0D99F6EA-882C-4BCB-BD80-C4632B5EE2FE}" type="pres">
      <dgm:prSet presAssocID="{EF05AB93-A0D8-4079-B2C6-ACD22B56024E}" presName="parentText" presStyleLbl="alignNode1" presStyleIdx="6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AF7FD2C-6965-45F1-8C68-66C8DCFAD2C7}" type="pres">
      <dgm:prSet presAssocID="{EF05AB93-A0D8-4079-B2C6-ACD22B56024E}" presName="descendantText" presStyleLbl="alignAcc1" presStyleIdx="6" presStyleCnt="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BF44DBA-CEBD-42CE-B5BB-A884CFBDF543}" type="pres">
      <dgm:prSet presAssocID="{4B80B86F-F41F-43FA-AB8E-4E4F15E74C05}" presName="sp" presStyleCnt="0"/>
      <dgm:spPr/>
    </dgm:pt>
    <dgm:pt modelId="{80014DD1-8DFF-4BF5-9721-F91D7F866F8D}" type="pres">
      <dgm:prSet presAssocID="{37BF2457-CFF8-4BFC-A85E-48A19D8AF9E0}" presName="composite" presStyleCnt="0"/>
      <dgm:spPr/>
    </dgm:pt>
    <dgm:pt modelId="{60DBD88C-13F7-4E40-A979-1AC438DF25D5}" type="pres">
      <dgm:prSet presAssocID="{37BF2457-CFF8-4BFC-A85E-48A19D8AF9E0}" presName="parentText" presStyleLbl="alignNode1" presStyleIdx="7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DA57105-E0A8-4C01-B505-B95E7E454D7A}" type="pres">
      <dgm:prSet presAssocID="{37BF2457-CFF8-4BFC-A85E-48A19D8AF9E0}" presName="descendantText" presStyleLbl="alignAcc1" presStyleIdx="7" presStyleCnt="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3AF8C642-8803-4C1C-85A7-BCA2B8AA15B1}" srcId="{68B81C7B-FDC3-484A-B3E4-C0177EEC5DFF}" destId="{C26265F6-D222-4CA0-8988-AEC76AFD914D}" srcOrd="1" destOrd="0" parTransId="{AAEBF5E6-6E60-4AD9-B194-09E21AE92CD2}" sibTransId="{64D69522-2113-4FCD-B8E5-CAF9D8E4CDFF}"/>
    <dgm:cxn modelId="{96658070-A2B9-4C04-BB71-53FCFB3B8540}" type="presOf" srcId="{F7E8CABC-4B08-48B4-BAFB-6E77EA9FCCAD}" destId="{3EEBF0C0-3006-41B3-A670-0953EE305DC5}" srcOrd="0" destOrd="0" presId="urn:microsoft.com/office/officeart/2005/8/layout/chevron2"/>
    <dgm:cxn modelId="{567D0B6C-029D-4E92-83FC-40CA7D9D1A5A}" type="presOf" srcId="{68B81C7B-FDC3-484A-B3E4-C0177EEC5DFF}" destId="{69418EF8-0A12-4160-B2E0-668522B83050}" srcOrd="0" destOrd="0" presId="urn:microsoft.com/office/officeart/2005/8/layout/chevron2"/>
    <dgm:cxn modelId="{29BFD987-59A8-4BCB-95A3-D300D5E3AB32}" srcId="{68B81C7B-FDC3-484A-B3E4-C0177EEC5DFF}" destId="{37BF2457-CFF8-4BFC-A85E-48A19D8AF9E0}" srcOrd="7" destOrd="0" parTransId="{523C3F83-F19E-468C-A24E-DE5E0573E74F}" sibTransId="{9431ACD1-43DC-4412-8772-135D73FBE752}"/>
    <dgm:cxn modelId="{DFA9C129-9AE7-42A5-A84A-A30FCE127CA4}" srcId="{68B81C7B-FDC3-484A-B3E4-C0177EEC5DFF}" destId="{1EA9D977-5737-48C1-82A9-E6DB7AD3C255}" srcOrd="2" destOrd="0" parTransId="{4D89054B-160F-42CF-92EE-233D5D4238D1}" sibTransId="{60751CBD-9A4F-42AF-9EEB-6056D3D52730}"/>
    <dgm:cxn modelId="{384CDA30-3E41-46F4-8977-86ECE3E8CF74}" srcId="{68B81C7B-FDC3-484A-B3E4-C0177EEC5DFF}" destId="{EF05AB93-A0D8-4079-B2C6-ACD22B56024E}" srcOrd="6" destOrd="0" parTransId="{EA86A280-3B62-43C5-8677-8297D237A775}" sibTransId="{4B80B86F-F41F-43FA-AB8E-4E4F15E74C05}"/>
    <dgm:cxn modelId="{A1CB1BC1-FCD9-4421-9DA3-6294B5BADBB6}" type="presOf" srcId="{6F082567-AB09-4160-9AC7-1FA49A4C28EE}" destId="{9AF7FD2C-6965-45F1-8C68-66C8DCFAD2C7}" srcOrd="0" destOrd="0" presId="urn:microsoft.com/office/officeart/2005/8/layout/chevron2"/>
    <dgm:cxn modelId="{CE754DA1-B2ED-4B9C-9069-5D668F89E4CD}" type="presOf" srcId="{56773E13-CD53-413E-9035-B8830E04E052}" destId="{5F6A0ACF-4B78-47D0-BA02-462304F4919B}" srcOrd="0" destOrd="0" presId="urn:microsoft.com/office/officeart/2005/8/layout/chevron2"/>
    <dgm:cxn modelId="{742010F1-DA4B-4A52-B8CE-3F9DF5E68FDD}" srcId="{68B81C7B-FDC3-484A-B3E4-C0177EEC5DFF}" destId="{69676DD3-CA34-40D5-9B39-915977D1069F}" srcOrd="4" destOrd="0" parTransId="{B1F0E613-3D58-4AEB-879A-ABBBCB97E6C2}" sibTransId="{136DEE97-1B97-4355-965E-E8955BE64D7C}"/>
    <dgm:cxn modelId="{552D6948-A7B3-4005-AD1F-F2056F56D409}" type="presOf" srcId="{1EA9D977-5737-48C1-82A9-E6DB7AD3C255}" destId="{B8EB342E-2BE5-4955-B61C-B46209C13B1B}" srcOrd="0" destOrd="0" presId="urn:microsoft.com/office/officeart/2005/8/layout/chevron2"/>
    <dgm:cxn modelId="{E160677E-B699-4E97-8BB1-CE4925897186}" srcId="{48188DA6-6650-4B90-B52C-537E1AFAFBA5}" destId="{6E5746BA-1052-4086-9A00-85306C7C6EA5}" srcOrd="0" destOrd="0" parTransId="{F8E0CC7A-5018-430D-8A01-D42D1FBEF70D}" sibTransId="{74F5D591-8688-47B0-ACA6-AE7F95160B41}"/>
    <dgm:cxn modelId="{558738DB-FF30-40EC-8FBA-D3D1611A6CD3}" type="presOf" srcId="{48188DA6-6650-4B90-B52C-537E1AFAFBA5}" destId="{9781093F-81E9-4A18-AD15-31B9F33BF201}" srcOrd="0" destOrd="0" presId="urn:microsoft.com/office/officeart/2005/8/layout/chevron2"/>
    <dgm:cxn modelId="{B02B636F-B4CF-4D39-85E8-DF1A03AE8D97}" type="presOf" srcId="{CB19695D-EC6D-4A51-8C7F-93044D363307}" destId="{2BEF5718-528C-4C77-8974-E5C4CDDDD843}" srcOrd="0" destOrd="0" presId="urn:microsoft.com/office/officeart/2005/8/layout/chevron2"/>
    <dgm:cxn modelId="{4491874B-FF34-45E5-8E48-DE2ABDD89B5F}" srcId="{C26265F6-D222-4CA0-8988-AEC76AFD914D}" destId="{56773E13-CD53-413E-9035-B8830E04E052}" srcOrd="0" destOrd="0" parTransId="{69C0331C-1BE7-4020-9C86-24A1DE0D381F}" sibTransId="{280D754A-A05D-4193-9576-AE1550F67903}"/>
    <dgm:cxn modelId="{2DD368EA-26DE-4693-9872-FE78D2DE8580}" type="presOf" srcId="{FB805DF3-7016-42C2-8D59-188D30137FB1}" destId="{57A51124-B3FC-438D-BEA3-E81A23967E19}" srcOrd="0" destOrd="0" presId="urn:microsoft.com/office/officeart/2005/8/layout/chevron2"/>
    <dgm:cxn modelId="{6FEC1D68-F8C8-4365-B9B5-C5AD99CF9D85}" type="presOf" srcId="{0F3F7A7E-054A-4203-A0B9-7FDFA90645B8}" destId="{2DA57105-E0A8-4C01-B505-B95E7E454D7A}" srcOrd="0" destOrd="0" presId="urn:microsoft.com/office/officeart/2005/8/layout/chevron2"/>
    <dgm:cxn modelId="{AF833D6D-D6CC-4CF3-A8E5-FA391CD5F4A2}" srcId="{1EA9D977-5737-48C1-82A9-E6DB7AD3C255}" destId="{D71CD5B5-70AC-44D8-88D4-C71DA7706C1D}" srcOrd="0" destOrd="0" parTransId="{8EE9EC44-B8FC-47B8-8E97-ECA8459950E2}" sibTransId="{CBC18E8A-1ED7-46E4-956D-AC7231AAE77B}"/>
    <dgm:cxn modelId="{CD7AF9C8-7388-4CBA-8950-A76077AB807E}" type="presOf" srcId="{37BF2457-CFF8-4BFC-A85E-48A19D8AF9E0}" destId="{60DBD88C-13F7-4E40-A979-1AC438DF25D5}" srcOrd="0" destOrd="0" presId="urn:microsoft.com/office/officeart/2005/8/layout/chevron2"/>
    <dgm:cxn modelId="{1F51719F-35BF-4BDA-A906-A2590EA5A7D7}" srcId="{68B81C7B-FDC3-484A-B3E4-C0177EEC5DFF}" destId="{48188DA6-6650-4B90-B52C-537E1AFAFBA5}" srcOrd="5" destOrd="0" parTransId="{0E5E7EB5-6579-4EA1-8536-93B01502B81C}" sibTransId="{739AA9A6-D59C-4ED2-A228-4EA927B062ED}"/>
    <dgm:cxn modelId="{C3566401-E620-4091-B058-34A47705404B}" type="presOf" srcId="{C26265F6-D222-4CA0-8988-AEC76AFD914D}" destId="{C3AB8AF2-9D9A-4C5F-BC07-7556FDD60C31}" srcOrd="0" destOrd="0" presId="urn:microsoft.com/office/officeart/2005/8/layout/chevron2"/>
    <dgm:cxn modelId="{289B8F5E-B204-4CA2-AF68-905793FC147D}" srcId="{37BF2457-CFF8-4BFC-A85E-48A19D8AF9E0}" destId="{0F3F7A7E-054A-4203-A0B9-7FDFA90645B8}" srcOrd="0" destOrd="0" parTransId="{74C63BC1-07D7-4B6B-8DD5-E06A53123D83}" sibTransId="{D3705637-242D-48DD-A0FA-E17AB6A3A137}"/>
    <dgm:cxn modelId="{1C79F9C7-AD29-4DD5-B09A-16F661A294F5}" type="presOf" srcId="{783920D0-CFA5-4A1B-8691-A0BCAC64CAAC}" destId="{572B099A-E78A-43DC-AFF9-67FA9B748FE9}" srcOrd="0" destOrd="0" presId="urn:microsoft.com/office/officeart/2005/8/layout/chevron2"/>
    <dgm:cxn modelId="{394B6C6D-7D0F-429A-876D-130FC9FB1C50}" srcId="{F7E8CABC-4B08-48B4-BAFB-6E77EA9FCCAD}" destId="{790B50BA-8D3E-4D98-9E49-0814B8E7B284}" srcOrd="0" destOrd="0" parTransId="{41B51AC9-AF7C-486F-A3BA-26D3AD1B560E}" sibTransId="{A874BAC7-F075-4005-9289-7C4091749028}"/>
    <dgm:cxn modelId="{5B31ADAC-0C62-4E9C-80DE-DB15E6E52AC4}" srcId="{EF05AB93-A0D8-4079-B2C6-ACD22B56024E}" destId="{6F082567-AB09-4160-9AC7-1FA49A4C28EE}" srcOrd="0" destOrd="0" parTransId="{31DC6E33-DE6F-4E29-A159-8F4418D9EC91}" sibTransId="{97F2CA5D-AC1D-4C59-828E-CA1997B0FA6A}"/>
    <dgm:cxn modelId="{7AE2BC1A-8A10-410C-BFAF-F3ACEA2E019A}" type="presOf" srcId="{EF05AB93-A0D8-4079-B2C6-ACD22B56024E}" destId="{0D99F6EA-882C-4BCB-BD80-C4632B5EE2FE}" srcOrd="0" destOrd="0" presId="urn:microsoft.com/office/officeart/2005/8/layout/chevron2"/>
    <dgm:cxn modelId="{CB06B03C-8448-42A0-8EEE-E3BA7895AE87}" type="presOf" srcId="{69676DD3-CA34-40D5-9B39-915977D1069F}" destId="{011E4C3F-0B30-4833-A56B-B9B0A1712E33}" srcOrd="0" destOrd="0" presId="urn:microsoft.com/office/officeart/2005/8/layout/chevron2"/>
    <dgm:cxn modelId="{3043489F-E090-4D46-81C8-544C6CC5462A}" type="presOf" srcId="{6E5746BA-1052-4086-9A00-85306C7C6EA5}" destId="{985F390C-6BD8-4B87-AC70-63FA0FA10B76}" srcOrd="0" destOrd="0" presId="urn:microsoft.com/office/officeart/2005/8/layout/chevron2"/>
    <dgm:cxn modelId="{9F38553D-F92F-4E75-9522-5BDA4A032B00}" srcId="{CB19695D-EC6D-4A51-8C7F-93044D363307}" destId="{FB805DF3-7016-42C2-8D59-188D30137FB1}" srcOrd="0" destOrd="0" parTransId="{3C5B4965-B881-4D3C-8EAE-379DA438DE43}" sibTransId="{DA467D22-1A03-4545-8072-44580A065FEE}"/>
    <dgm:cxn modelId="{78A16697-7FE0-47D7-A54C-E2FB341BE7BB}" srcId="{69676DD3-CA34-40D5-9B39-915977D1069F}" destId="{783920D0-CFA5-4A1B-8691-A0BCAC64CAAC}" srcOrd="0" destOrd="0" parTransId="{484F6DD4-D9D8-4D87-9C02-14E84EC06470}" sibTransId="{E3A63892-461B-4E5A-90CD-24AD180300FD}"/>
    <dgm:cxn modelId="{3F3171AF-6A69-47A9-A936-B97E5A069D10}" type="presOf" srcId="{790B50BA-8D3E-4D98-9E49-0814B8E7B284}" destId="{F6A35E32-AFC3-4D79-8BC2-E78F4C19687F}" srcOrd="0" destOrd="0" presId="urn:microsoft.com/office/officeart/2005/8/layout/chevron2"/>
    <dgm:cxn modelId="{A654B596-69EE-45D3-BC23-91DE9700C47B}" srcId="{68B81C7B-FDC3-484A-B3E4-C0177EEC5DFF}" destId="{CB19695D-EC6D-4A51-8C7F-93044D363307}" srcOrd="3" destOrd="0" parTransId="{509A9EB9-FC95-4DB7-8348-61413FED5D4B}" sibTransId="{ED4F95F3-6C9E-432F-B401-86CA9D60F298}"/>
    <dgm:cxn modelId="{C782CFC4-C737-42E7-A868-9ABCBF8D36F2}" type="presOf" srcId="{D71CD5B5-70AC-44D8-88D4-C71DA7706C1D}" destId="{1CB79F5E-E0C2-4C33-B9D8-86F47C49653B}" srcOrd="0" destOrd="0" presId="urn:microsoft.com/office/officeart/2005/8/layout/chevron2"/>
    <dgm:cxn modelId="{E45E3B17-C982-4D01-8D70-F41EA0EF6662}" srcId="{68B81C7B-FDC3-484A-B3E4-C0177EEC5DFF}" destId="{F7E8CABC-4B08-48B4-BAFB-6E77EA9FCCAD}" srcOrd="0" destOrd="0" parTransId="{A6478601-F89B-457D-819F-FDFD98C42B91}" sibTransId="{39BC9333-8154-4EB3-9274-AE6F361D4357}"/>
    <dgm:cxn modelId="{96245840-79A0-4D5A-9184-463BB498E797}" type="presParOf" srcId="{69418EF8-0A12-4160-B2E0-668522B83050}" destId="{7E3F14D4-A59E-43F7-A24B-55A838FCA3F7}" srcOrd="0" destOrd="0" presId="urn:microsoft.com/office/officeart/2005/8/layout/chevron2"/>
    <dgm:cxn modelId="{C80A46C0-691D-4F6D-A0C6-1EF3899F7AA5}" type="presParOf" srcId="{7E3F14D4-A59E-43F7-A24B-55A838FCA3F7}" destId="{3EEBF0C0-3006-41B3-A670-0953EE305DC5}" srcOrd="0" destOrd="0" presId="urn:microsoft.com/office/officeart/2005/8/layout/chevron2"/>
    <dgm:cxn modelId="{16036338-BC20-4325-B000-8F5279B92B16}" type="presParOf" srcId="{7E3F14D4-A59E-43F7-A24B-55A838FCA3F7}" destId="{F6A35E32-AFC3-4D79-8BC2-E78F4C19687F}" srcOrd="1" destOrd="0" presId="urn:microsoft.com/office/officeart/2005/8/layout/chevron2"/>
    <dgm:cxn modelId="{00A366AF-33AB-49DF-9A78-FA6F36B26376}" type="presParOf" srcId="{69418EF8-0A12-4160-B2E0-668522B83050}" destId="{C9912D3F-E4E2-4742-B808-74260DEEA778}" srcOrd="1" destOrd="0" presId="urn:microsoft.com/office/officeart/2005/8/layout/chevron2"/>
    <dgm:cxn modelId="{A5B08742-2CE1-41F2-887E-31143CF26925}" type="presParOf" srcId="{69418EF8-0A12-4160-B2E0-668522B83050}" destId="{56B5F453-ED1F-48FC-954A-ADE14CDB223E}" srcOrd="2" destOrd="0" presId="urn:microsoft.com/office/officeart/2005/8/layout/chevron2"/>
    <dgm:cxn modelId="{53BD1D87-773E-4A1C-BACC-E7A9334FF394}" type="presParOf" srcId="{56B5F453-ED1F-48FC-954A-ADE14CDB223E}" destId="{C3AB8AF2-9D9A-4C5F-BC07-7556FDD60C31}" srcOrd="0" destOrd="0" presId="urn:microsoft.com/office/officeart/2005/8/layout/chevron2"/>
    <dgm:cxn modelId="{DA359444-A51A-40DD-9B0A-E60C8342CBE9}" type="presParOf" srcId="{56B5F453-ED1F-48FC-954A-ADE14CDB223E}" destId="{5F6A0ACF-4B78-47D0-BA02-462304F4919B}" srcOrd="1" destOrd="0" presId="urn:microsoft.com/office/officeart/2005/8/layout/chevron2"/>
    <dgm:cxn modelId="{F10A0BC3-B30F-4021-8A2C-6A558338B4C2}" type="presParOf" srcId="{69418EF8-0A12-4160-B2E0-668522B83050}" destId="{90B5E962-CD7D-49FC-8E87-3BAA79C831F1}" srcOrd="3" destOrd="0" presId="urn:microsoft.com/office/officeart/2005/8/layout/chevron2"/>
    <dgm:cxn modelId="{E933AD25-8AEF-4252-8E88-DFDF9785A2E4}" type="presParOf" srcId="{69418EF8-0A12-4160-B2E0-668522B83050}" destId="{35AA618D-9211-4996-A67D-75F70FC96C07}" srcOrd="4" destOrd="0" presId="urn:microsoft.com/office/officeart/2005/8/layout/chevron2"/>
    <dgm:cxn modelId="{4D2D025F-D06A-4AE6-98C0-2C13180208B0}" type="presParOf" srcId="{35AA618D-9211-4996-A67D-75F70FC96C07}" destId="{B8EB342E-2BE5-4955-B61C-B46209C13B1B}" srcOrd="0" destOrd="0" presId="urn:microsoft.com/office/officeart/2005/8/layout/chevron2"/>
    <dgm:cxn modelId="{B5F146F6-4741-49E2-9B71-510975F64DDA}" type="presParOf" srcId="{35AA618D-9211-4996-A67D-75F70FC96C07}" destId="{1CB79F5E-E0C2-4C33-B9D8-86F47C49653B}" srcOrd="1" destOrd="0" presId="urn:microsoft.com/office/officeart/2005/8/layout/chevron2"/>
    <dgm:cxn modelId="{07282708-B361-4F69-ACAF-72D83A5AC929}" type="presParOf" srcId="{69418EF8-0A12-4160-B2E0-668522B83050}" destId="{0076C6C3-52B0-4409-8A25-355D568C4282}" srcOrd="5" destOrd="0" presId="urn:microsoft.com/office/officeart/2005/8/layout/chevron2"/>
    <dgm:cxn modelId="{48CF0047-CB94-4381-A528-1052BE366FAB}" type="presParOf" srcId="{69418EF8-0A12-4160-B2E0-668522B83050}" destId="{94B7EE34-E898-4A46-9B93-545D7E6C150C}" srcOrd="6" destOrd="0" presId="urn:microsoft.com/office/officeart/2005/8/layout/chevron2"/>
    <dgm:cxn modelId="{08FDC03F-736D-4AB7-AE5D-2DB44077127B}" type="presParOf" srcId="{94B7EE34-E898-4A46-9B93-545D7E6C150C}" destId="{2BEF5718-528C-4C77-8974-E5C4CDDDD843}" srcOrd="0" destOrd="0" presId="urn:microsoft.com/office/officeart/2005/8/layout/chevron2"/>
    <dgm:cxn modelId="{60737720-6314-4B91-881F-AD057855D4D2}" type="presParOf" srcId="{94B7EE34-E898-4A46-9B93-545D7E6C150C}" destId="{57A51124-B3FC-438D-BEA3-E81A23967E19}" srcOrd="1" destOrd="0" presId="urn:microsoft.com/office/officeart/2005/8/layout/chevron2"/>
    <dgm:cxn modelId="{491DF118-7375-4957-AB1F-292569F25400}" type="presParOf" srcId="{69418EF8-0A12-4160-B2E0-668522B83050}" destId="{8BDB868F-9659-4830-BE01-00572E086062}" srcOrd="7" destOrd="0" presId="urn:microsoft.com/office/officeart/2005/8/layout/chevron2"/>
    <dgm:cxn modelId="{F3A66B8C-B97C-4B26-BF35-D8F005F8944B}" type="presParOf" srcId="{69418EF8-0A12-4160-B2E0-668522B83050}" destId="{44ABD653-54D4-488C-AA8E-B6884BA5496E}" srcOrd="8" destOrd="0" presId="urn:microsoft.com/office/officeart/2005/8/layout/chevron2"/>
    <dgm:cxn modelId="{5857C63D-3AA8-40BE-A3F1-5719AA99507C}" type="presParOf" srcId="{44ABD653-54D4-488C-AA8E-B6884BA5496E}" destId="{011E4C3F-0B30-4833-A56B-B9B0A1712E33}" srcOrd="0" destOrd="0" presId="urn:microsoft.com/office/officeart/2005/8/layout/chevron2"/>
    <dgm:cxn modelId="{022CFCF7-6DA3-40D1-8E22-CC83CAD9E4A2}" type="presParOf" srcId="{44ABD653-54D4-488C-AA8E-B6884BA5496E}" destId="{572B099A-E78A-43DC-AFF9-67FA9B748FE9}" srcOrd="1" destOrd="0" presId="urn:microsoft.com/office/officeart/2005/8/layout/chevron2"/>
    <dgm:cxn modelId="{9CBF780D-8878-4EEB-8D71-397779561EB8}" type="presParOf" srcId="{69418EF8-0A12-4160-B2E0-668522B83050}" destId="{5592AF18-E79F-4BCB-A47F-2CF9435D8FBA}" srcOrd="9" destOrd="0" presId="urn:microsoft.com/office/officeart/2005/8/layout/chevron2"/>
    <dgm:cxn modelId="{8B6F9730-7630-4419-BF8B-302A67C1DD00}" type="presParOf" srcId="{69418EF8-0A12-4160-B2E0-668522B83050}" destId="{3A78F461-F277-4E9F-86E1-CBEF9B98F814}" srcOrd="10" destOrd="0" presId="urn:microsoft.com/office/officeart/2005/8/layout/chevron2"/>
    <dgm:cxn modelId="{C8337070-E581-4590-81A9-C12951E66EED}" type="presParOf" srcId="{3A78F461-F277-4E9F-86E1-CBEF9B98F814}" destId="{9781093F-81E9-4A18-AD15-31B9F33BF201}" srcOrd="0" destOrd="0" presId="urn:microsoft.com/office/officeart/2005/8/layout/chevron2"/>
    <dgm:cxn modelId="{1D7192C5-D40E-4948-ABDA-718C1E7CE907}" type="presParOf" srcId="{3A78F461-F277-4E9F-86E1-CBEF9B98F814}" destId="{985F390C-6BD8-4B87-AC70-63FA0FA10B76}" srcOrd="1" destOrd="0" presId="urn:microsoft.com/office/officeart/2005/8/layout/chevron2"/>
    <dgm:cxn modelId="{31D1772C-82C3-4F12-94A4-55059084B92A}" type="presParOf" srcId="{69418EF8-0A12-4160-B2E0-668522B83050}" destId="{F17B9E4C-F0ED-464E-9A68-9DC1162E2421}" srcOrd="11" destOrd="0" presId="urn:microsoft.com/office/officeart/2005/8/layout/chevron2"/>
    <dgm:cxn modelId="{7A5A48E9-87B4-4386-8784-0E40C4772340}" type="presParOf" srcId="{69418EF8-0A12-4160-B2E0-668522B83050}" destId="{F85B8A37-6E70-4452-960B-F19C777FD9C9}" srcOrd="12" destOrd="0" presId="urn:microsoft.com/office/officeart/2005/8/layout/chevron2"/>
    <dgm:cxn modelId="{C323FA91-AF86-4FB9-B472-A7285826D02E}" type="presParOf" srcId="{F85B8A37-6E70-4452-960B-F19C777FD9C9}" destId="{0D99F6EA-882C-4BCB-BD80-C4632B5EE2FE}" srcOrd="0" destOrd="0" presId="urn:microsoft.com/office/officeart/2005/8/layout/chevron2"/>
    <dgm:cxn modelId="{B3A4E436-1CB6-4D03-85E4-B2B472818B38}" type="presParOf" srcId="{F85B8A37-6E70-4452-960B-F19C777FD9C9}" destId="{9AF7FD2C-6965-45F1-8C68-66C8DCFAD2C7}" srcOrd="1" destOrd="0" presId="urn:microsoft.com/office/officeart/2005/8/layout/chevron2"/>
    <dgm:cxn modelId="{9534777B-5310-4DEC-A384-9CC485BC880C}" type="presParOf" srcId="{69418EF8-0A12-4160-B2E0-668522B83050}" destId="{FBF44DBA-CEBD-42CE-B5BB-A884CFBDF543}" srcOrd="13" destOrd="0" presId="urn:microsoft.com/office/officeart/2005/8/layout/chevron2"/>
    <dgm:cxn modelId="{8E8AD62B-53FD-4E23-9087-5B87DE2F62CB}" type="presParOf" srcId="{69418EF8-0A12-4160-B2E0-668522B83050}" destId="{80014DD1-8DFF-4BF5-9721-F91D7F866F8D}" srcOrd="14" destOrd="0" presId="urn:microsoft.com/office/officeart/2005/8/layout/chevron2"/>
    <dgm:cxn modelId="{984B4BD9-656C-4587-A291-5C5B734B9CD1}" type="presParOf" srcId="{80014DD1-8DFF-4BF5-9721-F91D7F866F8D}" destId="{60DBD88C-13F7-4E40-A979-1AC438DF25D5}" srcOrd="0" destOrd="0" presId="urn:microsoft.com/office/officeart/2005/8/layout/chevron2"/>
    <dgm:cxn modelId="{04503622-858D-406B-BDCB-4D7F250B89B0}" type="presParOf" srcId="{80014DD1-8DFF-4BF5-9721-F91D7F866F8D}" destId="{2DA57105-E0A8-4C01-B505-B95E7E454D7A}" srcOrd="1" destOrd="0" presId="urn:microsoft.com/office/officeart/2005/8/layout/chevron2"/>
  </dgm:cxnLst>
  <dgm:bg/>
  <dgm:whole/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8E24F2E-8B18-4343-8196-7EDE0158B2D6}" type="doc">
      <dgm:prSet loTypeId="urn:microsoft.com/office/officeart/2005/8/layout/radial5" loCatId="relationship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uk-UA"/>
        </a:p>
      </dgm:t>
    </dgm:pt>
    <dgm:pt modelId="{91FE6D70-130E-4BC5-9343-56A3F90E3C2D}">
      <dgm:prSet phldrT="[Текст]" custT="1"/>
      <dgm:spPr>
        <a:solidFill>
          <a:srgbClr val="660066"/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uk-UA" sz="2400" b="1" dirty="0" smtClean="0"/>
            <a:t>Нестандартні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uk-UA" sz="2400" b="1" dirty="0" smtClean="0"/>
            <a:t>уроки</a:t>
          </a:r>
          <a:endParaRPr lang="uk-UA" sz="2400" b="1" dirty="0"/>
        </a:p>
      </dgm:t>
    </dgm:pt>
    <dgm:pt modelId="{AAB17D53-7A1B-4331-89FE-CC61EAB28760}" type="parTrans" cxnId="{FA6ECF40-C47B-4AFC-8859-DF47A1F2EA64}">
      <dgm:prSet/>
      <dgm:spPr/>
      <dgm:t>
        <a:bodyPr/>
        <a:lstStyle/>
        <a:p>
          <a:endParaRPr lang="uk-UA" b="1"/>
        </a:p>
      </dgm:t>
    </dgm:pt>
    <dgm:pt modelId="{BC669CA0-EABE-4AE6-A339-951051C9013D}" type="sibTrans" cxnId="{FA6ECF40-C47B-4AFC-8859-DF47A1F2EA64}">
      <dgm:prSet/>
      <dgm:spPr/>
      <dgm:t>
        <a:bodyPr/>
        <a:lstStyle/>
        <a:p>
          <a:endParaRPr lang="uk-UA" b="1"/>
        </a:p>
      </dgm:t>
    </dgm:pt>
    <dgm:pt modelId="{AAFBBD96-6B3F-448C-8457-340D2FCE35F0}">
      <dgm:prSet phldrT="[Текст]" custT="1"/>
      <dgm:spPr/>
      <dgm:t>
        <a:bodyPr/>
        <a:lstStyle/>
        <a:p>
          <a:r>
            <a:rPr lang="uk-UA" sz="3200" b="1" i="1" dirty="0" err="1" smtClean="0">
              <a:solidFill>
                <a:schemeClr val="tx1">
                  <a:lumMod val="95000"/>
                  <a:lumOff val="5000"/>
                </a:schemeClr>
              </a:solidFill>
            </a:rPr>
            <a:t>Урок-квест</a:t>
          </a:r>
          <a:endParaRPr lang="uk-UA" sz="3200" b="1" i="1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65A7D858-A26E-48F0-B484-7DE61ECEB9B5}" type="parTrans" cxnId="{DB362B7F-81DB-47B3-A7F2-F7FE585A854A}">
      <dgm:prSet/>
      <dgm:spPr/>
      <dgm:t>
        <a:bodyPr/>
        <a:lstStyle/>
        <a:p>
          <a:endParaRPr lang="uk-UA" b="1"/>
        </a:p>
      </dgm:t>
    </dgm:pt>
    <dgm:pt modelId="{B33BACA4-DF3E-4A91-95E9-05C78D6F82F0}" type="sibTrans" cxnId="{DB362B7F-81DB-47B3-A7F2-F7FE585A854A}">
      <dgm:prSet/>
      <dgm:spPr/>
      <dgm:t>
        <a:bodyPr/>
        <a:lstStyle/>
        <a:p>
          <a:endParaRPr lang="uk-UA" b="1"/>
        </a:p>
      </dgm:t>
    </dgm:pt>
    <dgm:pt modelId="{0B49E653-D54E-4206-A160-EBBF7ECD26A4}">
      <dgm:prSet phldrT="[Текст]" custT="1"/>
      <dgm:spPr>
        <a:solidFill>
          <a:srgbClr val="009E80"/>
        </a:solidFill>
      </dgm:spPr>
      <dgm:t>
        <a:bodyPr/>
        <a:lstStyle/>
        <a:p>
          <a:r>
            <a:rPr lang="uk-UA" sz="2800" b="1" i="1" dirty="0" smtClean="0">
              <a:solidFill>
                <a:schemeClr val="tx1"/>
              </a:solidFill>
            </a:rPr>
            <a:t>Урок-дослідження</a:t>
          </a:r>
          <a:endParaRPr lang="uk-UA" sz="2800" b="1" i="1" dirty="0">
            <a:solidFill>
              <a:schemeClr val="tx1"/>
            </a:solidFill>
          </a:endParaRPr>
        </a:p>
      </dgm:t>
    </dgm:pt>
    <dgm:pt modelId="{911D2ED0-F6A8-4C28-B82E-876EE2EF96A8}" type="parTrans" cxnId="{355C270F-B391-4D88-9ADE-3298C45221C5}">
      <dgm:prSet/>
      <dgm:spPr/>
      <dgm:t>
        <a:bodyPr/>
        <a:lstStyle/>
        <a:p>
          <a:endParaRPr lang="uk-UA" b="1"/>
        </a:p>
      </dgm:t>
    </dgm:pt>
    <dgm:pt modelId="{FD9352F2-56DF-4981-8747-006E0AE4FC00}" type="sibTrans" cxnId="{355C270F-B391-4D88-9ADE-3298C45221C5}">
      <dgm:prSet/>
      <dgm:spPr/>
      <dgm:t>
        <a:bodyPr/>
        <a:lstStyle/>
        <a:p>
          <a:endParaRPr lang="uk-UA" b="1"/>
        </a:p>
      </dgm:t>
    </dgm:pt>
    <dgm:pt modelId="{ECD5CC6C-E650-4BF5-818F-09E3CA48A525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uk-UA" sz="2400" b="1" i="1" dirty="0" smtClean="0">
              <a:solidFill>
                <a:schemeClr val="tx1"/>
              </a:solidFill>
            </a:rPr>
            <a:t>Інтегровані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uk-UA" sz="2400" b="1" i="1" dirty="0" smtClean="0">
              <a:solidFill>
                <a:schemeClr val="tx1"/>
              </a:solidFill>
            </a:rPr>
            <a:t>уроки</a:t>
          </a:r>
        </a:p>
      </dgm:t>
    </dgm:pt>
    <dgm:pt modelId="{9B37EA56-0599-4A00-87DC-45CD54253B9A}" type="parTrans" cxnId="{51FFAF77-0DD5-498F-AE0E-5503823F78AA}">
      <dgm:prSet/>
      <dgm:spPr/>
      <dgm:t>
        <a:bodyPr/>
        <a:lstStyle/>
        <a:p>
          <a:endParaRPr lang="uk-UA" b="1"/>
        </a:p>
      </dgm:t>
    </dgm:pt>
    <dgm:pt modelId="{B26BF8E8-CDFB-4838-895D-6666AF5D219E}" type="sibTrans" cxnId="{51FFAF77-0DD5-498F-AE0E-5503823F78AA}">
      <dgm:prSet/>
      <dgm:spPr/>
      <dgm:t>
        <a:bodyPr/>
        <a:lstStyle/>
        <a:p>
          <a:endParaRPr lang="uk-UA" b="1"/>
        </a:p>
      </dgm:t>
    </dgm:pt>
    <dgm:pt modelId="{B5FDF6AB-62FB-4F53-8AFD-BD4D3F8904C4}">
      <dgm:prSet phldrT="[Текст]" custT="1"/>
      <dgm:spPr>
        <a:solidFill>
          <a:srgbClr val="BC8F00"/>
        </a:solidFill>
      </dgm:spPr>
      <dgm:t>
        <a:bodyPr/>
        <a:lstStyle/>
        <a:p>
          <a:r>
            <a:rPr lang="uk-UA" sz="2800" b="1" i="1" dirty="0" smtClean="0">
              <a:solidFill>
                <a:schemeClr val="tx1"/>
              </a:solidFill>
            </a:rPr>
            <a:t>Урок-подорож</a:t>
          </a:r>
          <a:endParaRPr lang="uk-UA" sz="2800" b="1" i="1" dirty="0">
            <a:solidFill>
              <a:schemeClr val="tx1"/>
            </a:solidFill>
          </a:endParaRPr>
        </a:p>
      </dgm:t>
    </dgm:pt>
    <dgm:pt modelId="{A02A9B6E-5303-4396-9F6C-667DEB290CAE}" type="parTrans" cxnId="{88772928-BE2A-438C-873D-678B93DB089F}">
      <dgm:prSet/>
      <dgm:spPr/>
      <dgm:t>
        <a:bodyPr/>
        <a:lstStyle/>
        <a:p>
          <a:endParaRPr lang="uk-UA" b="1"/>
        </a:p>
      </dgm:t>
    </dgm:pt>
    <dgm:pt modelId="{6ED169F1-626A-4941-B4F0-CAA26EAE5F5E}" type="sibTrans" cxnId="{88772928-BE2A-438C-873D-678B93DB089F}">
      <dgm:prSet/>
      <dgm:spPr/>
      <dgm:t>
        <a:bodyPr/>
        <a:lstStyle/>
        <a:p>
          <a:endParaRPr lang="uk-UA" b="1"/>
        </a:p>
      </dgm:t>
    </dgm:pt>
    <dgm:pt modelId="{ABF8D6B6-A1EB-4F54-93AE-41E0334E26D9}">
      <dgm:prSet custT="1"/>
      <dgm:spPr/>
      <dgm:t>
        <a:bodyPr/>
        <a:lstStyle/>
        <a:p>
          <a:r>
            <a:rPr lang="uk-UA" sz="2800" b="1" i="1" dirty="0" smtClean="0">
              <a:solidFill>
                <a:schemeClr val="tx1"/>
              </a:solidFill>
            </a:rPr>
            <a:t>Урок-змагання</a:t>
          </a:r>
          <a:endParaRPr lang="uk-UA" sz="2800" b="1" i="1" dirty="0">
            <a:solidFill>
              <a:schemeClr val="tx1"/>
            </a:solidFill>
          </a:endParaRPr>
        </a:p>
      </dgm:t>
    </dgm:pt>
    <dgm:pt modelId="{4E34892A-69E3-4C4F-BB52-440303614CA4}" type="parTrans" cxnId="{FA709893-51D2-4945-9813-90B04BC9DE21}">
      <dgm:prSet/>
      <dgm:spPr/>
      <dgm:t>
        <a:bodyPr/>
        <a:lstStyle/>
        <a:p>
          <a:endParaRPr lang="uk-UA" b="1"/>
        </a:p>
      </dgm:t>
    </dgm:pt>
    <dgm:pt modelId="{5BCC4397-7EBD-49B7-8B06-A0F30F6FEFED}" type="sibTrans" cxnId="{FA709893-51D2-4945-9813-90B04BC9DE21}">
      <dgm:prSet/>
      <dgm:spPr/>
      <dgm:t>
        <a:bodyPr/>
        <a:lstStyle/>
        <a:p>
          <a:endParaRPr lang="uk-UA" b="1"/>
        </a:p>
      </dgm:t>
    </dgm:pt>
    <dgm:pt modelId="{0E0720D0-18CE-42FE-AC47-31AA2D27D2A7}">
      <dgm:prSet custT="1"/>
      <dgm:spPr/>
      <dgm:t>
        <a:bodyPr/>
        <a:lstStyle/>
        <a:p>
          <a:r>
            <a:rPr lang="uk-UA" sz="3200" b="1" i="1" dirty="0" smtClean="0">
              <a:solidFill>
                <a:schemeClr val="tx1"/>
              </a:solidFill>
            </a:rPr>
            <a:t>Урок-конкурс</a:t>
          </a:r>
          <a:endParaRPr lang="uk-UA" sz="3200" b="1" i="1" dirty="0">
            <a:solidFill>
              <a:schemeClr val="tx1"/>
            </a:solidFill>
          </a:endParaRPr>
        </a:p>
      </dgm:t>
    </dgm:pt>
    <dgm:pt modelId="{CD6E7328-8595-44A8-AFDB-758820E9190D}" type="parTrans" cxnId="{5964FB54-028B-4892-8B48-33BF4AA3053B}">
      <dgm:prSet/>
      <dgm:spPr/>
      <dgm:t>
        <a:bodyPr/>
        <a:lstStyle/>
        <a:p>
          <a:endParaRPr lang="uk-UA" b="1"/>
        </a:p>
      </dgm:t>
    </dgm:pt>
    <dgm:pt modelId="{A57D4B61-EE40-46D9-859C-877918E48737}" type="sibTrans" cxnId="{5964FB54-028B-4892-8B48-33BF4AA3053B}">
      <dgm:prSet/>
      <dgm:spPr/>
      <dgm:t>
        <a:bodyPr/>
        <a:lstStyle/>
        <a:p>
          <a:endParaRPr lang="uk-UA" b="1"/>
        </a:p>
      </dgm:t>
    </dgm:pt>
    <dgm:pt modelId="{F8FD2809-0B0C-4C9D-A0C0-92C264F034E7}" type="pres">
      <dgm:prSet presAssocID="{28E24F2E-8B18-4343-8196-7EDE0158B2D6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C130F084-EC69-4D5A-A986-2E1F89572939}" type="pres">
      <dgm:prSet presAssocID="{91FE6D70-130E-4BC5-9343-56A3F90E3C2D}" presName="centerShape" presStyleLbl="node0" presStyleIdx="0" presStyleCnt="1" custScaleX="250069"/>
      <dgm:spPr/>
      <dgm:t>
        <a:bodyPr/>
        <a:lstStyle/>
        <a:p>
          <a:endParaRPr lang="uk-UA"/>
        </a:p>
      </dgm:t>
    </dgm:pt>
    <dgm:pt modelId="{C0423F85-3D06-4B80-B6C9-86F240CE8C3F}" type="pres">
      <dgm:prSet presAssocID="{65A7D858-A26E-48F0-B484-7DE61ECEB9B5}" presName="parTrans" presStyleLbl="sibTrans2D1" presStyleIdx="0" presStyleCnt="6"/>
      <dgm:spPr/>
      <dgm:t>
        <a:bodyPr/>
        <a:lstStyle/>
        <a:p>
          <a:endParaRPr lang="uk-UA"/>
        </a:p>
      </dgm:t>
    </dgm:pt>
    <dgm:pt modelId="{30114F4E-C2E6-4FBE-95CA-25101A967F0A}" type="pres">
      <dgm:prSet presAssocID="{65A7D858-A26E-48F0-B484-7DE61ECEB9B5}" presName="connectorText" presStyleLbl="sibTrans2D1" presStyleIdx="0" presStyleCnt="6"/>
      <dgm:spPr/>
      <dgm:t>
        <a:bodyPr/>
        <a:lstStyle/>
        <a:p>
          <a:endParaRPr lang="uk-UA"/>
        </a:p>
      </dgm:t>
    </dgm:pt>
    <dgm:pt modelId="{842A1DB3-86F3-441A-B576-FF7FE7253EBA}" type="pres">
      <dgm:prSet presAssocID="{AAFBBD96-6B3F-448C-8457-340D2FCE35F0}" presName="node" presStyleLbl="node1" presStyleIdx="0" presStyleCnt="6" custScaleX="181283" custRadScaleRad="100189" custRadScaleInc="8049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CBF01FF-013B-4002-9DC0-B98724C65C81}" type="pres">
      <dgm:prSet presAssocID="{911D2ED0-F6A8-4C28-B82E-876EE2EF96A8}" presName="parTrans" presStyleLbl="sibTrans2D1" presStyleIdx="1" presStyleCnt="6"/>
      <dgm:spPr/>
      <dgm:t>
        <a:bodyPr/>
        <a:lstStyle/>
        <a:p>
          <a:endParaRPr lang="uk-UA"/>
        </a:p>
      </dgm:t>
    </dgm:pt>
    <dgm:pt modelId="{BE885E25-C932-4E5C-BDEE-430C2853C36F}" type="pres">
      <dgm:prSet presAssocID="{911D2ED0-F6A8-4C28-B82E-876EE2EF96A8}" presName="connectorText" presStyleLbl="sibTrans2D1" presStyleIdx="1" presStyleCnt="6"/>
      <dgm:spPr/>
      <dgm:t>
        <a:bodyPr/>
        <a:lstStyle/>
        <a:p>
          <a:endParaRPr lang="uk-UA"/>
        </a:p>
      </dgm:t>
    </dgm:pt>
    <dgm:pt modelId="{E5E09965-2039-4536-86C0-479DDC28B0C5}" type="pres">
      <dgm:prSet presAssocID="{0B49E653-D54E-4206-A160-EBBF7ECD26A4}" presName="node" presStyleLbl="node1" presStyleIdx="1" presStyleCnt="6" custScaleX="201842" custRadScaleRad="150835" custRadScaleInc="25859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F3133FA-4050-4852-89EB-CBC9723BEF0E}" type="pres">
      <dgm:prSet presAssocID="{CD6E7328-8595-44A8-AFDB-758820E9190D}" presName="parTrans" presStyleLbl="sibTrans2D1" presStyleIdx="2" presStyleCnt="6"/>
      <dgm:spPr/>
      <dgm:t>
        <a:bodyPr/>
        <a:lstStyle/>
        <a:p>
          <a:endParaRPr lang="uk-UA"/>
        </a:p>
      </dgm:t>
    </dgm:pt>
    <dgm:pt modelId="{3AEAEB88-7811-497B-9ACE-CC1A637A80BC}" type="pres">
      <dgm:prSet presAssocID="{CD6E7328-8595-44A8-AFDB-758820E9190D}" presName="connectorText" presStyleLbl="sibTrans2D1" presStyleIdx="2" presStyleCnt="6"/>
      <dgm:spPr/>
      <dgm:t>
        <a:bodyPr/>
        <a:lstStyle/>
        <a:p>
          <a:endParaRPr lang="uk-UA"/>
        </a:p>
      </dgm:t>
    </dgm:pt>
    <dgm:pt modelId="{2484999E-D245-445B-A1A7-A9CFA3C59278}" type="pres">
      <dgm:prSet presAssocID="{0E0720D0-18CE-42FE-AC47-31AA2D27D2A7}" presName="node" presStyleLbl="node1" presStyleIdx="2" presStyleCnt="6" custScaleX="189361" custRadScaleRad="160171" custRadScaleInc="-1604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B8E1666-0322-425B-B741-6CBBA7FCCFE6}" type="pres">
      <dgm:prSet presAssocID="{4E34892A-69E3-4C4F-BB52-440303614CA4}" presName="parTrans" presStyleLbl="sibTrans2D1" presStyleIdx="3" presStyleCnt="6"/>
      <dgm:spPr/>
      <dgm:t>
        <a:bodyPr/>
        <a:lstStyle/>
        <a:p>
          <a:endParaRPr lang="uk-UA"/>
        </a:p>
      </dgm:t>
    </dgm:pt>
    <dgm:pt modelId="{2E5E6B2D-5C18-4F9E-B93F-85F085E19B56}" type="pres">
      <dgm:prSet presAssocID="{4E34892A-69E3-4C4F-BB52-440303614CA4}" presName="connectorText" presStyleLbl="sibTrans2D1" presStyleIdx="3" presStyleCnt="6"/>
      <dgm:spPr/>
      <dgm:t>
        <a:bodyPr/>
        <a:lstStyle/>
        <a:p>
          <a:endParaRPr lang="uk-UA"/>
        </a:p>
      </dgm:t>
    </dgm:pt>
    <dgm:pt modelId="{79088E86-C449-4E50-9979-B79B51E2067C}" type="pres">
      <dgm:prSet presAssocID="{ABF8D6B6-A1EB-4F54-93AE-41E0334E26D9}" presName="node" presStyleLbl="node1" presStyleIdx="3" presStyleCnt="6" custScaleX="199634" custRadScaleRad="99548" custRadScaleInc="-719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C3C300F-9060-472D-841C-25D1903FFF1E}" type="pres">
      <dgm:prSet presAssocID="{9B37EA56-0599-4A00-87DC-45CD54253B9A}" presName="parTrans" presStyleLbl="sibTrans2D1" presStyleIdx="4" presStyleCnt="6"/>
      <dgm:spPr/>
      <dgm:t>
        <a:bodyPr/>
        <a:lstStyle/>
        <a:p>
          <a:endParaRPr lang="uk-UA"/>
        </a:p>
      </dgm:t>
    </dgm:pt>
    <dgm:pt modelId="{89D36B8D-6F09-4EA6-BA89-F89D8B9FE7B7}" type="pres">
      <dgm:prSet presAssocID="{9B37EA56-0599-4A00-87DC-45CD54253B9A}" presName="connectorText" presStyleLbl="sibTrans2D1" presStyleIdx="4" presStyleCnt="6"/>
      <dgm:spPr/>
      <dgm:t>
        <a:bodyPr/>
        <a:lstStyle/>
        <a:p>
          <a:endParaRPr lang="uk-UA"/>
        </a:p>
      </dgm:t>
    </dgm:pt>
    <dgm:pt modelId="{24F28279-B564-4C88-95E5-089F84948DBD}" type="pres">
      <dgm:prSet presAssocID="{ECD5CC6C-E650-4BF5-818F-09E3CA48A525}" presName="node" presStyleLbl="node1" presStyleIdx="4" presStyleCnt="6" custScaleX="200142" custScaleY="97289" custRadScaleRad="157014" custRadScaleInc="1554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769B781-E854-468D-A779-B515E39C432A}" type="pres">
      <dgm:prSet presAssocID="{A02A9B6E-5303-4396-9F6C-667DEB290CAE}" presName="parTrans" presStyleLbl="sibTrans2D1" presStyleIdx="5" presStyleCnt="6"/>
      <dgm:spPr/>
      <dgm:t>
        <a:bodyPr/>
        <a:lstStyle/>
        <a:p>
          <a:endParaRPr lang="uk-UA"/>
        </a:p>
      </dgm:t>
    </dgm:pt>
    <dgm:pt modelId="{DBD1FAA7-751B-436C-83B2-7A1A1BAAD8CE}" type="pres">
      <dgm:prSet presAssocID="{A02A9B6E-5303-4396-9F6C-667DEB290CAE}" presName="connectorText" presStyleLbl="sibTrans2D1" presStyleIdx="5" presStyleCnt="6"/>
      <dgm:spPr/>
      <dgm:t>
        <a:bodyPr/>
        <a:lstStyle/>
        <a:p>
          <a:endParaRPr lang="uk-UA"/>
        </a:p>
      </dgm:t>
    </dgm:pt>
    <dgm:pt modelId="{354A6797-2FBF-4D0E-997B-C25D79142150}" type="pres">
      <dgm:prSet presAssocID="{B5FDF6AB-62FB-4F53-8AFD-BD4D3F8904C4}" presName="node" presStyleLbl="node1" presStyleIdx="5" presStyleCnt="6" custScaleX="197795" custRadScaleRad="146504" custRadScaleInc="-2354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45B02D24-6D1B-4E45-BDED-4A606C47532B}" type="presOf" srcId="{28E24F2E-8B18-4343-8196-7EDE0158B2D6}" destId="{F8FD2809-0B0C-4C9D-A0C0-92C264F034E7}" srcOrd="0" destOrd="0" presId="urn:microsoft.com/office/officeart/2005/8/layout/radial5"/>
    <dgm:cxn modelId="{6008B431-4E2C-44F0-84C4-A0CA5C3E316B}" type="presOf" srcId="{9B37EA56-0599-4A00-87DC-45CD54253B9A}" destId="{89D36B8D-6F09-4EA6-BA89-F89D8B9FE7B7}" srcOrd="1" destOrd="0" presId="urn:microsoft.com/office/officeart/2005/8/layout/radial5"/>
    <dgm:cxn modelId="{AE576B4D-9903-4A12-810F-F483A15DE1D8}" type="presOf" srcId="{CD6E7328-8595-44A8-AFDB-758820E9190D}" destId="{CF3133FA-4050-4852-89EB-CBC9723BEF0E}" srcOrd="0" destOrd="0" presId="urn:microsoft.com/office/officeart/2005/8/layout/radial5"/>
    <dgm:cxn modelId="{170AB49D-DDEF-4547-9423-D98693E1DE33}" type="presOf" srcId="{911D2ED0-F6A8-4C28-B82E-876EE2EF96A8}" destId="{DCBF01FF-013B-4002-9DC0-B98724C65C81}" srcOrd="0" destOrd="0" presId="urn:microsoft.com/office/officeart/2005/8/layout/radial5"/>
    <dgm:cxn modelId="{E979ABB3-2217-4921-A132-A2CF217BEBF3}" type="presOf" srcId="{B5FDF6AB-62FB-4F53-8AFD-BD4D3F8904C4}" destId="{354A6797-2FBF-4D0E-997B-C25D79142150}" srcOrd="0" destOrd="0" presId="urn:microsoft.com/office/officeart/2005/8/layout/radial5"/>
    <dgm:cxn modelId="{51FFAF77-0DD5-498F-AE0E-5503823F78AA}" srcId="{91FE6D70-130E-4BC5-9343-56A3F90E3C2D}" destId="{ECD5CC6C-E650-4BF5-818F-09E3CA48A525}" srcOrd="4" destOrd="0" parTransId="{9B37EA56-0599-4A00-87DC-45CD54253B9A}" sibTransId="{B26BF8E8-CDFB-4838-895D-6666AF5D219E}"/>
    <dgm:cxn modelId="{52E5FF3B-05C6-49E5-B1FF-936A0AD52CA9}" type="presOf" srcId="{CD6E7328-8595-44A8-AFDB-758820E9190D}" destId="{3AEAEB88-7811-497B-9ACE-CC1A637A80BC}" srcOrd="1" destOrd="0" presId="urn:microsoft.com/office/officeart/2005/8/layout/radial5"/>
    <dgm:cxn modelId="{06328E5D-250F-4688-A027-442D29458C1F}" type="presOf" srcId="{0B49E653-D54E-4206-A160-EBBF7ECD26A4}" destId="{E5E09965-2039-4536-86C0-479DDC28B0C5}" srcOrd="0" destOrd="0" presId="urn:microsoft.com/office/officeart/2005/8/layout/radial5"/>
    <dgm:cxn modelId="{88772928-BE2A-438C-873D-678B93DB089F}" srcId="{91FE6D70-130E-4BC5-9343-56A3F90E3C2D}" destId="{B5FDF6AB-62FB-4F53-8AFD-BD4D3F8904C4}" srcOrd="5" destOrd="0" parTransId="{A02A9B6E-5303-4396-9F6C-667DEB290CAE}" sibTransId="{6ED169F1-626A-4941-B4F0-CAA26EAE5F5E}"/>
    <dgm:cxn modelId="{2DD2198D-93C3-4CFE-8518-40A3B829AB02}" type="presOf" srcId="{A02A9B6E-5303-4396-9F6C-667DEB290CAE}" destId="{DBD1FAA7-751B-436C-83B2-7A1A1BAAD8CE}" srcOrd="1" destOrd="0" presId="urn:microsoft.com/office/officeart/2005/8/layout/radial5"/>
    <dgm:cxn modelId="{C34FD356-EBCC-46C5-A30A-C08A60688D69}" type="presOf" srcId="{65A7D858-A26E-48F0-B484-7DE61ECEB9B5}" destId="{30114F4E-C2E6-4FBE-95CA-25101A967F0A}" srcOrd="1" destOrd="0" presId="urn:microsoft.com/office/officeart/2005/8/layout/radial5"/>
    <dgm:cxn modelId="{449950FD-FB7B-4987-A36E-23C9EB828AF8}" type="presOf" srcId="{9B37EA56-0599-4A00-87DC-45CD54253B9A}" destId="{5C3C300F-9060-472D-841C-25D1903FFF1E}" srcOrd="0" destOrd="0" presId="urn:microsoft.com/office/officeart/2005/8/layout/radial5"/>
    <dgm:cxn modelId="{FA709893-51D2-4945-9813-90B04BC9DE21}" srcId="{91FE6D70-130E-4BC5-9343-56A3F90E3C2D}" destId="{ABF8D6B6-A1EB-4F54-93AE-41E0334E26D9}" srcOrd="3" destOrd="0" parTransId="{4E34892A-69E3-4C4F-BB52-440303614CA4}" sibTransId="{5BCC4397-7EBD-49B7-8B06-A0F30F6FEFED}"/>
    <dgm:cxn modelId="{0E192B90-FB24-485B-964D-3C23D75B4574}" type="presOf" srcId="{A02A9B6E-5303-4396-9F6C-667DEB290CAE}" destId="{4769B781-E854-468D-A779-B515E39C432A}" srcOrd="0" destOrd="0" presId="urn:microsoft.com/office/officeart/2005/8/layout/radial5"/>
    <dgm:cxn modelId="{3F1CA604-F79B-41F3-92B0-031C826E816A}" type="presOf" srcId="{4E34892A-69E3-4C4F-BB52-440303614CA4}" destId="{6B8E1666-0322-425B-B741-6CBBA7FCCFE6}" srcOrd="0" destOrd="0" presId="urn:microsoft.com/office/officeart/2005/8/layout/radial5"/>
    <dgm:cxn modelId="{96902DA0-47D1-4BE4-990B-30E7D6C6C136}" type="presOf" srcId="{ECD5CC6C-E650-4BF5-818F-09E3CA48A525}" destId="{24F28279-B564-4C88-95E5-089F84948DBD}" srcOrd="0" destOrd="0" presId="urn:microsoft.com/office/officeart/2005/8/layout/radial5"/>
    <dgm:cxn modelId="{9ABADB3D-CB61-45CF-857E-F382FBB6289C}" type="presOf" srcId="{0E0720D0-18CE-42FE-AC47-31AA2D27D2A7}" destId="{2484999E-D245-445B-A1A7-A9CFA3C59278}" srcOrd="0" destOrd="0" presId="urn:microsoft.com/office/officeart/2005/8/layout/radial5"/>
    <dgm:cxn modelId="{8295153B-7B79-4E75-BB45-EB1644DCF404}" type="presOf" srcId="{65A7D858-A26E-48F0-B484-7DE61ECEB9B5}" destId="{C0423F85-3D06-4B80-B6C9-86F240CE8C3F}" srcOrd="0" destOrd="0" presId="urn:microsoft.com/office/officeart/2005/8/layout/radial5"/>
    <dgm:cxn modelId="{DB362B7F-81DB-47B3-A7F2-F7FE585A854A}" srcId="{91FE6D70-130E-4BC5-9343-56A3F90E3C2D}" destId="{AAFBBD96-6B3F-448C-8457-340D2FCE35F0}" srcOrd="0" destOrd="0" parTransId="{65A7D858-A26E-48F0-B484-7DE61ECEB9B5}" sibTransId="{B33BACA4-DF3E-4A91-95E9-05C78D6F82F0}"/>
    <dgm:cxn modelId="{9C04FCC0-A5B0-4F24-B79C-6012E3DC0513}" type="presOf" srcId="{91FE6D70-130E-4BC5-9343-56A3F90E3C2D}" destId="{C130F084-EC69-4D5A-A986-2E1F89572939}" srcOrd="0" destOrd="0" presId="urn:microsoft.com/office/officeart/2005/8/layout/radial5"/>
    <dgm:cxn modelId="{2BF0C3D4-C52D-4D92-B67F-D3E040A47A77}" type="presOf" srcId="{ABF8D6B6-A1EB-4F54-93AE-41E0334E26D9}" destId="{79088E86-C449-4E50-9979-B79B51E2067C}" srcOrd="0" destOrd="0" presId="urn:microsoft.com/office/officeart/2005/8/layout/radial5"/>
    <dgm:cxn modelId="{9C0BA883-5638-469F-ACBE-1A2853D1DC22}" type="presOf" srcId="{4E34892A-69E3-4C4F-BB52-440303614CA4}" destId="{2E5E6B2D-5C18-4F9E-B93F-85F085E19B56}" srcOrd="1" destOrd="0" presId="urn:microsoft.com/office/officeart/2005/8/layout/radial5"/>
    <dgm:cxn modelId="{5964FB54-028B-4892-8B48-33BF4AA3053B}" srcId="{91FE6D70-130E-4BC5-9343-56A3F90E3C2D}" destId="{0E0720D0-18CE-42FE-AC47-31AA2D27D2A7}" srcOrd="2" destOrd="0" parTransId="{CD6E7328-8595-44A8-AFDB-758820E9190D}" sibTransId="{A57D4B61-EE40-46D9-859C-877918E48737}"/>
    <dgm:cxn modelId="{FA6ECF40-C47B-4AFC-8859-DF47A1F2EA64}" srcId="{28E24F2E-8B18-4343-8196-7EDE0158B2D6}" destId="{91FE6D70-130E-4BC5-9343-56A3F90E3C2D}" srcOrd="0" destOrd="0" parTransId="{AAB17D53-7A1B-4331-89FE-CC61EAB28760}" sibTransId="{BC669CA0-EABE-4AE6-A339-951051C9013D}"/>
    <dgm:cxn modelId="{DEA64236-A48F-4B38-829C-DE40123668D4}" type="presOf" srcId="{911D2ED0-F6A8-4C28-B82E-876EE2EF96A8}" destId="{BE885E25-C932-4E5C-BDEE-430C2853C36F}" srcOrd="1" destOrd="0" presId="urn:microsoft.com/office/officeart/2005/8/layout/radial5"/>
    <dgm:cxn modelId="{355C270F-B391-4D88-9ADE-3298C45221C5}" srcId="{91FE6D70-130E-4BC5-9343-56A3F90E3C2D}" destId="{0B49E653-D54E-4206-A160-EBBF7ECD26A4}" srcOrd="1" destOrd="0" parTransId="{911D2ED0-F6A8-4C28-B82E-876EE2EF96A8}" sibTransId="{FD9352F2-56DF-4981-8747-006E0AE4FC00}"/>
    <dgm:cxn modelId="{DBA50A95-8CAA-4160-992A-DDD8C064189D}" type="presOf" srcId="{AAFBBD96-6B3F-448C-8457-340D2FCE35F0}" destId="{842A1DB3-86F3-441A-B576-FF7FE7253EBA}" srcOrd="0" destOrd="0" presId="urn:microsoft.com/office/officeart/2005/8/layout/radial5"/>
    <dgm:cxn modelId="{F9964471-4A32-4055-BD71-0A8A6DEA6BCC}" type="presParOf" srcId="{F8FD2809-0B0C-4C9D-A0C0-92C264F034E7}" destId="{C130F084-EC69-4D5A-A986-2E1F89572939}" srcOrd="0" destOrd="0" presId="urn:microsoft.com/office/officeart/2005/8/layout/radial5"/>
    <dgm:cxn modelId="{816CC719-B431-4668-9B10-F2A7492BDF2A}" type="presParOf" srcId="{F8FD2809-0B0C-4C9D-A0C0-92C264F034E7}" destId="{C0423F85-3D06-4B80-B6C9-86F240CE8C3F}" srcOrd="1" destOrd="0" presId="urn:microsoft.com/office/officeart/2005/8/layout/radial5"/>
    <dgm:cxn modelId="{5A68E76D-8CAF-494A-90AE-AA1991022949}" type="presParOf" srcId="{C0423F85-3D06-4B80-B6C9-86F240CE8C3F}" destId="{30114F4E-C2E6-4FBE-95CA-25101A967F0A}" srcOrd="0" destOrd="0" presId="urn:microsoft.com/office/officeart/2005/8/layout/radial5"/>
    <dgm:cxn modelId="{654A7EC4-5E3B-4E0E-AD25-FC16924BED4D}" type="presParOf" srcId="{F8FD2809-0B0C-4C9D-A0C0-92C264F034E7}" destId="{842A1DB3-86F3-441A-B576-FF7FE7253EBA}" srcOrd="2" destOrd="0" presId="urn:microsoft.com/office/officeart/2005/8/layout/radial5"/>
    <dgm:cxn modelId="{5FDFCEF4-25FB-4C9D-A2E5-85BF4849E108}" type="presParOf" srcId="{F8FD2809-0B0C-4C9D-A0C0-92C264F034E7}" destId="{DCBF01FF-013B-4002-9DC0-B98724C65C81}" srcOrd="3" destOrd="0" presId="urn:microsoft.com/office/officeart/2005/8/layout/radial5"/>
    <dgm:cxn modelId="{BAC9DC88-D15D-4349-9534-DF75A923137A}" type="presParOf" srcId="{DCBF01FF-013B-4002-9DC0-B98724C65C81}" destId="{BE885E25-C932-4E5C-BDEE-430C2853C36F}" srcOrd="0" destOrd="0" presId="urn:microsoft.com/office/officeart/2005/8/layout/radial5"/>
    <dgm:cxn modelId="{DD9052D0-782B-48DA-84C5-FFCF7A46196A}" type="presParOf" srcId="{F8FD2809-0B0C-4C9D-A0C0-92C264F034E7}" destId="{E5E09965-2039-4536-86C0-479DDC28B0C5}" srcOrd="4" destOrd="0" presId="urn:microsoft.com/office/officeart/2005/8/layout/radial5"/>
    <dgm:cxn modelId="{DE2F14EF-AFA7-4F26-B3D0-5503E324D9ED}" type="presParOf" srcId="{F8FD2809-0B0C-4C9D-A0C0-92C264F034E7}" destId="{CF3133FA-4050-4852-89EB-CBC9723BEF0E}" srcOrd="5" destOrd="0" presId="urn:microsoft.com/office/officeart/2005/8/layout/radial5"/>
    <dgm:cxn modelId="{608AE569-3EFC-46C0-B96D-8DAAA6BDD12F}" type="presParOf" srcId="{CF3133FA-4050-4852-89EB-CBC9723BEF0E}" destId="{3AEAEB88-7811-497B-9ACE-CC1A637A80BC}" srcOrd="0" destOrd="0" presId="urn:microsoft.com/office/officeart/2005/8/layout/radial5"/>
    <dgm:cxn modelId="{7FE28B2A-EAFC-424F-8D48-BD2517A07209}" type="presParOf" srcId="{F8FD2809-0B0C-4C9D-A0C0-92C264F034E7}" destId="{2484999E-D245-445B-A1A7-A9CFA3C59278}" srcOrd="6" destOrd="0" presId="urn:microsoft.com/office/officeart/2005/8/layout/radial5"/>
    <dgm:cxn modelId="{961AE041-D355-431A-BEBE-18580F994CA9}" type="presParOf" srcId="{F8FD2809-0B0C-4C9D-A0C0-92C264F034E7}" destId="{6B8E1666-0322-425B-B741-6CBBA7FCCFE6}" srcOrd="7" destOrd="0" presId="urn:microsoft.com/office/officeart/2005/8/layout/radial5"/>
    <dgm:cxn modelId="{C8790F7D-966E-4009-8BC0-30A35CF819CC}" type="presParOf" srcId="{6B8E1666-0322-425B-B741-6CBBA7FCCFE6}" destId="{2E5E6B2D-5C18-4F9E-B93F-85F085E19B56}" srcOrd="0" destOrd="0" presId="urn:microsoft.com/office/officeart/2005/8/layout/radial5"/>
    <dgm:cxn modelId="{74EBBC4B-1555-46CB-8A75-89AB97797EA8}" type="presParOf" srcId="{F8FD2809-0B0C-4C9D-A0C0-92C264F034E7}" destId="{79088E86-C449-4E50-9979-B79B51E2067C}" srcOrd="8" destOrd="0" presId="urn:microsoft.com/office/officeart/2005/8/layout/radial5"/>
    <dgm:cxn modelId="{94176FEB-0090-45CD-93C6-4F1AAF64DBD9}" type="presParOf" srcId="{F8FD2809-0B0C-4C9D-A0C0-92C264F034E7}" destId="{5C3C300F-9060-472D-841C-25D1903FFF1E}" srcOrd="9" destOrd="0" presId="urn:microsoft.com/office/officeart/2005/8/layout/radial5"/>
    <dgm:cxn modelId="{31992197-F217-44CC-BED6-B38232BC90FE}" type="presParOf" srcId="{5C3C300F-9060-472D-841C-25D1903FFF1E}" destId="{89D36B8D-6F09-4EA6-BA89-F89D8B9FE7B7}" srcOrd="0" destOrd="0" presId="urn:microsoft.com/office/officeart/2005/8/layout/radial5"/>
    <dgm:cxn modelId="{7E8526FF-A059-4934-BDCD-5C3BF9340567}" type="presParOf" srcId="{F8FD2809-0B0C-4C9D-A0C0-92C264F034E7}" destId="{24F28279-B564-4C88-95E5-089F84948DBD}" srcOrd="10" destOrd="0" presId="urn:microsoft.com/office/officeart/2005/8/layout/radial5"/>
    <dgm:cxn modelId="{96478374-1AB0-46BD-817D-19989F7A5EBA}" type="presParOf" srcId="{F8FD2809-0B0C-4C9D-A0C0-92C264F034E7}" destId="{4769B781-E854-468D-A779-B515E39C432A}" srcOrd="11" destOrd="0" presId="urn:microsoft.com/office/officeart/2005/8/layout/radial5"/>
    <dgm:cxn modelId="{749359AB-0894-433A-9AE8-89806E682115}" type="presParOf" srcId="{4769B781-E854-468D-A779-B515E39C432A}" destId="{DBD1FAA7-751B-436C-83B2-7A1A1BAAD8CE}" srcOrd="0" destOrd="0" presId="urn:microsoft.com/office/officeart/2005/8/layout/radial5"/>
    <dgm:cxn modelId="{8FE89099-493D-4792-98B5-4055C6C37BC4}" type="presParOf" srcId="{F8FD2809-0B0C-4C9D-A0C0-92C264F034E7}" destId="{354A6797-2FBF-4D0E-997B-C25D79142150}" srcOrd="12" destOrd="0" presId="urn:microsoft.com/office/officeart/2005/8/layout/radial5"/>
  </dgm:cxnLst>
  <dgm:bg/>
  <dgm:whole/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2F0514B-623D-448F-B1B3-5B86873E6131}" type="doc">
      <dgm:prSet loTypeId="urn:microsoft.com/office/officeart/2008/layout/HorizontalMultiLevelHierarchy" loCatId="hierarchy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uk-UA"/>
        </a:p>
      </dgm:t>
    </dgm:pt>
    <dgm:pt modelId="{83637CF1-BECA-4BAD-9A36-9DB3B5515519}">
      <dgm:prSet phldrT="[Текст]"/>
      <dgm:spPr/>
      <dgm:t>
        <a:bodyPr/>
        <a:lstStyle/>
        <a:p>
          <a:r>
            <a:rPr lang="uk-UA" dirty="0" smtClean="0"/>
            <a:t>Комп’ютерні технології</a:t>
          </a:r>
          <a:endParaRPr lang="uk-UA" dirty="0"/>
        </a:p>
      </dgm:t>
    </dgm:pt>
    <dgm:pt modelId="{C5F66252-2D5E-486B-8FB6-A302EB6E362A}" type="parTrans" cxnId="{EDD4EE23-36D9-4B7F-81AE-3D7A0A7CE9A8}">
      <dgm:prSet/>
      <dgm:spPr/>
      <dgm:t>
        <a:bodyPr/>
        <a:lstStyle/>
        <a:p>
          <a:endParaRPr lang="uk-UA"/>
        </a:p>
      </dgm:t>
    </dgm:pt>
    <dgm:pt modelId="{186B8597-604F-4FA6-BF2F-0B3D7562B5AD}" type="sibTrans" cxnId="{EDD4EE23-36D9-4B7F-81AE-3D7A0A7CE9A8}">
      <dgm:prSet/>
      <dgm:spPr/>
      <dgm:t>
        <a:bodyPr/>
        <a:lstStyle/>
        <a:p>
          <a:endParaRPr lang="uk-UA"/>
        </a:p>
      </dgm:t>
    </dgm:pt>
    <dgm:pt modelId="{E09F3386-701D-43D7-9CC4-85D96AD8CDA5}">
      <dgm:prSet phldrT="[Текст]"/>
      <dgm:spPr/>
      <dgm:t>
        <a:bodyPr/>
        <a:lstStyle/>
        <a:p>
          <a:r>
            <a:rPr lang="uk-UA" b="1" dirty="0" smtClean="0"/>
            <a:t>Відео та аудіо матеріали</a:t>
          </a:r>
          <a:endParaRPr lang="uk-UA" b="1" dirty="0"/>
        </a:p>
      </dgm:t>
    </dgm:pt>
    <dgm:pt modelId="{9B15A6EA-0DD6-4C35-9FBC-06D566E6BA3E}" type="parTrans" cxnId="{A7D8FF42-4105-4BF6-92EE-A9785384A3B2}">
      <dgm:prSet/>
      <dgm:spPr/>
      <dgm:t>
        <a:bodyPr/>
        <a:lstStyle/>
        <a:p>
          <a:endParaRPr lang="uk-UA"/>
        </a:p>
      </dgm:t>
    </dgm:pt>
    <dgm:pt modelId="{0E88F58B-3071-4762-B8BD-9DF32A0A0CF5}" type="sibTrans" cxnId="{A7D8FF42-4105-4BF6-92EE-A9785384A3B2}">
      <dgm:prSet/>
      <dgm:spPr/>
      <dgm:t>
        <a:bodyPr/>
        <a:lstStyle/>
        <a:p>
          <a:endParaRPr lang="uk-UA"/>
        </a:p>
      </dgm:t>
    </dgm:pt>
    <dgm:pt modelId="{8ABED1C3-E592-4034-8D72-2324AAECC2AC}">
      <dgm:prSet phldrT="[Текст]"/>
      <dgm:spPr/>
      <dgm:t>
        <a:bodyPr/>
        <a:lstStyle/>
        <a:p>
          <a:r>
            <a:rPr lang="uk-UA" b="1" dirty="0" err="1" smtClean="0"/>
            <a:t>Інтернет-ресурси</a:t>
          </a:r>
          <a:endParaRPr lang="uk-UA" b="1" dirty="0"/>
        </a:p>
      </dgm:t>
    </dgm:pt>
    <dgm:pt modelId="{47DE3144-3E8C-4051-877F-BB6AF0F67F18}" type="parTrans" cxnId="{79B0493E-826D-405F-BB5D-C0A80F3BF37E}">
      <dgm:prSet/>
      <dgm:spPr/>
      <dgm:t>
        <a:bodyPr/>
        <a:lstStyle/>
        <a:p>
          <a:endParaRPr lang="uk-UA"/>
        </a:p>
      </dgm:t>
    </dgm:pt>
    <dgm:pt modelId="{4E516E95-3D7E-4505-B0A7-4BC1732EE51C}" type="sibTrans" cxnId="{79B0493E-826D-405F-BB5D-C0A80F3BF37E}">
      <dgm:prSet/>
      <dgm:spPr/>
      <dgm:t>
        <a:bodyPr/>
        <a:lstStyle/>
        <a:p>
          <a:endParaRPr lang="uk-UA"/>
        </a:p>
      </dgm:t>
    </dgm:pt>
    <dgm:pt modelId="{9A8D0D31-953E-43EF-B18C-8B48B16C9D68}">
      <dgm:prSet phldrT="[Текст]" custT="1"/>
      <dgm:spPr/>
      <dgm:t>
        <a:bodyPr/>
        <a:lstStyle/>
        <a:p>
          <a:r>
            <a:rPr lang="uk-UA" sz="2800" b="1" dirty="0" smtClean="0"/>
            <a:t>Інтерактивні посібники</a:t>
          </a:r>
          <a:endParaRPr lang="uk-UA" sz="2800" b="1" dirty="0"/>
        </a:p>
      </dgm:t>
    </dgm:pt>
    <dgm:pt modelId="{4D53085D-7452-4B98-8BED-97E2E820D1E4}" type="parTrans" cxnId="{94355837-D270-4AB9-8465-1471EFE20410}">
      <dgm:prSet/>
      <dgm:spPr/>
      <dgm:t>
        <a:bodyPr/>
        <a:lstStyle/>
        <a:p>
          <a:endParaRPr lang="uk-UA"/>
        </a:p>
      </dgm:t>
    </dgm:pt>
    <dgm:pt modelId="{BC521D56-C02B-48B4-95C8-F0E61D155377}" type="sibTrans" cxnId="{94355837-D270-4AB9-8465-1471EFE20410}">
      <dgm:prSet/>
      <dgm:spPr/>
      <dgm:t>
        <a:bodyPr/>
        <a:lstStyle/>
        <a:p>
          <a:endParaRPr lang="uk-UA"/>
        </a:p>
      </dgm:t>
    </dgm:pt>
    <dgm:pt modelId="{AA8D755C-E637-410E-9C34-8043E180D959}">
      <dgm:prSet custT="1"/>
      <dgm:spPr/>
      <dgm:t>
        <a:bodyPr/>
        <a:lstStyle/>
        <a:p>
          <a:r>
            <a:rPr lang="uk-UA" sz="2800" b="1" dirty="0" smtClean="0"/>
            <a:t>Інтерактивні вправи</a:t>
          </a:r>
          <a:endParaRPr lang="uk-UA" sz="2800" b="1" dirty="0"/>
        </a:p>
      </dgm:t>
    </dgm:pt>
    <dgm:pt modelId="{7BE01817-917E-4788-B549-48B99C2C9FB1}" type="parTrans" cxnId="{7837964A-E825-459F-9EA2-051675751012}">
      <dgm:prSet/>
      <dgm:spPr/>
      <dgm:t>
        <a:bodyPr/>
        <a:lstStyle/>
        <a:p>
          <a:endParaRPr lang="uk-UA"/>
        </a:p>
      </dgm:t>
    </dgm:pt>
    <dgm:pt modelId="{AAE5EE52-24D5-496A-817F-F786368CE8F6}" type="sibTrans" cxnId="{7837964A-E825-459F-9EA2-051675751012}">
      <dgm:prSet/>
      <dgm:spPr/>
      <dgm:t>
        <a:bodyPr/>
        <a:lstStyle/>
        <a:p>
          <a:endParaRPr lang="uk-UA"/>
        </a:p>
      </dgm:t>
    </dgm:pt>
    <dgm:pt modelId="{539BB363-B58B-45A5-9E40-3DEB1E8D0D49}">
      <dgm:prSet/>
      <dgm:spPr/>
      <dgm:t>
        <a:bodyPr/>
        <a:lstStyle/>
        <a:p>
          <a:r>
            <a:rPr lang="uk-UA" b="1" dirty="0" smtClean="0"/>
            <a:t>Електронні словники</a:t>
          </a:r>
          <a:endParaRPr lang="uk-UA" b="1" dirty="0"/>
        </a:p>
      </dgm:t>
    </dgm:pt>
    <dgm:pt modelId="{6B400CEE-A901-4868-AFEE-51CF75E2979C}" type="parTrans" cxnId="{74CA3218-42F9-408D-AC8B-6C8D638E8942}">
      <dgm:prSet/>
      <dgm:spPr/>
      <dgm:t>
        <a:bodyPr/>
        <a:lstStyle/>
        <a:p>
          <a:endParaRPr lang="uk-UA"/>
        </a:p>
      </dgm:t>
    </dgm:pt>
    <dgm:pt modelId="{3114A077-0F78-46B2-8468-6A6A629C995A}" type="sibTrans" cxnId="{74CA3218-42F9-408D-AC8B-6C8D638E8942}">
      <dgm:prSet/>
      <dgm:spPr/>
      <dgm:t>
        <a:bodyPr/>
        <a:lstStyle/>
        <a:p>
          <a:endParaRPr lang="uk-UA"/>
        </a:p>
      </dgm:t>
    </dgm:pt>
    <dgm:pt modelId="{911A802B-0DF0-4A40-9870-312D41AFF9E3}">
      <dgm:prSet/>
      <dgm:spPr/>
      <dgm:t>
        <a:bodyPr/>
        <a:lstStyle/>
        <a:p>
          <a:r>
            <a:rPr lang="uk-UA" b="1" dirty="0" smtClean="0"/>
            <a:t>Мультимедійні презентації</a:t>
          </a:r>
          <a:endParaRPr lang="uk-UA" b="1" dirty="0"/>
        </a:p>
      </dgm:t>
    </dgm:pt>
    <dgm:pt modelId="{CA12C5FB-80C3-4458-A3B4-A4AB929BBC64}" type="parTrans" cxnId="{12359AB3-EEC1-44B5-BFD7-A3771D6E7882}">
      <dgm:prSet/>
      <dgm:spPr/>
      <dgm:t>
        <a:bodyPr/>
        <a:lstStyle/>
        <a:p>
          <a:endParaRPr lang="uk-UA"/>
        </a:p>
      </dgm:t>
    </dgm:pt>
    <dgm:pt modelId="{86E6D654-2795-4656-9CE9-8D421E5ECDC8}" type="sibTrans" cxnId="{12359AB3-EEC1-44B5-BFD7-A3771D6E7882}">
      <dgm:prSet/>
      <dgm:spPr/>
      <dgm:t>
        <a:bodyPr/>
        <a:lstStyle/>
        <a:p>
          <a:endParaRPr lang="uk-UA"/>
        </a:p>
      </dgm:t>
    </dgm:pt>
    <dgm:pt modelId="{E0E15DEE-1134-4850-898B-C66E80555159}" type="pres">
      <dgm:prSet presAssocID="{F2F0514B-623D-448F-B1B3-5B86873E6131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35C5BE7D-871F-41D5-8894-54BF7F984961}" type="pres">
      <dgm:prSet presAssocID="{83637CF1-BECA-4BAD-9A36-9DB3B5515519}" presName="root1" presStyleCnt="0"/>
      <dgm:spPr/>
    </dgm:pt>
    <dgm:pt modelId="{D6D66F80-26AA-44E8-9AD8-334403D42017}" type="pres">
      <dgm:prSet presAssocID="{83637CF1-BECA-4BAD-9A36-9DB3B5515519}" presName="LevelOneTextNode" presStyleLbl="node0" presStyleIdx="0" presStyleCnt="1" custScaleY="123261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58E33713-E225-4855-903C-688994A9CC51}" type="pres">
      <dgm:prSet presAssocID="{83637CF1-BECA-4BAD-9A36-9DB3B5515519}" presName="level2hierChild" presStyleCnt="0"/>
      <dgm:spPr/>
    </dgm:pt>
    <dgm:pt modelId="{603B9213-47F2-4632-8A8B-4FCA9EAF1607}" type="pres">
      <dgm:prSet presAssocID="{CA12C5FB-80C3-4458-A3B4-A4AB929BBC64}" presName="conn2-1" presStyleLbl="parChTrans1D2" presStyleIdx="0" presStyleCnt="6"/>
      <dgm:spPr/>
      <dgm:t>
        <a:bodyPr/>
        <a:lstStyle/>
        <a:p>
          <a:endParaRPr lang="uk-UA"/>
        </a:p>
      </dgm:t>
    </dgm:pt>
    <dgm:pt modelId="{6B419123-8081-4E4E-8FB8-4375BF5E0327}" type="pres">
      <dgm:prSet presAssocID="{CA12C5FB-80C3-4458-A3B4-A4AB929BBC64}" presName="connTx" presStyleLbl="parChTrans1D2" presStyleIdx="0" presStyleCnt="6"/>
      <dgm:spPr/>
      <dgm:t>
        <a:bodyPr/>
        <a:lstStyle/>
        <a:p>
          <a:endParaRPr lang="uk-UA"/>
        </a:p>
      </dgm:t>
    </dgm:pt>
    <dgm:pt modelId="{D6C66132-7FD3-477A-8521-F30F5C7263DC}" type="pres">
      <dgm:prSet presAssocID="{911A802B-0DF0-4A40-9870-312D41AFF9E3}" presName="root2" presStyleCnt="0"/>
      <dgm:spPr/>
    </dgm:pt>
    <dgm:pt modelId="{D024529A-DD96-4319-8AF6-D57393B225AA}" type="pres">
      <dgm:prSet presAssocID="{911A802B-0DF0-4A40-9870-312D41AFF9E3}" presName="LevelTwoTextNode" presStyleLbl="node2" presStyleIdx="0" presStyleCnt="6" custScaleX="187792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9BA47F48-343C-4760-B12F-2552C884000F}" type="pres">
      <dgm:prSet presAssocID="{911A802B-0DF0-4A40-9870-312D41AFF9E3}" presName="level3hierChild" presStyleCnt="0"/>
      <dgm:spPr/>
    </dgm:pt>
    <dgm:pt modelId="{96EC2C1C-7D49-4F39-BD46-CCC29F6BE3D2}" type="pres">
      <dgm:prSet presAssocID="{9B15A6EA-0DD6-4C35-9FBC-06D566E6BA3E}" presName="conn2-1" presStyleLbl="parChTrans1D2" presStyleIdx="1" presStyleCnt="6"/>
      <dgm:spPr/>
      <dgm:t>
        <a:bodyPr/>
        <a:lstStyle/>
        <a:p>
          <a:endParaRPr lang="uk-UA"/>
        </a:p>
      </dgm:t>
    </dgm:pt>
    <dgm:pt modelId="{E50491BD-809F-4E9E-BDCB-94846DB8D645}" type="pres">
      <dgm:prSet presAssocID="{9B15A6EA-0DD6-4C35-9FBC-06D566E6BA3E}" presName="connTx" presStyleLbl="parChTrans1D2" presStyleIdx="1" presStyleCnt="6"/>
      <dgm:spPr/>
      <dgm:t>
        <a:bodyPr/>
        <a:lstStyle/>
        <a:p>
          <a:endParaRPr lang="uk-UA"/>
        </a:p>
      </dgm:t>
    </dgm:pt>
    <dgm:pt modelId="{9871869E-749F-45F2-AD27-68409849EB29}" type="pres">
      <dgm:prSet presAssocID="{E09F3386-701D-43D7-9CC4-85D96AD8CDA5}" presName="root2" presStyleCnt="0"/>
      <dgm:spPr/>
    </dgm:pt>
    <dgm:pt modelId="{1E68060E-39BE-4889-8E62-CF9EA46A88DA}" type="pres">
      <dgm:prSet presAssocID="{E09F3386-701D-43D7-9CC4-85D96AD8CDA5}" presName="LevelTwoTextNode" presStyleLbl="node2" presStyleIdx="1" presStyleCnt="6" custScaleX="188771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49887618-D065-42D6-948E-D8CD75A732AD}" type="pres">
      <dgm:prSet presAssocID="{E09F3386-701D-43D7-9CC4-85D96AD8CDA5}" presName="level3hierChild" presStyleCnt="0"/>
      <dgm:spPr/>
    </dgm:pt>
    <dgm:pt modelId="{9276C970-EFFB-4279-9A7F-D43C83E45157}" type="pres">
      <dgm:prSet presAssocID="{47DE3144-3E8C-4051-877F-BB6AF0F67F18}" presName="conn2-1" presStyleLbl="parChTrans1D2" presStyleIdx="2" presStyleCnt="6"/>
      <dgm:spPr/>
      <dgm:t>
        <a:bodyPr/>
        <a:lstStyle/>
        <a:p>
          <a:endParaRPr lang="uk-UA"/>
        </a:p>
      </dgm:t>
    </dgm:pt>
    <dgm:pt modelId="{A8CA31ED-CACE-4CB4-A709-3CDFE1FBAB4F}" type="pres">
      <dgm:prSet presAssocID="{47DE3144-3E8C-4051-877F-BB6AF0F67F18}" presName="connTx" presStyleLbl="parChTrans1D2" presStyleIdx="2" presStyleCnt="6"/>
      <dgm:spPr/>
      <dgm:t>
        <a:bodyPr/>
        <a:lstStyle/>
        <a:p>
          <a:endParaRPr lang="uk-UA"/>
        </a:p>
      </dgm:t>
    </dgm:pt>
    <dgm:pt modelId="{355055DB-A64F-42CC-9667-C991C5AA8E78}" type="pres">
      <dgm:prSet presAssocID="{8ABED1C3-E592-4034-8D72-2324AAECC2AC}" presName="root2" presStyleCnt="0"/>
      <dgm:spPr/>
    </dgm:pt>
    <dgm:pt modelId="{5628D6FA-D54F-497D-8BBC-49E67031EBDA}" type="pres">
      <dgm:prSet presAssocID="{8ABED1C3-E592-4034-8D72-2324AAECC2AC}" presName="LevelTwoTextNode" presStyleLbl="node2" presStyleIdx="2" presStyleCnt="6" custScaleX="188771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00259F4F-7EC7-45DE-98FE-363B43D9702B}" type="pres">
      <dgm:prSet presAssocID="{8ABED1C3-E592-4034-8D72-2324AAECC2AC}" presName="level3hierChild" presStyleCnt="0"/>
      <dgm:spPr/>
    </dgm:pt>
    <dgm:pt modelId="{114E818C-F35E-48A6-8A44-9DB09C05ADA2}" type="pres">
      <dgm:prSet presAssocID="{6B400CEE-A901-4868-AFEE-51CF75E2979C}" presName="conn2-1" presStyleLbl="parChTrans1D2" presStyleIdx="3" presStyleCnt="6"/>
      <dgm:spPr/>
      <dgm:t>
        <a:bodyPr/>
        <a:lstStyle/>
        <a:p>
          <a:endParaRPr lang="uk-UA"/>
        </a:p>
      </dgm:t>
    </dgm:pt>
    <dgm:pt modelId="{2071736C-0F14-48D2-A397-99A6D0CD7D51}" type="pres">
      <dgm:prSet presAssocID="{6B400CEE-A901-4868-AFEE-51CF75E2979C}" presName="connTx" presStyleLbl="parChTrans1D2" presStyleIdx="3" presStyleCnt="6"/>
      <dgm:spPr/>
      <dgm:t>
        <a:bodyPr/>
        <a:lstStyle/>
        <a:p>
          <a:endParaRPr lang="uk-UA"/>
        </a:p>
      </dgm:t>
    </dgm:pt>
    <dgm:pt modelId="{19CE86F5-3342-4A8E-A69C-533809F4016E}" type="pres">
      <dgm:prSet presAssocID="{539BB363-B58B-45A5-9E40-3DEB1E8D0D49}" presName="root2" presStyleCnt="0"/>
      <dgm:spPr/>
    </dgm:pt>
    <dgm:pt modelId="{912C8721-8D4A-4822-AD95-85FB27245D46}" type="pres">
      <dgm:prSet presAssocID="{539BB363-B58B-45A5-9E40-3DEB1E8D0D49}" presName="LevelTwoTextNode" presStyleLbl="node2" presStyleIdx="3" presStyleCnt="6" custScaleX="187792" custLinFactNeighborX="1395" custLinFactNeighborY="271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5AF0A055-F8C4-47D2-B281-00CF536FCFDB}" type="pres">
      <dgm:prSet presAssocID="{539BB363-B58B-45A5-9E40-3DEB1E8D0D49}" presName="level3hierChild" presStyleCnt="0"/>
      <dgm:spPr/>
    </dgm:pt>
    <dgm:pt modelId="{CE852E75-7774-4F35-A5FD-5099AA69BAC1}" type="pres">
      <dgm:prSet presAssocID="{4D53085D-7452-4B98-8BED-97E2E820D1E4}" presName="conn2-1" presStyleLbl="parChTrans1D2" presStyleIdx="4" presStyleCnt="6"/>
      <dgm:spPr/>
      <dgm:t>
        <a:bodyPr/>
        <a:lstStyle/>
        <a:p>
          <a:endParaRPr lang="uk-UA"/>
        </a:p>
      </dgm:t>
    </dgm:pt>
    <dgm:pt modelId="{021DBB58-222E-4D6C-B047-73825DEBE3BA}" type="pres">
      <dgm:prSet presAssocID="{4D53085D-7452-4B98-8BED-97E2E820D1E4}" presName="connTx" presStyleLbl="parChTrans1D2" presStyleIdx="4" presStyleCnt="6"/>
      <dgm:spPr/>
      <dgm:t>
        <a:bodyPr/>
        <a:lstStyle/>
        <a:p>
          <a:endParaRPr lang="uk-UA"/>
        </a:p>
      </dgm:t>
    </dgm:pt>
    <dgm:pt modelId="{449F1AEF-FB51-482B-8DC0-17B3EF2585B8}" type="pres">
      <dgm:prSet presAssocID="{9A8D0D31-953E-43EF-B18C-8B48B16C9D68}" presName="root2" presStyleCnt="0"/>
      <dgm:spPr/>
    </dgm:pt>
    <dgm:pt modelId="{76BFCA12-D0A0-4C67-9C2B-7248A7415F2F}" type="pres">
      <dgm:prSet presAssocID="{9A8D0D31-953E-43EF-B18C-8B48B16C9D68}" presName="LevelTwoTextNode" presStyleLbl="node2" presStyleIdx="4" presStyleCnt="6" custScaleX="188770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EE7D0061-DDFC-46F9-AECA-1579ECF7C96C}" type="pres">
      <dgm:prSet presAssocID="{9A8D0D31-953E-43EF-B18C-8B48B16C9D68}" presName="level3hierChild" presStyleCnt="0"/>
      <dgm:spPr/>
    </dgm:pt>
    <dgm:pt modelId="{C190E044-7456-4641-AE7C-1749BB47F1D1}" type="pres">
      <dgm:prSet presAssocID="{7BE01817-917E-4788-B549-48B99C2C9FB1}" presName="conn2-1" presStyleLbl="parChTrans1D2" presStyleIdx="5" presStyleCnt="6"/>
      <dgm:spPr/>
      <dgm:t>
        <a:bodyPr/>
        <a:lstStyle/>
        <a:p>
          <a:endParaRPr lang="uk-UA"/>
        </a:p>
      </dgm:t>
    </dgm:pt>
    <dgm:pt modelId="{5B673747-DDF2-4189-B8C3-B05A904BA5BB}" type="pres">
      <dgm:prSet presAssocID="{7BE01817-917E-4788-B549-48B99C2C9FB1}" presName="connTx" presStyleLbl="parChTrans1D2" presStyleIdx="5" presStyleCnt="6"/>
      <dgm:spPr/>
      <dgm:t>
        <a:bodyPr/>
        <a:lstStyle/>
        <a:p>
          <a:endParaRPr lang="uk-UA"/>
        </a:p>
      </dgm:t>
    </dgm:pt>
    <dgm:pt modelId="{D0180E01-8C7E-46EC-9818-2D28BE9FA951}" type="pres">
      <dgm:prSet presAssocID="{AA8D755C-E637-410E-9C34-8043E180D959}" presName="root2" presStyleCnt="0"/>
      <dgm:spPr/>
    </dgm:pt>
    <dgm:pt modelId="{88CB275F-BC91-43E5-BA80-A479F4EA2927}" type="pres">
      <dgm:prSet presAssocID="{AA8D755C-E637-410E-9C34-8043E180D959}" presName="LevelTwoTextNode" presStyleLbl="node2" presStyleIdx="5" presStyleCnt="6" custScaleX="187793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F834E148-D69A-4124-98C4-A07426F32933}" type="pres">
      <dgm:prSet presAssocID="{AA8D755C-E637-410E-9C34-8043E180D959}" presName="level3hierChild" presStyleCnt="0"/>
      <dgm:spPr/>
    </dgm:pt>
  </dgm:ptLst>
  <dgm:cxnLst>
    <dgm:cxn modelId="{2111204E-30AE-4B2D-BD95-E2A0283AF7E5}" type="presOf" srcId="{7BE01817-917E-4788-B549-48B99C2C9FB1}" destId="{5B673747-DDF2-4189-B8C3-B05A904BA5BB}" srcOrd="1" destOrd="0" presId="urn:microsoft.com/office/officeart/2008/layout/HorizontalMultiLevelHierarchy"/>
    <dgm:cxn modelId="{701183E8-AFBB-49C1-B2E7-1188CBD66FE5}" type="presOf" srcId="{47DE3144-3E8C-4051-877F-BB6AF0F67F18}" destId="{9276C970-EFFB-4279-9A7F-D43C83E45157}" srcOrd="0" destOrd="0" presId="urn:microsoft.com/office/officeart/2008/layout/HorizontalMultiLevelHierarchy"/>
    <dgm:cxn modelId="{A7D8FF42-4105-4BF6-92EE-A9785384A3B2}" srcId="{83637CF1-BECA-4BAD-9A36-9DB3B5515519}" destId="{E09F3386-701D-43D7-9CC4-85D96AD8CDA5}" srcOrd="1" destOrd="0" parTransId="{9B15A6EA-0DD6-4C35-9FBC-06D566E6BA3E}" sibTransId="{0E88F58B-3071-4762-B8BD-9DF32A0A0CF5}"/>
    <dgm:cxn modelId="{105A0FC3-6A65-45E6-AA7F-2F5D67BB8D95}" type="presOf" srcId="{9B15A6EA-0DD6-4C35-9FBC-06D566E6BA3E}" destId="{96EC2C1C-7D49-4F39-BD46-CCC29F6BE3D2}" srcOrd="0" destOrd="0" presId="urn:microsoft.com/office/officeart/2008/layout/HorizontalMultiLevelHierarchy"/>
    <dgm:cxn modelId="{96B0949F-3FA4-4D36-A729-E4DE7D979326}" type="presOf" srcId="{CA12C5FB-80C3-4458-A3B4-A4AB929BBC64}" destId="{603B9213-47F2-4632-8A8B-4FCA9EAF1607}" srcOrd="0" destOrd="0" presId="urn:microsoft.com/office/officeart/2008/layout/HorizontalMultiLevelHierarchy"/>
    <dgm:cxn modelId="{78B7E34D-DD17-46DD-BC07-4D8178A98DC1}" type="presOf" srcId="{83637CF1-BECA-4BAD-9A36-9DB3B5515519}" destId="{D6D66F80-26AA-44E8-9AD8-334403D42017}" srcOrd="0" destOrd="0" presId="urn:microsoft.com/office/officeart/2008/layout/HorizontalMultiLevelHierarchy"/>
    <dgm:cxn modelId="{53049A5E-6969-4C67-9E64-A073B0814093}" type="presOf" srcId="{6B400CEE-A901-4868-AFEE-51CF75E2979C}" destId="{114E818C-F35E-48A6-8A44-9DB09C05ADA2}" srcOrd="0" destOrd="0" presId="urn:microsoft.com/office/officeart/2008/layout/HorizontalMultiLevelHierarchy"/>
    <dgm:cxn modelId="{EDD4EE23-36D9-4B7F-81AE-3D7A0A7CE9A8}" srcId="{F2F0514B-623D-448F-B1B3-5B86873E6131}" destId="{83637CF1-BECA-4BAD-9A36-9DB3B5515519}" srcOrd="0" destOrd="0" parTransId="{C5F66252-2D5E-486B-8FB6-A302EB6E362A}" sibTransId="{186B8597-604F-4FA6-BF2F-0B3D7562B5AD}"/>
    <dgm:cxn modelId="{4578F387-BBA2-4A3D-800A-4C4602A1B6D2}" type="presOf" srcId="{CA12C5FB-80C3-4458-A3B4-A4AB929BBC64}" destId="{6B419123-8081-4E4E-8FB8-4375BF5E0327}" srcOrd="1" destOrd="0" presId="urn:microsoft.com/office/officeart/2008/layout/HorizontalMultiLevelHierarchy"/>
    <dgm:cxn modelId="{7837964A-E825-459F-9EA2-051675751012}" srcId="{83637CF1-BECA-4BAD-9A36-9DB3B5515519}" destId="{AA8D755C-E637-410E-9C34-8043E180D959}" srcOrd="5" destOrd="0" parTransId="{7BE01817-917E-4788-B549-48B99C2C9FB1}" sibTransId="{AAE5EE52-24D5-496A-817F-F786368CE8F6}"/>
    <dgm:cxn modelId="{0E7D05A1-D257-4F83-A719-894237671523}" type="presOf" srcId="{47DE3144-3E8C-4051-877F-BB6AF0F67F18}" destId="{A8CA31ED-CACE-4CB4-A709-3CDFE1FBAB4F}" srcOrd="1" destOrd="0" presId="urn:microsoft.com/office/officeart/2008/layout/HorizontalMultiLevelHierarchy"/>
    <dgm:cxn modelId="{9E0EA29E-5F3F-4071-95D8-611CB23EC7D7}" type="presOf" srcId="{6B400CEE-A901-4868-AFEE-51CF75E2979C}" destId="{2071736C-0F14-48D2-A397-99A6D0CD7D51}" srcOrd="1" destOrd="0" presId="urn:microsoft.com/office/officeart/2008/layout/HorizontalMultiLevelHierarchy"/>
    <dgm:cxn modelId="{12359AB3-EEC1-44B5-BFD7-A3771D6E7882}" srcId="{83637CF1-BECA-4BAD-9A36-9DB3B5515519}" destId="{911A802B-0DF0-4A40-9870-312D41AFF9E3}" srcOrd="0" destOrd="0" parTransId="{CA12C5FB-80C3-4458-A3B4-A4AB929BBC64}" sibTransId="{86E6D654-2795-4656-9CE9-8D421E5ECDC8}"/>
    <dgm:cxn modelId="{10B1B93E-5C5C-4EB5-98F0-73F5CE5016A0}" type="presOf" srcId="{539BB363-B58B-45A5-9E40-3DEB1E8D0D49}" destId="{912C8721-8D4A-4822-AD95-85FB27245D46}" srcOrd="0" destOrd="0" presId="urn:microsoft.com/office/officeart/2008/layout/HorizontalMultiLevelHierarchy"/>
    <dgm:cxn modelId="{9163853A-DB87-46B6-AAFD-EE7D4552F465}" type="presOf" srcId="{9B15A6EA-0DD6-4C35-9FBC-06D566E6BA3E}" destId="{E50491BD-809F-4E9E-BDCB-94846DB8D645}" srcOrd="1" destOrd="0" presId="urn:microsoft.com/office/officeart/2008/layout/HorizontalMultiLevelHierarchy"/>
    <dgm:cxn modelId="{C5559476-0ED3-4E59-AFA2-976A9936C6D5}" type="presOf" srcId="{4D53085D-7452-4B98-8BED-97E2E820D1E4}" destId="{021DBB58-222E-4D6C-B047-73825DEBE3BA}" srcOrd="1" destOrd="0" presId="urn:microsoft.com/office/officeart/2008/layout/HorizontalMultiLevelHierarchy"/>
    <dgm:cxn modelId="{DBE36287-6139-4CFF-A033-81796CAE0938}" type="presOf" srcId="{4D53085D-7452-4B98-8BED-97E2E820D1E4}" destId="{CE852E75-7774-4F35-A5FD-5099AA69BAC1}" srcOrd="0" destOrd="0" presId="urn:microsoft.com/office/officeart/2008/layout/HorizontalMultiLevelHierarchy"/>
    <dgm:cxn modelId="{054A9CE9-8CB1-4491-8D78-DE5A1292B290}" type="presOf" srcId="{911A802B-0DF0-4A40-9870-312D41AFF9E3}" destId="{D024529A-DD96-4319-8AF6-D57393B225AA}" srcOrd="0" destOrd="0" presId="urn:microsoft.com/office/officeart/2008/layout/HorizontalMultiLevelHierarchy"/>
    <dgm:cxn modelId="{4195020D-87AF-46B6-88CF-B81A3AC452AA}" type="presOf" srcId="{7BE01817-917E-4788-B549-48B99C2C9FB1}" destId="{C190E044-7456-4641-AE7C-1749BB47F1D1}" srcOrd="0" destOrd="0" presId="urn:microsoft.com/office/officeart/2008/layout/HorizontalMultiLevelHierarchy"/>
    <dgm:cxn modelId="{5081DA2A-EF48-429A-8DCC-23E56C202F7E}" type="presOf" srcId="{AA8D755C-E637-410E-9C34-8043E180D959}" destId="{88CB275F-BC91-43E5-BA80-A479F4EA2927}" srcOrd="0" destOrd="0" presId="urn:microsoft.com/office/officeart/2008/layout/HorizontalMultiLevelHierarchy"/>
    <dgm:cxn modelId="{74CA3218-42F9-408D-AC8B-6C8D638E8942}" srcId="{83637CF1-BECA-4BAD-9A36-9DB3B5515519}" destId="{539BB363-B58B-45A5-9E40-3DEB1E8D0D49}" srcOrd="3" destOrd="0" parTransId="{6B400CEE-A901-4868-AFEE-51CF75E2979C}" sibTransId="{3114A077-0F78-46B2-8468-6A6A629C995A}"/>
    <dgm:cxn modelId="{7DA188EA-DEDD-4907-A12C-C81636D212FB}" type="presOf" srcId="{F2F0514B-623D-448F-B1B3-5B86873E6131}" destId="{E0E15DEE-1134-4850-898B-C66E80555159}" srcOrd="0" destOrd="0" presId="urn:microsoft.com/office/officeart/2008/layout/HorizontalMultiLevelHierarchy"/>
    <dgm:cxn modelId="{79B0493E-826D-405F-BB5D-C0A80F3BF37E}" srcId="{83637CF1-BECA-4BAD-9A36-9DB3B5515519}" destId="{8ABED1C3-E592-4034-8D72-2324AAECC2AC}" srcOrd="2" destOrd="0" parTransId="{47DE3144-3E8C-4051-877F-BB6AF0F67F18}" sibTransId="{4E516E95-3D7E-4505-B0A7-4BC1732EE51C}"/>
    <dgm:cxn modelId="{94355837-D270-4AB9-8465-1471EFE20410}" srcId="{83637CF1-BECA-4BAD-9A36-9DB3B5515519}" destId="{9A8D0D31-953E-43EF-B18C-8B48B16C9D68}" srcOrd="4" destOrd="0" parTransId="{4D53085D-7452-4B98-8BED-97E2E820D1E4}" sibTransId="{BC521D56-C02B-48B4-95C8-F0E61D155377}"/>
    <dgm:cxn modelId="{8F31EA5C-5A3F-42A7-B5E5-573FBFDE9F29}" type="presOf" srcId="{E09F3386-701D-43D7-9CC4-85D96AD8CDA5}" destId="{1E68060E-39BE-4889-8E62-CF9EA46A88DA}" srcOrd="0" destOrd="0" presId="urn:microsoft.com/office/officeart/2008/layout/HorizontalMultiLevelHierarchy"/>
    <dgm:cxn modelId="{75AB1BB4-B206-44DA-B924-FB0941092AA6}" type="presOf" srcId="{8ABED1C3-E592-4034-8D72-2324AAECC2AC}" destId="{5628D6FA-D54F-497D-8BBC-49E67031EBDA}" srcOrd="0" destOrd="0" presId="urn:microsoft.com/office/officeart/2008/layout/HorizontalMultiLevelHierarchy"/>
    <dgm:cxn modelId="{6F775858-F65F-462E-9443-883576D630FB}" type="presOf" srcId="{9A8D0D31-953E-43EF-B18C-8B48B16C9D68}" destId="{76BFCA12-D0A0-4C67-9C2B-7248A7415F2F}" srcOrd="0" destOrd="0" presId="urn:microsoft.com/office/officeart/2008/layout/HorizontalMultiLevelHierarchy"/>
    <dgm:cxn modelId="{1D9DA586-9A4B-411F-A15A-C960F310BD42}" type="presParOf" srcId="{E0E15DEE-1134-4850-898B-C66E80555159}" destId="{35C5BE7D-871F-41D5-8894-54BF7F984961}" srcOrd="0" destOrd="0" presId="urn:microsoft.com/office/officeart/2008/layout/HorizontalMultiLevelHierarchy"/>
    <dgm:cxn modelId="{53ABF191-CA2F-45C2-A5F9-5E40949523C0}" type="presParOf" srcId="{35C5BE7D-871F-41D5-8894-54BF7F984961}" destId="{D6D66F80-26AA-44E8-9AD8-334403D42017}" srcOrd="0" destOrd="0" presId="urn:microsoft.com/office/officeart/2008/layout/HorizontalMultiLevelHierarchy"/>
    <dgm:cxn modelId="{5D5C3240-CE17-4559-A6F7-7DEC22083848}" type="presParOf" srcId="{35C5BE7D-871F-41D5-8894-54BF7F984961}" destId="{58E33713-E225-4855-903C-688994A9CC51}" srcOrd="1" destOrd="0" presId="urn:microsoft.com/office/officeart/2008/layout/HorizontalMultiLevelHierarchy"/>
    <dgm:cxn modelId="{99DBC399-4390-4188-B1B8-4C0F14D4D18A}" type="presParOf" srcId="{58E33713-E225-4855-903C-688994A9CC51}" destId="{603B9213-47F2-4632-8A8B-4FCA9EAF1607}" srcOrd="0" destOrd="0" presId="urn:microsoft.com/office/officeart/2008/layout/HorizontalMultiLevelHierarchy"/>
    <dgm:cxn modelId="{96D357BB-D7A1-4E0F-97C7-2ED4D9D5B4B1}" type="presParOf" srcId="{603B9213-47F2-4632-8A8B-4FCA9EAF1607}" destId="{6B419123-8081-4E4E-8FB8-4375BF5E0327}" srcOrd="0" destOrd="0" presId="urn:microsoft.com/office/officeart/2008/layout/HorizontalMultiLevelHierarchy"/>
    <dgm:cxn modelId="{E95F6788-B431-4AF1-8163-0C20634268D0}" type="presParOf" srcId="{58E33713-E225-4855-903C-688994A9CC51}" destId="{D6C66132-7FD3-477A-8521-F30F5C7263DC}" srcOrd="1" destOrd="0" presId="urn:microsoft.com/office/officeart/2008/layout/HorizontalMultiLevelHierarchy"/>
    <dgm:cxn modelId="{2EE933A7-B86B-4F35-8280-CE13423B13A6}" type="presParOf" srcId="{D6C66132-7FD3-477A-8521-F30F5C7263DC}" destId="{D024529A-DD96-4319-8AF6-D57393B225AA}" srcOrd="0" destOrd="0" presId="urn:microsoft.com/office/officeart/2008/layout/HorizontalMultiLevelHierarchy"/>
    <dgm:cxn modelId="{B525872E-80FD-445F-ADE4-00CBB9588FC8}" type="presParOf" srcId="{D6C66132-7FD3-477A-8521-F30F5C7263DC}" destId="{9BA47F48-343C-4760-B12F-2552C884000F}" srcOrd="1" destOrd="0" presId="urn:microsoft.com/office/officeart/2008/layout/HorizontalMultiLevelHierarchy"/>
    <dgm:cxn modelId="{C77A8E61-CD15-47A3-9BA7-7E1CCEA04362}" type="presParOf" srcId="{58E33713-E225-4855-903C-688994A9CC51}" destId="{96EC2C1C-7D49-4F39-BD46-CCC29F6BE3D2}" srcOrd="2" destOrd="0" presId="urn:microsoft.com/office/officeart/2008/layout/HorizontalMultiLevelHierarchy"/>
    <dgm:cxn modelId="{C76108E2-8619-4771-B1E2-FE61B00D4A1D}" type="presParOf" srcId="{96EC2C1C-7D49-4F39-BD46-CCC29F6BE3D2}" destId="{E50491BD-809F-4E9E-BDCB-94846DB8D645}" srcOrd="0" destOrd="0" presId="urn:microsoft.com/office/officeart/2008/layout/HorizontalMultiLevelHierarchy"/>
    <dgm:cxn modelId="{79907500-EC70-44EB-A0FE-1D6EAAB3E114}" type="presParOf" srcId="{58E33713-E225-4855-903C-688994A9CC51}" destId="{9871869E-749F-45F2-AD27-68409849EB29}" srcOrd="3" destOrd="0" presId="urn:microsoft.com/office/officeart/2008/layout/HorizontalMultiLevelHierarchy"/>
    <dgm:cxn modelId="{B2AA4E68-1134-4746-B480-362461034375}" type="presParOf" srcId="{9871869E-749F-45F2-AD27-68409849EB29}" destId="{1E68060E-39BE-4889-8E62-CF9EA46A88DA}" srcOrd="0" destOrd="0" presId="urn:microsoft.com/office/officeart/2008/layout/HorizontalMultiLevelHierarchy"/>
    <dgm:cxn modelId="{999ED49C-25A2-4416-BAAF-07E56F76BA32}" type="presParOf" srcId="{9871869E-749F-45F2-AD27-68409849EB29}" destId="{49887618-D065-42D6-948E-D8CD75A732AD}" srcOrd="1" destOrd="0" presId="urn:microsoft.com/office/officeart/2008/layout/HorizontalMultiLevelHierarchy"/>
    <dgm:cxn modelId="{E4854D59-D833-4CB9-A8BA-4E30FAA50DA2}" type="presParOf" srcId="{58E33713-E225-4855-903C-688994A9CC51}" destId="{9276C970-EFFB-4279-9A7F-D43C83E45157}" srcOrd="4" destOrd="0" presId="urn:microsoft.com/office/officeart/2008/layout/HorizontalMultiLevelHierarchy"/>
    <dgm:cxn modelId="{6AE95439-592C-443E-987C-722DCBB44448}" type="presParOf" srcId="{9276C970-EFFB-4279-9A7F-D43C83E45157}" destId="{A8CA31ED-CACE-4CB4-A709-3CDFE1FBAB4F}" srcOrd="0" destOrd="0" presId="urn:microsoft.com/office/officeart/2008/layout/HorizontalMultiLevelHierarchy"/>
    <dgm:cxn modelId="{4DAADAD1-0338-445E-AB51-986152755051}" type="presParOf" srcId="{58E33713-E225-4855-903C-688994A9CC51}" destId="{355055DB-A64F-42CC-9667-C991C5AA8E78}" srcOrd="5" destOrd="0" presId="urn:microsoft.com/office/officeart/2008/layout/HorizontalMultiLevelHierarchy"/>
    <dgm:cxn modelId="{3FA608BB-0532-4C2F-8602-0786A9D4D789}" type="presParOf" srcId="{355055DB-A64F-42CC-9667-C991C5AA8E78}" destId="{5628D6FA-D54F-497D-8BBC-49E67031EBDA}" srcOrd="0" destOrd="0" presId="urn:microsoft.com/office/officeart/2008/layout/HorizontalMultiLevelHierarchy"/>
    <dgm:cxn modelId="{D27C7659-20EE-4EF9-AE1F-62E028334F55}" type="presParOf" srcId="{355055DB-A64F-42CC-9667-C991C5AA8E78}" destId="{00259F4F-7EC7-45DE-98FE-363B43D9702B}" srcOrd="1" destOrd="0" presId="urn:microsoft.com/office/officeart/2008/layout/HorizontalMultiLevelHierarchy"/>
    <dgm:cxn modelId="{2705F097-D482-40EE-86B4-C8BC14B1BD56}" type="presParOf" srcId="{58E33713-E225-4855-903C-688994A9CC51}" destId="{114E818C-F35E-48A6-8A44-9DB09C05ADA2}" srcOrd="6" destOrd="0" presId="urn:microsoft.com/office/officeart/2008/layout/HorizontalMultiLevelHierarchy"/>
    <dgm:cxn modelId="{684AB8A3-E4FB-499A-A447-85EAA756352F}" type="presParOf" srcId="{114E818C-F35E-48A6-8A44-9DB09C05ADA2}" destId="{2071736C-0F14-48D2-A397-99A6D0CD7D51}" srcOrd="0" destOrd="0" presId="urn:microsoft.com/office/officeart/2008/layout/HorizontalMultiLevelHierarchy"/>
    <dgm:cxn modelId="{270803B3-18E3-4281-B21C-A1E6CFDF3590}" type="presParOf" srcId="{58E33713-E225-4855-903C-688994A9CC51}" destId="{19CE86F5-3342-4A8E-A69C-533809F4016E}" srcOrd="7" destOrd="0" presId="urn:microsoft.com/office/officeart/2008/layout/HorizontalMultiLevelHierarchy"/>
    <dgm:cxn modelId="{0428F9B4-CA62-4FD5-BD3E-71B021E120B8}" type="presParOf" srcId="{19CE86F5-3342-4A8E-A69C-533809F4016E}" destId="{912C8721-8D4A-4822-AD95-85FB27245D46}" srcOrd="0" destOrd="0" presId="urn:microsoft.com/office/officeart/2008/layout/HorizontalMultiLevelHierarchy"/>
    <dgm:cxn modelId="{E5FAF2E7-F2D5-4B93-B85D-0481D68DCF82}" type="presParOf" srcId="{19CE86F5-3342-4A8E-A69C-533809F4016E}" destId="{5AF0A055-F8C4-47D2-B281-00CF536FCFDB}" srcOrd="1" destOrd="0" presId="urn:microsoft.com/office/officeart/2008/layout/HorizontalMultiLevelHierarchy"/>
    <dgm:cxn modelId="{5D09CDC1-B587-4F46-BA55-D7CEBD03A404}" type="presParOf" srcId="{58E33713-E225-4855-903C-688994A9CC51}" destId="{CE852E75-7774-4F35-A5FD-5099AA69BAC1}" srcOrd="8" destOrd="0" presId="urn:microsoft.com/office/officeart/2008/layout/HorizontalMultiLevelHierarchy"/>
    <dgm:cxn modelId="{C830FC42-0E12-4160-B968-AE9516E8ABF0}" type="presParOf" srcId="{CE852E75-7774-4F35-A5FD-5099AA69BAC1}" destId="{021DBB58-222E-4D6C-B047-73825DEBE3BA}" srcOrd="0" destOrd="0" presId="urn:microsoft.com/office/officeart/2008/layout/HorizontalMultiLevelHierarchy"/>
    <dgm:cxn modelId="{850A0F5F-DD44-437C-A4F7-5BDCA469D2C0}" type="presParOf" srcId="{58E33713-E225-4855-903C-688994A9CC51}" destId="{449F1AEF-FB51-482B-8DC0-17B3EF2585B8}" srcOrd="9" destOrd="0" presId="urn:microsoft.com/office/officeart/2008/layout/HorizontalMultiLevelHierarchy"/>
    <dgm:cxn modelId="{B7E94FB4-320E-40F8-BDD6-EFDAB4D1BA97}" type="presParOf" srcId="{449F1AEF-FB51-482B-8DC0-17B3EF2585B8}" destId="{76BFCA12-D0A0-4C67-9C2B-7248A7415F2F}" srcOrd="0" destOrd="0" presId="urn:microsoft.com/office/officeart/2008/layout/HorizontalMultiLevelHierarchy"/>
    <dgm:cxn modelId="{7C6A6B5D-10A3-4752-9FEE-6CC9AA177AAF}" type="presParOf" srcId="{449F1AEF-FB51-482B-8DC0-17B3EF2585B8}" destId="{EE7D0061-DDFC-46F9-AECA-1579ECF7C96C}" srcOrd="1" destOrd="0" presId="urn:microsoft.com/office/officeart/2008/layout/HorizontalMultiLevelHierarchy"/>
    <dgm:cxn modelId="{C7C0A3E7-E649-4928-A0E8-BE7B72259E91}" type="presParOf" srcId="{58E33713-E225-4855-903C-688994A9CC51}" destId="{C190E044-7456-4641-AE7C-1749BB47F1D1}" srcOrd="10" destOrd="0" presId="urn:microsoft.com/office/officeart/2008/layout/HorizontalMultiLevelHierarchy"/>
    <dgm:cxn modelId="{692388A4-73AC-4C4C-9746-14F5B926FACB}" type="presParOf" srcId="{C190E044-7456-4641-AE7C-1749BB47F1D1}" destId="{5B673747-DDF2-4189-B8C3-B05A904BA5BB}" srcOrd="0" destOrd="0" presId="urn:microsoft.com/office/officeart/2008/layout/HorizontalMultiLevelHierarchy"/>
    <dgm:cxn modelId="{D697539A-D875-49E7-81C4-D58152449D67}" type="presParOf" srcId="{58E33713-E225-4855-903C-688994A9CC51}" destId="{D0180E01-8C7E-46EC-9818-2D28BE9FA951}" srcOrd="11" destOrd="0" presId="urn:microsoft.com/office/officeart/2008/layout/HorizontalMultiLevelHierarchy"/>
    <dgm:cxn modelId="{2E71224A-4F54-4317-A978-CC3A712DF5D4}" type="presParOf" srcId="{D0180E01-8C7E-46EC-9818-2D28BE9FA951}" destId="{88CB275F-BC91-43E5-BA80-A479F4EA2927}" srcOrd="0" destOrd="0" presId="urn:microsoft.com/office/officeart/2008/layout/HorizontalMultiLevelHierarchy"/>
    <dgm:cxn modelId="{25C9E46C-61AA-44DE-A0C4-FA7BE4F2C790}" type="presParOf" srcId="{D0180E01-8C7E-46EC-9818-2D28BE9FA951}" destId="{F834E148-D69A-4124-98C4-A07426F32933}" srcOrd="1" destOrd="0" presId="urn:microsoft.com/office/officeart/2008/layout/HorizontalMultiLevelHierarchy"/>
  </dgm:cxnLst>
  <dgm:bg/>
  <dgm:whole/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83DD5A9-48E0-4B00-9B50-F49D70FEC119}" type="doc">
      <dgm:prSet loTypeId="urn:microsoft.com/office/officeart/2008/layout/VerticalCurvedList" loCatId="list" qsTypeId="urn:microsoft.com/office/officeart/2005/8/quickstyle/simple3" qsCatId="simple" csTypeId="urn:microsoft.com/office/officeart/2005/8/colors/colorful1#1" csCatId="colorful" phldr="1"/>
      <dgm:spPr/>
      <dgm:t>
        <a:bodyPr/>
        <a:lstStyle/>
        <a:p>
          <a:endParaRPr lang="uk-UA"/>
        </a:p>
      </dgm:t>
    </dgm:pt>
    <dgm:pt modelId="{3B260263-BFB6-4069-9A5A-4B62AB58BB4D}">
      <dgm:prSet phldrT="[Текст]" custT="1"/>
      <dgm:spPr>
        <a:xfrm>
          <a:off x="303081" y="3731425"/>
          <a:ext cx="7848151" cy="392645"/>
        </a:xfrm>
      </dgm:spPr>
      <dgm:t>
        <a:bodyPr/>
        <a:lstStyle/>
        <a:p>
          <a:r>
            <a:rPr lang="uk-UA" sz="2400" b="1" dirty="0" smtClean="0">
              <a:latin typeface="Calibri"/>
              <a:ea typeface="+mn-ea"/>
              <a:cs typeface="+mn-cs"/>
            </a:rPr>
            <a:t>Психолого-педагогічний супровід учнів</a:t>
          </a:r>
          <a:endParaRPr lang="uk-UA" sz="2400" b="1" dirty="0">
            <a:latin typeface="Calibri"/>
            <a:ea typeface="+mn-ea"/>
            <a:cs typeface="+mn-cs"/>
          </a:endParaRPr>
        </a:p>
      </dgm:t>
    </dgm:pt>
    <dgm:pt modelId="{98BC6380-8782-4D98-893C-38278978C098}" type="parTrans" cxnId="{E2629F44-8E6A-433C-825C-2C797EDDB405}">
      <dgm:prSet/>
      <dgm:spPr/>
      <dgm:t>
        <a:bodyPr/>
        <a:lstStyle/>
        <a:p>
          <a:endParaRPr lang="uk-UA"/>
        </a:p>
      </dgm:t>
    </dgm:pt>
    <dgm:pt modelId="{1D250892-A7A1-44F8-A932-50227A0EF279}" type="sibTrans" cxnId="{E2629F44-8E6A-433C-825C-2C797EDDB405}">
      <dgm:prSet/>
      <dgm:spPr/>
      <dgm:t>
        <a:bodyPr/>
        <a:lstStyle/>
        <a:p>
          <a:endParaRPr lang="uk-UA"/>
        </a:p>
      </dgm:t>
    </dgm:pt>
    <dgm:pt modelId="{BDE45AB9-FBB9-4A1D-9BC5-70A0807B7989}">
      <dgm:prSet custT="1"/>
      <dgm:spPr>
        <a:xfrm>
          <a:off x="853510" y="2553230"/>
          <a:ext cx="7297722" cy="392645"/>
        </a:xfrm>
      </dgm:spPr>
      <dgm:t>
        <a:bodyPr/>
        <a:lstStyle/>
        <a:p>
          <a:r>
            <a:rPr lang="uk-UA" sz="2400" b="1" dirty="0" smtClean="0">
              <a:latin typeface="Calibri"/>
              <a:ea typeface="+mn-ea"/>
              <a:cs typeface="+mn-cs"/>
            </a:rPr>
            <a:t>Екскурсійна діяльність</a:t>
          </a:r>
          <a:endParaRPr lang="uk-UA" sz="2400" b="1" dirty="0">
            <a:latin typeface="Calibri"/>
            <a:ea typeface="+mn-ea"/>
            <a:cs typeface="+mn-cs"/>
          </a:endParaRPr>
        </a:p>
      </dgm:t>
    </dgm:pt>
    <dgm:pt modelId="{C0D7EBA9-E58B-494F-AC86-AB90D213B0AB}" type="sibTrans" cxnId="{D15A15B6-3365-4B18-BB6A-8C27B7684FA3}">
      <dgm:prSet/>
      <dgm:spPr/>
      <dgm:t>
        <a:bodyPr/>
        <a:lstStyle/>
        <a:p>
          <a:endParaRPr lang="uk-UA"/>
        </a:p>
      </dgm:t>
    </dgm:pt>
    <dgm:pt modelId="{36FE529A-0E35-44FF-AA59-C833CF5ACE20}" type="parTrans" cxnId="{D15A15B6-3365-4B18-BB6A-8C27B7684FA3}">
      <dgm:prSet/>
      <dgm:spPr/>
      <dgm:t>
        <a:bodyPr/>
        <a:lstStyle/>
        <a:p>
          <a:endParaRPr lang="uk-UA"/>
        </a:p>
      </dgm:t>
    </dgm:pt>
    <dgm:pt modelId="{36AA8762-A57B-401C-AB01-CC919F2EE890}">
      <dgm:prSet custT="1"/>
      <dgm:spPr>
        <a:xfrm>
          <a:off x="918981" y="1990365"/>
          <a:ext cx="7235507" cy="392645"/>
        </a:xfrm>
      </dgm:spPr>
      <dgm:t>
        <a:bodyPr/>
        <a:lstStyle/>
        <a:p>
          <a:r>
            <a:rPr lang="uk-UA" sz="2400" b="1" dirty="0" smtClean="0">
              <a:latin typeface="Calibri"/>
              <a:ea typeface="+mn-ea"/>
              <a:cs typeface="+mn-cs"/>
            </a:rPr>
            <a:t>Взаємодія з батьками</a:t>
          </a:r>
          <a:endParaRPr lang="uk-UA" sz="2400" b="1" dirty="0">
            <a:latin typeface="Calibri"/>
            <a:ea typeface="+mn-ea"/>
            <a:cs typeface="+mn-cs"/>
          </a:endParaRPr>
        </a:p>
      </dgm:t>
    </dgm:pt>
    <dgm:pt modelId="{C0EB18D8-1A3B-4FCA-8A26-8A10FEC75140}" type="sibTrans" cxnId="{F4904E93-25D1-406D-832A-2326B907A9E5}">
      <dgm:prSet/>
      <dgm:spPr/>
      <dgm:t>
        <a:bodyPr/>
        <a:lstStyle/>
        <a:p>
          <a:endParaRPr lang="uk-UA"/>
        </a:p>
      </dgm:t>
    </dgm:pt>
    <dgm:pt modelId="{40122F8E-0E6E-4EE5-9AB4-9B54197A3720}" type="parTrans" cxnId="{F4904E93-25D1-406D-832A-2326B907A9E5}">
      <dgm:prSet/>
      <dgm:spPr/>
      <dgm:t>
        <a:bodyPr/>
        <a:lstStyle/>
        <a:p>
          <a:endParaRPr lang="uk-UA"/>
        </a:p>
      </dgm:t>
    </dgm:pt>
    <dgm:pt modelId="{745B8DE2-25F2-4FD7-A1D6-98B04EFEA36B}">
      <dgm:prSet custT="1"/>
      <dgm:spPr>
        <a:xfrm>
          <a:off x="853510" y="1374603"/>
          <a:ext cx="7297722" cy="392645"/>
        </a:xfrm>
      </dgm:spPr>
      <dgm:t>
        <a:bodyPr/>
        <a:lstStyle/>
        <a:p>
          <a:r>
            <a:rPr lang="uk-UA" sz="2400" b="1" dirty="0" smtClean="0">
              <a:latin typeface="Calibri"/>
              <a:ea typeface="+mn-ea"/>
              <a:cs typeface="+mn-cs"/>
            </a:rPr>
            <a:t>Розвиток самоврядування в класі</a:t>
          </a:r>
          <a:endParaRPr lang="uk-UA" sz="2400" b="1" dirty="0">
            <a:latin typeface="Calibri"/>
            <a:ea typeface="+mn-ea"/>
            <a:cs typeface="+mn-cs"/>
          </a:endParaRPr>
        </a:p>
      </dgm:t>
    </dgm:pt>
    <dgm:pt modelId="{464881BE-1236-4949-891B-A43D10216677}" type="sibTrans" cxnId="{DC7AB7B8-ABCC-4117-92B1-F343965F9E03}">
      <dgm:prSet/>
      <dgm:spPr/>
      <dgm:t>
        <a:bodyPr/>
        <a:lstStyle/>
        <a:p>
          <a:endParaRPr lang="uk-UA"/>
        </a:p>
      </dgm:t>
    </dgm:pt>
    <dgm:pt modelId="{681393B9-F741-400E-990C-E0BD0CEB5845}" type="parTrans" cxnId="{DC7AB7B8-ABCC-4117-92B1-F343965F9E03}">
      <dgm:prSet/>
      <dgm:spPr/>
      <dgm:t>
        <a:bodyPr/>
        <a:lstStyle/>
        <a:p>
          <a:endParaRPr lang="uk-UA"/>
        </a:p>
      </dgm:t>
    </dgm:pt>
    <dgm:pt modelId="{9FBADB48-1697-455D-B39E-FF1FD55F2F50}">
      <dgm:prSet phldrT="[Текст]" custT="1"/>
      <dgm:spPr>
        <a:xfrm>
          <a:off x="658657" y="785722"/>
          <a:ext cx="7492576" cy="392645"/>
        </a:xfrm>
      </dgm:spPr>
      <dgm:t>
        <a:bodyPr/>
        <a:lstStyle/>
        <a:p>
          <a:r>
            <a:rPr lang="uk-UA" sz="2400" b="1" dirty="0" smtClean="0">
              <a:latin typeface="Calibri"/>
              <a:ea typeface="+mn-ea"/>
              <a:cs typeface="+mn-cs"/>
            </a:rPr>
            <a:t>Патріотичне виховання</a:t>
          </a:r>
          <a:endParaRPr lang="uk-UA" sz="2400" b="1" dirty="0">
            <a:latin typeface="Calibri"/>
            <a:ea typeface="+mn-ea"/>
            <a:cs typeface="+mn-cs"/>
          </a:endParaRPr>
        </a:p>
      </dgm:t>
    </dgm:pt>
    <dgm:pt modelId="{DC2147F8-FCFF-4060-A5EA-FD3D6BA2F9A2}" type="sibTrans" cxnId="{BF5E1F23-4008-429E-8C34-0493A5CCCF78}">
      <dgm:prSet/>
      <dgm:spPr/>
      <dgm:t>
        <a:bodyPr/>
        <a:lstStyle/>
        <a:p>
          <a:endParaRPr lang="uk-UA"/>
        </a:p>
      </dgm:t>
    </dgm:pt>
    <dgm:pt modelId="{4092D0E6-49A0-4340-930D-144F781AA33B}" type="parTrans" cxnId="{BF5E1F23-4008-429E-8C34-0493A5CCCF78}">
      <dgm:prSet/>
      <dgm:spPr/>
      <dgm:t>
        <a:bodyPr/>
        <a:lstStyle/>
        <a:p>
          <a:endParaRPr lang="uk-UA"/>
        </a:p>
      </dgm:t>
    </dgm:pt>
    <dgm:pt modelId="{1E0DB892-2E90-4B9F-A504-F44FBCF0A5BC}">
      <dgm:prSet phldrT="[Текст]" custT="1"/>
      <dgm:spPr>
        <a:xfrm>
          <a:off x="303081" y="196409"/>
          <a:ext cx="7848151" cy="392645"/>
        </a:xfrm>
      </dgm:spPr>
      <dgm:t>
        <a:bodyPr/>
        <a:lstStyle/>
        <a:p>
          <a:r>
            <a:rPr lang="uk-UA" sz="2400" b="1" dirty="0" smtClean="0">
              <a:latin typeface="Calibri"/>
              <a:ea typeface="+mn-ea"/>
              <a:cs typeface="+mn-cs"/>
            </a:rPr>
            <a:t>Розвиток пізнавальної активності учнів</a:t>
          </a:r>
          <a:endParaRPr lang="uk-UA" sz="2400" b="1" dirty="0">
            <a:latin typeface="Calibri"/>
            <a:ea typeface="+mn-ea"/>
            <a:cs typeface="+mn-cs"/>
          </a:endParaRPr>
        </a:p>
      </dgm:t>
    </dgm:pt>
    <dgm:pt modelId="{7EDF820C-20BD-4845-A44D-E482548B929F}" type="sibTrans" cxnId="{3E63B0BB-1F46-4F46-8164-6F281BDA6B9E}">
      <dgm:prSet/>
      <dgm:spPr>
        <a:xfrm>
          <a:off x="-4882953" y="-748522"/>
          <a:ext cx="5817525" cy="5817525"/>
        </a:xfrm>
      </dgm:spPr>
      <dgm:t>
        <a:bodyPr/>
        <a:lstStyle/>
        <a:p>
          <a:endParaRPr lang="uk-UA"/>
        </a:p>
      </dgm:t>
    </dgm:pt>
    <dgm:pt modelId="{36EB81A3-3ED5-44BC-B85E-8A9F428BD087}" type="parTrans" cxnId="{3E63B0BB-1F46-4F46-8164-6F281BDA6B9E}">
      <dgm:prSet/>
      <dgm:spPr/>
      <dgm:t>
        <a:bodyPr/>
        <a:lstStyle/>
        <a:p>
          <a:endParaRPr lang="uk-UA"/>
        </a:p>
      </dgm:t>
    </dgm:pt>
    <dgm:pt modelId="{0E115968-16EF-42EC-813E-6160908381FA}">
      <dgm:prSet custT="1"/>
      <dgm:spPr>
        <a:xfrm>
          <a:off x="658657" y="3142112"/>
          <a:ext cx="7492576" cy="392645"/>
        </a:xfrm>
      </dgm:spPr>
      <dgm:t>
        <a:bodyPr/>
        <a:lstStyle/>
        <a:p>
          <a:r>
            <a:rPr lang="uk-UA" sz="2400" b="1" dirty="0" smtClean="0">
              <a:latin typeface="Calibri"/>
              <a:ea typeface="+mn-ea"/>
              <a:cs typeface="+mn-cs"/>
            </a:rPr>
            <a:t>Участь у загальношкільних виховних заходах</a:t>
          </a:r>
          <a:endParaRPr lang="uk-UA" sz="2400" b="1" dirty="0">
            <a:latin typeface="Calibri"/>
            <a:ea typeface="+mn-ea"/>
            <a:cs typeface="+mn-cs"/>
          </a:endParaRPr>
        </a:p>
      </dgm:t>
    </dgm:pt>
    <dgm:pt modelId="{7686BC92-2F51-4BFD-BD23-C262BC963386}" type="parTrans" cxnId="{1872F6F7-AD94-45D9-BFA5-A4594E43D0C5}">
      <dgm:prSet/>
      <dgm:spPr/>
      <dgm:t>
        <a:bodyPr/>
        <a:lstStyle/>
        <a:p>
          <a:endParaRPr lang="uk-UA"/>
        </a:p>
      </dgm:t>
    </dgm:pt>
    <dgm:pt modelId="{29697664-74A4-4F8A-AA4D-1AB068A2ECAF}" type="sibTrans" cxnId="{1872F6F7-AD94-45D9-BFA5-A4594E43D0C5}">
      <dgm:prSet/>
      <dgm:spPr/>
      <dgm:t>
        <a:bodyPr/>
        <a:lstStyle/>
        <a:p>
          <a:endParaRPr lang="uk-UA"/>
        </a:p>
      </dgm:t>
    </dgm:pt>
    <dgm:pt modelId="{82B8F879-7900-4C82-85B8-9038E6134D74}" type="pres">
      <dgm:prSet presAssocID="{483DD5A9-48E0-4B00-9B50-F49D70FEC119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uk-UA"/>
        </a:p>
      </dgm:t>
    </dgm:pt>
    <dgm:pt modelId="{5B1F80BD-9A3D-487A-A6E8-7CCAA07E6F79}" type="pres">
      <dgm:prSet presAssocID="{483DD5A9-48E0-4B00-9B50-F49D70FEC119}" presName="Name1" presStyleCnt="0"/>
      <dgm:spPr/>
      <dgm:t>
        <a:bodyPr/>
        <a:lstStyle/>
        <a:p>
          <a:endParaRPr lang="uk-UA"/>
        </a:p>
      </dgm:t>
    </dgm:pt>
    <dgm:pt modelId="{9790B846-0782-4DA8-918D-3F21F17C6F3C}" type="pres">
      <dgm:prSet presAssocID="{483DD5A9-48E0-4B00-9B50-F49D70FEC119}" presName="cycle" presStyleCnt="0"/>
      <dgm:spPr/>
      <dgm:t>
        <a:bodyPr/>
        <a:lstStyle/>
        <a:p>
          <a:endParaRPr lang="uk-UA"/>
        </a:p>
      </dgm:t>
    </dgm:pt>
    <dgm:pt modelId="{0EAB0574-EE14-438A-9615-1F65154A2019}" type="pres">
      <dgm:prSet presAssocID="{483DD5A9-48E0-4B00-9B50-F49D70FEC119}" presName="srcNode" presStyleLbl="node1" presStyleIdx="0" presStyleCnt="7"/>
      <dgm:spPr/>
      <dgm:t>
        <a:bodyPr/>
        <a:lstStyle/>
        <a:p>
          <a:endParaRPr lang="uk-UA"/>
        </a:p>
      </dgm:t>
    </dgm:pt>
    <dgm:pt modelId="{282072AB-FCC6-4BF9-8FA5-FE7ECCDC83D2}" type="pres">
      <dgm:prSet presAssocID="{483DD5A9-48E0-4B00-9B50-F49D70FEC119}" presName="conn" presStyleLbl="parChTrans1D2" presStyleIdx="0" presStyleCnt="1"/>
      <dgm:spPr>
        <a:prstGeom prst="blockArc">
          <a:avLst>
            <a:gd name="adj1" fmla="val 18900000"/>
            <a:gd name="adj2" fmla="val 2700000"/>
            <a:gd name="adj3" fmla="val 371"/>
          </a:avLst>
        </a:prstGeom>
      </dgm:spPr>
      <dgm:t>
        <a:bodyPr/>
        <a:lstStyle/>
        <a:p>
          <a:endParaRPr lang="uk-UA"/>
        </a:p>
      </dgm:t>
    </dgm:pt>
    <dgm:pt modelId="{C0679FD7-AC87-4D2D-BF65-F4C0A1DAF476}" type="pres">
      <dgm:prSet presAssocID="{483DD5A9-48E0-4B00-9B50-F49D70FEC119}" presName="extraNode" presStyleLbl="node1" presStyleIdx="0" presStyleCnt="7"/>
      <dgm:spPr/>
      <dgm:t>
        <a:bodyPr/>
        <a:lstStyle/>
        <a:p>
          <a:endParaRPr lang="uk-UA"/>
        </a:p>
      </dgm:t>
    </dgm:pt>
    <dgm:pt modelId="{2D6C7A06-3C63-4F6E-8FD6-FE53D543D6B3}" type="pres">
      <dgm:prSet presAssocID="{483DD5A9-48E0-4B00-9B50-F49D70FEC119}" presName="dstNode" presStyleLbl="node1" presStyleIdx="0" presStyleCnt="7"/>
      <dgm:spPr/>
      <dgm:t>
        <a:bodyPr/>
        <a:lstStyle/>
        <a:p>
          <a:endParaRPr lang="uk-UA"/>
        </a:p>
      </dgm:t>
    </dgm:pt>
    <dgm:pt modelId="{D289F3B7-D7B6-489D-B96B-A1FA5A0DDD4F}" type="pres">
      <dgm:prSet presAssocID="{1E0DB892-2E90-4B9F-A504-F44FBCF0A5BC}" presName="text_1" presStyleLbl="node1" presStyleIdx="0" presStyleCnt="7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uk-UA"/>
        </a:p>
      </dgm:t>
    </dgm:pt>
    <dgm:pt modelId="{858675F6-17F4-4DDC-AB76-D544C86AB223}" type="pres">
      <dgm:prSet presAssocID="{1E0DB892-2E90-4B9F-A504-F44FBCF0A5BC}" presName="accent_1" presStyleCnt="0"/>
      <dgm:spPr/>
      <dgm:t>
        <a:bodyPr/>
        <a:lstStyle/>
        <a:p>
          <a:endParaRPr lang="uk-UA"/>
        </a:p>
      </dgm:t>
    </dgm:pt>
    <dgm:pt modelId="{C5F45AAA-E59A-475C-B600-7FC2948C5B4A}" type="pres">
      <dgm:prSet presAssocID="{1E0DB892-2E90-4B9F-A504-F44FBCF0A5BC}" presName="accentRepeatNode" presStyleLbl="solidFgAcc1" presStyleIdx="0" presStyleCnt="7"/>
      <dgm:spPr>
        <a:xfrm>
          <a:off x="57678" y="147328"/>
          <a:ext cx="490806" cy="490806"/>
        </a:xfrm>
        <a:prstGeom prst="ellipse">
          <a:avLst/>
        </a:prstGeom>
      </dgm:spPr>
      <dgm:t>
        <a:bodyPr/>
        <a:lstStyle/>
        <a:p>
          <a:endParaRPr lang="uk-UA"/>
        </a:p>
      </dgm:t>
    </dgm:pt>
    <dgm:pt modelId="{5E05E103-F90D-4AFC-B0C7-FD57B6575068}" type="pres">
      <dgm:prSet presAssocID="{9FBADB48-1697-455D-B39E-FF1FD55F2F50}" presName="text_2" presStyleLbl="node1" presStyleIdx="1" presStyleCnt="7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uk-UA"/>
        </a:p>
      </dgm:t>
    </dgm:pt>
    <dgm:pt modelId="{58BDE316-D124-41C4-A8EF-E00AF747AAEB}" type="pres">
      <dgm:prSet presAssocID="{9FBADB48-1697-455D-B39E-FF1FD55F2F50}" presName="accent_2" presStyleCnt="0"/>
      <dgm:spPr/>
      <dgm:t>
        <a:bodyPr/>
        <a:lstStyle/>
        <a:p>
          <a:endParaRPr lang="uk-UA"/>
        </a:p>
      </dgm:t>
    </dgm:pt>
    <dgm:pt modelId="{2CC6BBB6-2BBE-4526-B22A-9D4503C5C739}" type="pres">
      <dgm:prSet presAssocID="{9FBADB48-1697-455D-B39E-FF1FD55F2F50}" presName="accentRepeatNode" presStyleLbl="solidFgAcc1" presStyleIdx="1" presStyleCnt="7"/>
      <dgm:spPr>
        <a:xfrm>
          <a:off x="413253" y="736641"/>
          <a:ext cx="490806" cy="490806"/>
        </a:xfrm>
        <a:prstGeom prst="ellipse">
          <a:avLst/>
        </a:prstGeom>
      </dgm:spPr>
      <dgm:t>
        <a:bodyPr/>
        <a:lstStyle/>
        <a:p>
          <a:endParaRPr lang="uk-UA"/>
        </a:p>
      </dgm:t>
    </dgm:pt>
    <dgm:pt modelId="{B16EFB46-2A74-4150-8C6A-35DD6EEC000B}" type="pres">
      <dgm:prSet presAssocID="{745B8DE2-25F2-4FD7-A1D6-98B04EFEA36B}" presName="text_3" presStyleLbl="node1" presStyleIdx="2" presStyleCnt="7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uk-UA"/>
        </a:p>
      </dgm:t>
    </dgm:pt>
    <dgm:pt modelId="{0C7673F1-0A04-45B6-8704-17B5168B1C9B}" type="pres">
      <dgm:prSet presAssocID="{745B8DE2-25F2-4FD7-A1D6-98B04EFEA36B}" presName="accent_3" presStyleCnt="0"/>
      <dgm:spPr/>
      <dgm:t>
        <a:bodyPr/>
        <a:lstStyle/>
        <a:p>
          <a:endParaRPr lang="uk-UA"/>
        </a:p>
      </dgm:t>
    </dgm:pt>
    <dgm:pt modelId="{C4347FF6-DA73-49D8-8E01-28D280770D41}" type="pres">
      <dgm:prSet presAssocID="{745B8DE2-25F2-4FD7-A1D6-98B04EFEA36B}" presName="accentRepeatNode" presStyleLbl="solidFgAcc1" presStyleIdx="2" presStyleCnt="7"/>
      <dgm:spPr>
        <a:xfrm>
          <a:off x="608107" y="1325523"/>
          <a:ext cx="490806" cy="490806"/>
        </a:xfrm>
        <a:prstGeom prst="ellipse">
          <a:avLst/>
        </a:prstGeom>
      </dgm:spPr>
      <dgm:t>
        <a:bodyPr/>
        <a:lstStyle/>
        <a:p>
          <a:endParaRPr lang="uk-UA"/>
        </a:p>
      </dgm:t>
    </dgm:pt>
    <dgm:pt modelId="{E67119AC-9EFD-4577-92FB-4CF14A7F960A}" type="pres">
      <dgm:prSet presAssocID="{36AA8762-A57B-401C-AB01-CC919F2EE890}" presName="text_4" presStyleLbl="node1" presStyleIdx="3" presStyleCnt="7" custLinFactNeighborX="45" custLinFactNeighborY="6736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uk-UA"/>
        </a:p>
      </dgm:t>
    </dgm:pt>
    <dgm:pt modelId="{66C725A5-CFBF-408A-BD95-D273213F6171}" type="pres">
      <dgm:prSet presAssocID="{36AA8762-A57B-401C-AB01-CC919F2EE890}" presName="accent_4" presStyleCnt="0"/>
      <dgm:spPr/>
      <dgm:t>
        <a:bodyPr/>
        <a:lstStyle/>
        <a:p>
          <a:endParaRPr lang="uk-UA"/>
        </a:p>
      </dgm:t>
    </dgm:pt>
    <dgm:pt modelId="{637E2E42-260F-44D5-BDE3-343FB4F1984E}" type="pres">
      <dgm:prSet presAssocID="{36AA8762-A57B-401C-AB01-CC919F2EE890}" presName="accentRepeatNode" presStyleLbl="solidFgAcc1" presStyleIdx="3" presStyleCnt="7"/>
      <dgm:spPr>
        <a:xfrm>
          <a:off x="670322" y="1914836"/>
          <a:ext cx="490806" cy="490806"/>
        </a:xfrm>
        <a:prstGeom prst="ellipse">
          <a:avLst/>
        </a:prstGeom>
      </dgm:spPr>
      <dgm:t>
        <a:bodyPr/>
        <a:lstStyle/>
        <a:p>
          <a:endParaRPr lang="uk-UA"/>
        </a:p>
      </dgm:t>
    </dgm:pt>
    <dgm:pt modelId="{E102267A-E693-4566-B81D-95341CAD9C55}" type="pres">
      <dgm:prSet presAssocID="{BDE45AB9-FBB9-4A1D-9BC5-70A0807B7989}" presName="text_5" presStyleLbl="node1" presStyleIdx="4" presStyleCnt="7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uk-UA"/>
        </a:p>
      </dgm:t>
    </dgm:pt>
    <dgm:pt modelId="{E9321A09-FC66-433F-91A9-4B5D6C9DC953}" type="pres">
      <dgm:prSet presAssocID="{BDE45AB9-FBB9-4A1D-9BC5-70A0807B7989}" presName="accent_5" presStyleCnt="0"/>
      <dgm:spPr/>
      <dgm:t>
        <a:bodyPr/>
        <a:lstStyle/>
        <a:p>
          <a:endParaRPr lang="uk-UA"/>
        </a:p>
      </dgm:t>
    </dgm:pt>
    <dgm:pt modelId="{1E564FD6-90B2-4ACD-BC71-0894E4C59420}" type="pres">
      <dgm:prSet presAssocID="{BDE45AB9-FBB9-4A1D-9BC5-70A0807B7989}" presName="accentRepeatNode" presStyleLbl="solidFgAcc1" presStyleIdx="4" presStyleCnt="7"/>
      <dgm:spPr>
        <a:xfrm>
          <a:off x="608107" y="2504150"/>
          <a:ext cx="490806" cy="490806"/>
        </a:xfrm>
        <a:prstGeom prst="ellipse">
          <a:avLst/>
        </a:prstGeom>
      </dgm:spPr>
      <dgm:t>
        <a:bodyPr/>
        <a:lstStyle/>
        <a:p>
          <a:endParaRPr lang="uk-UA"/>
        </a:p>
      </dgm:t>
    </dgm:pt>
    <dgm:pt modelId="{D025347F-E6BE-4678-9DF1-775E66A41A6F}" type="pres">
      <dgm:prSet presAssocID="{0E115968-16EF-42EC-813E-6160908381FA}" presName="text_6" presStyleLbl="node1" presStyleIdx="5" presStyleCnt="7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uk-UA"/>
        </a:p>
      </dgm:t>
    </dgm:pt>
    <dgm:pt modelId="{BD76AF3F-8584-4DB8-BB4C-4DE84C9BEC67}" type="pres">
      <dgm:prSet presAssocID="{0E115968-16EF-42EC-813E-6160908381FA}" presName="accent_6" presStyleCnt="0"/>
      <dgm:spPr/>
      <dgm:t>
        <a:bodyPr/>
        <a:lstStyle/>
        <a:p>
          <a:endParaRPr lang="uk-UA"/>
        </a:p>
      </dgm:t>
    </dgm:pt>
    <dgm:pt modelId="{87AC3971-EF08-47F0-85E0-28DF1F49ECBE}" type="pres">
      <dgm:prSet presAssocID="{0E115968-16EF-42EC-813E-6160908381FA}" presName="accentRepeatNode" presStyleLbl="solidFgAcc1" presStyleIdx="5" presStyleCnt="7"/>
      <dgm:spPr>
        <a:xfrm>
          <a:off x="413253" y="3093031"/>
          <a:ext cx="490806" cy="490806"/>
        </a:xfrm>
        <a:prstGeom prst="ellipse">
          <a:avLst/>
        </a:prstGeom>
      </dgm:spPr>
      <dgm:t>
        <a:bodyPr/>
        <a:lstStyle/>
        <a:p>
          <a:endParaRPr lang="uk-UA"/>
        </a:p>
      </dgm:t>
    </dgm:pt>
    <dgm:pt modelId="{AF9D77FF-2CB9-4C3D-84AE-C4B6D52DFFB7}" type="pres">
      <dgm:prSet presAssocID="{3B260263-BFB6-4069-9A5A-4B62AB58BB4D}" presName="text_7" presStyleLbl="node1" presStyleIdx="6" presStyleCnt="7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uk-UA"/>
        </a:p>
      </dgm:t>
    </dgm:pt>
    <dgm:pt modelId="{C28297B9-8C36-43EC-8669-F0A3ECC8B038}" type="pres">
      <dgm:prSet presAssocID="{3B260263-BFB6-4069-9A5A-4B62AB58BB4D}" presName="accent_7" presStyleCnt="0"/>
      <dgm:spPr/>
      <dgm:t>
        <a:bodyPr/>
        <a:lstStyle/>
        <a:p>
          <a:endParaRPr lang="uk-UA"/>
        </a:p>
      </dgm:t>
    </dgm:pt>
    <dgm:pt modelId="{869AF87A-FFFC-424E-AC2B-979FCFB6F69F}" type="pres">
      <dgm:prSet presAssocID="{3B260263-BFB6-4069-9A5A-4B62AB58BB4D}" presName="accentRepeatNode" presStyleLbl="solidFgAcc1" presStyleIdx="6" presStyleCnt="7"/>
      <dgm:spPr>
        <a:xfrm>
          <a:off x="57678" y="3682345"/>
          <a:ext cx="490806" cy="490806"/>
        </a:xfrm>
        <a:prstGeom prst="ellipse">
          <a:avLst/>
        </a:prstGeom>
      </dgm:spPr>
      <dgm:t>
        <a:bodyPr/>
        <a:lstStyle/>
        <a:p>
          <a:endParaRPr lang="uk-UA"/>
        </a:p>
      </dgm:t>
    </dgm:pt>
  </dgm:ptLst>
  <dgm:cxnLst>
    <dgm:cxn modelId="{96002BA4-482E-4E1A-A919-AA9E616D8A2C}" type="presOf" srcId="{483DD5A9-48E0-4B00-9B50-F49D70FEC119}" destId="{82B8F879-7900-4C82-85B8-9038E6134D74}" srcOrd="0" destOrd="0" presId="urn:microsoft.com/office/officeart/2008/layout/VerticalCurvedList"/>
    <dgm:cxn modelId="{F4904E93-25D1-406D-832A-2326B907A9E5}" srcId="{483DD5A9-48E0-4B00-9B50-F49D70FEC119}" destId="{36AA8762-A57B-401C-AB01-CC919F2EE890}" srcOrd="3" destOrd="0" parTransId="{40122F8E-0E6E-4EE5-9AB4-9B54197A3720}" sibTransId="{C0EB18D8-1A3B-4FCA-8A26-8A10FEC75140}"/>
    <dgm:cxn modelId="{3E63B0BB-1F46-4F46-8164-6F281BDA6B9E}" srcId="{483DD5A9-48E0-4B00-9B50-F49D70FEC119}" destId="{1E0DB892-2E90-4B9F-A504-F44FBCF0A5BC}" srcOrd="0" destOrd="0" parTransId="{36EB81A3-3ED5-44BC-B85E-8A9F428BD087}" sibTransId="{7EDF820C-20BD-4845-A44D-E482548B929F}"/>
    <dgm:cxn modelId="{D9C598A0-97E3-4178-9C1F-D9E583133753}" type="presOf" srcId="{0E115968-16EF-42EC-813E-6160908381FA}" destId="{D025347F-E6BE-4678-9DF1-775E66A41A6F}" srcOrd="0" destOrd="0" presId="urn:microsoft.com/office/officeart/2008/layout/VerticalCurvedList"/>
    <dgm:cxn modelId="{AE805321-8CF0-4ABD-B1CF-8C488BFFE639}" type="presOf" srcId="{745B8DE2-25F2-4FD7-A1D6-98B04EFEA36B}" destId="{B16EFB46-2A74-4150-8C6A-35DD6EEC000B}" srcOrd="0" destOrd="0" presId="urn:microsoft.com/office/officeart/2008/layout/VerticalCurvedList"/>
    <dgm:cxn modelId="{BF5E1F23-4008-429E-8C34-0493A5CCCF78}" srcId="{483DD5A9-48E0-4B00-9B50-F49D70FEC119}" destId="{9FBADB48-1697-455D-B39E-FF1FD55F2F50}" srcOrd="1" destOrd="0" parTransId="{4092D0E6-49A0-4340-930D-144F781AA33B}" sibTransId="{DC2147F8-FCFF-4060-A5EA-FD3D6BA2F9A2}"/>
    <dgm:cxn modelId="{CDFB4067-5FFE-4A6B-A451-D983C6CF55AF}" type="presOf" srcId="{9FBADB48-1697-455D-B39E-FF1FD55F2F50}" destId="{5E05E103-F90D-4AFC-B0C7-FD57B6575068}" srcOrd="0" destOrd="0" presId="urn:microsoft.com/office/officeart/2008/layout/VerticalCurvedList"/>
    <dgm:cxn modelId="{1872F6F7-AD94-45D9-BFA5-A4594E43D0C5}" srcId="{483DD5A9-48E0-4B00-9B50-F49D70FEC119}" destId="{0E115968-16EF-42EC-813E-6160908381FA}" srcOrd="5" destOrd="0" parTransId="{7686BC92-2F51-4BFD-BD23-C262BC963386}" sibTransId="{29697664-74A4-4F8A-AA4D-1AB068A2ECAF}"/>
    <dgm:cxn modelId="{235A5472-B82A-43FF-AEE3-51861D73CA31}" type="presOf" srcId="{36AA8762-A57B-401C-AB01-CC919F2EE890}" destId="{E67119AC-9EFD-4577-92FB-4CF14A7F960A}" srcOrd="0" destOrd="0" presId="urn:microsoft.com/office/officeart/2008/layout/VerticalCurvedList"/>
    <dgm:cxn modelId="{DC7AB7B8-ABCC-4117-92B1-F343965F9E03}" srcId="{483DD5A9-48E0-4B00-9B50-F49D70FEC119}" destId="{745B8DE2-25F2-4FD7-A1D6-98B04EFEA36B}" srcOrd="2" destOrd="0" parTransId="{681393B9-F741-400E-990C-E0BD0CEB5845}" sibTransId="{464881BE-1236-4949-891B-A43D10216677}"/>
    <dgm:cxn modelId="{D15A15B6-3365-4B18-BB6A-8C27B7684FA3}" srcId="{483DD5A9-48E0-4B00-9B50-F49D70FEC119}" destId="{BDE45AB9-FBB9-4A1D-9BC5-70A0807B7989}" srcOrd="4" destOrd="0" parTransId="{36FE529A-0E35-44FF-AA59-C833CF5ACE20}" sibTransId="{C0D7EBA9-E58B-494F-AC86-AB90D213B0AB}"/>
    <dgm:cxn modelId="{E2629F44-8E6A-433C-825C-2C797EDDB405}" srcId="{483DD5A9-48E0-4B00-9B50-F49D70FEC119}" destId="{3B260263-BFB6-4069-9A5A-4B62AB58BB4D}" srcOrd="6" destOrd="0" parTransId="{98BC6380-8782-4D98-893C-38278978C098}" sibTransId="{1D250892-A7A1-44F8-A932-50227A0EF279}"/>
    <dgm:cxn modelId="{C155C4DA-7D70-4724-B512-E1D73C770F4E}" type="presOf" srcId="{3B260263-BFB6-4069-9A5A-4B62AB58BB4D}" destId="{AF9D77FF-2CB9-4C3D-84AE-C4B6D52DFFB7}" srcOrd="0" destOrd="0" presId="urn:microsoft.com/office/officeart/2008/layout/VerticalCurvedList"/>
    <dgm:cxn modelId="{DEC6B8B6-FE05-49D2-9906-80346C081C3F}" type="presOf" srcId="{1E0DB892-2E90-4B9F-A504-F44FBCF0A5BC}" destId="{D289F3B7-D7B6-489D-B96B-A1FA5A0DDD4F}" srcOrd="0" destOrd="0" presId="urn:microsoft.com/office/officeart/2008/layout/VerticalCurvedList"/>
    <dgm:cxn modelId="{77094ADF-122B-4A5F-8D3E-6CD555668100}" type="presOf" srcId="{7EDF820C-20BD-4845-A44D-E482548B929F}" destId="{282072AB-FCC6-4BF9-8FA5-FE7ECCDC83D2}" srcOrd="0" destOrd="0" presId="urn:microsoft.com/office/officeart/2008/layout/VerticalCurvedList"/>
    <dgm:cxn modelId="{0442BA02-81DB-4C83-8376-02DB94DE317B}" type="presOf" srcId="{BDE45AB9-FBB9-4A1D-9BC5-70A0807B7989}" destId="{E102267A-E693-4566-B81D-95341CAD9C55}" srcOrd="0" destOrd="0" presId="urn:microsoft.com/office/officeart/2008/layout/VerticalCurvedList"/>
    <dgm:cxn modelId="{CCDBFD37-FDBD-4134-9C3E-B85A7B889097}" type="presParOf" srcId="{82B8F879-7900-4C82-85B8-9038E6134D74}" destId="{5B1F80BD-9A3D-487A-A6E8-7CCAA07E6F79}" srcOrd="0" destOrd="0" presId="urn:microsoft.com/office/officeart/2008/layout/VerticalCurvedList"/>
    <dgm:cxn modelId="{1EF9D2BA-4FBC-40C5-830D-6805BB16C967}" type="presParOf" srcId="{5B1F80BD-9A3D-487A-A6E8-7CCAA07E6F79}" destId="{9790B846-0782-4DA8-918D-3F21F17C6F3C}" srcOrd="0" destOrd="0" presId="urn:microsoft.com/office/officeart/2008/layout/VerticalCurvedList"/>
    <dgm:cxn modelId="{9310069C-BE0F-40F6-BDC9-1AA191C80D06}" type="presParOf" srcId="{9790B846-0782-4DA8-918D-3F21F17C6F3C}" destId="{0EAB0574-EE14-438A-9615-1F65154A2019}" srcOrd="0" destOrd="0" presId="urn:microsoft.com/office/officeart/2008/layout/VerticalCurvedList"/>
    <dgm:cxn modelId="{E74E507F-25AF-4358-829B-4DC30373F9EC}" type="presParOf" srcId="{9790B846-0782-4DA8-918D-3F21F17C6F3C}" destId="{282072AB-FCC6-4BF9-8FA5-FE7ECCDC83D2}" srcOrd="1" destOrd="0" presId="urn:microsoft.com/office/officeart/2008/layout/VerticalCurvedList"/>
    <dgm:cxn modelId="{2B552284-FC3D-4CF8-8B9D-7192E2C183E5}" type="presParOf" srcId="{9790B846-0782-4DA8-918D-3F21F17C6F3C}" destId="{C0679FD7-AC87-4D2D-BF65-F4C0A1DAF476}" srcOrd="2" destOrd="0" presId="urn:microsoft.com/office/officeart/2008/layout/VerticalCurvedList"/>
    <dgm:cxn modelId="{AFAD475F-9401-477C-BF5B-C2A72420E6EC}" type="presParOf" srcId="{9790B846-0782-4DA8-918D-3F21F17C6F3C}" destId="{2D6C7A06-3C63-4F6E-8FD6-FE53D543D6B3}" srcOrd="3" destOrd="0" presId="urn:microsoft.com/office/officeart/2008/layout/VerticalCurvedList"/>
    <dgm:cxn modelId="{09430C94-8234-4866-9650-25E01970F2E8}" type="presParOf" srcId="{5B1F80BD-9A3D-487A-A6E8-7CCAA07E6F79}" destId="{D289F3B7-D7B6-489D-B96B-A1FA5A0DDD4F}" srcOrd="1" destOrd="0" presId="urn:microsoft.com/office/officeart/2008/layout/VerticalCurvedList"/>
    <dgm:cxn modelId="{30E07B25-3DC4-4FB3-8BDA-6592DA07EB69}" type="presParOf" srcId="{5B1F80BD-9A3D-487A-A6E8-7CCAA07E6F79}" destId="{858675F6-17F4-4DDC-AB76-D544C86AB223}" srcOrd="2" destOrd="0" presId="urn:microsoft.com/office/officeart/2008/layout/VerticalCurvedList"/>
    <dgm:cxn modelId="{D7305877-E4CE-45B1-A7FE-60C7A4D39B56}" type="presParOf" srcId="{858675F6-17F4-4DDC-AB76-D544C86AB223}" destId="{C5F45AAA-E59A-475C-B600-7FC2948C5B4A}" srcOrd="0" destOrd="0" presId="urn:microsoft.com/office/officeart/2008/layout/VerticalCurvedList"/>
    <dgm:cxn modelId="{B1E90016-6F7A-4750-833A-EA25DDD5D7F6}" type="presParOf" srcId="{5B1F80BD-9A3D-487A-A6E8-7CCAA07E6F79}" destId="{5E05E103-F90D-4AFC-B0C7-FD57B6575068}" srcOrd="3" destOrd="0" presId="urn:microsoft.com/office/officeart/2008/layout/VerticalCurvedList"/>
    <dgm:cxn modelId="{12C6E3AC-35DD-4977-84ED-7E0C15782731}" type="presParOf" srcId="{5B1F80BD-9A3D-487A-A6E8-7CCAA07E6F79}" destId="{58BDE316-D124-41C4-A8EF-E00AF747AAEB}" srcOrd="4" destOrd="0" presId="urn:microsoft.com/office/officeart/2008/layout/VerticalCurvedList"/>
    <dgm:cxn modelId="{FAC5EDC9-E166-4386-B5CB-294C7ADC4914}" type="presParOf" srcId="{58BDE316-D124-41C4-A8EF-E00AF747AAEB}" destId="{2CC6BBB6-2BBE-4526-B22A-9D4503C5C739}" srcOrd="0" destOrd="0" presId="urn:microsoft.com/office/officeart/2008/layout/VerticalCurvedList"/>
    <dgm:cxn modelId="{FA2C80F1-ED7F-4A74-933A-E654725B2781}" type="presParOf" srcId="{5B1F80BD-9A3D-487A-A6E8-7CCAA07E6F79}" destId="{B16EFB46-2A74-4150-8C6A-35DD6EEC000B}" srcOrd="5" destOrd="0" presId="urn:microsoft.com/office/officeart/2008/layout/VerticalCurvedList"/>
    <dgm:cxn modelId="{6F56A378-ED71-4F1E-9CAE-08D12B51BA9F}" type="presParOf" srcId="{5B1F80BD-9A3D-487A-A6E8-7CCAA07E6F79}" destId="{0C7673F1-0A04-45B6-8704-17B5168B1C9B}" srcOrd="6" destOrd="0" presId="urn:microsoft.com/office/officeart/2008/layout/VerticalCurvedList"/>
    <dgm:cxn modelId="{281568B3-B549-43B1-909B-93D094E3003E}" type="presParOf" srcId="{0C7673F1-0A04-45B6-8704-17B5168B1C9B}" destId="{C4347FF6-DA73-49D8-8E01-28D280770D41}" srcOrd="0" destOrd="0" presId="urn:microsoft.com/office/officeart/2008/layout/VerticalCurvedList"/>
    <dgm:cxn modelId="{2503222F-5A1C-4002-9786-0DDDE99ECA9E}" type="presParOf" srcId="{5B1F80BD-9A3D-487A-A6E8-7CCAA07E6F79}" destId="{E67119AC-9EFD-4577-92FB-4CF14A7F960A}" srcOrd="7" destOrd="0" presId="urn:microsoft.com/office/officeart/2008/layout/VerticalCurvedList"/>
    <dgm:cxn modelId="{D68680F7-9956-4C77-9CE5-0B1E19E929EA}" type="presParOf" srcId="{5B1F80BD-9A3D-487A-A6E8-7CCAA07E6F79}" destId="{66C725A5-CFBF-408A-BD95-D273213F6171}" srcOrd="8" destOrd="0" presId="urn:microsoft.com/office/officeart/2008/layout/VerticalCurvedList"/>
    <dgm:cxn modelId="{F466886E-C43A-400D-93FA-F655F425DE28}" type="presParOf" srcId="{66C725A5-CFBF-408A-BD95-D273213F6171}" destId="{637E2E42-260F-44D5-BDE3-343FB4F1984E}" srcOrd="0" destOrd="0" presId="urn:microsoft.com/office/officeart/2008/layout/VerticalCurvedList"/>
    <dgm:cxn modelId="{45D82CBB-58B9-4CB7-B0F2-2F5A9E9B9284}" type="presParOf" srcId="{5B1F80BD-9A3D-487A-A6E8-7CCAA07E6F79}" destId="{E102267A-E693-4566-B81D-95341CAD9C55}" srcOrd="9" destOrd="0" presId="urn:microsoft.com/office/officeart/2008/layout/VerticalCurvedList"/>
    <dgm:cxn modelId="{3DF91519-C53F-4378-895B-FD854FF11DC8}" type="presParOf" srcId="{5B1F80BD-9A3D-487A-A6E8-7CCAA07E6F79}" destId="{E9321A09-FC66-433F-91A9-4B5D6C9DC953}" srcOrd="10" destOrd="0" presId="urn:microsoft.com/office/officeart/2008/layout/VerticalCurvedList"/>
    <dgm:cxn modelId="{01D7FB07-1B93-489B-9ED2-25DD9C7D804F}" type="presParOf" srcId="{E9321A09-FC66-433F-91A9-4B5D6C9DC953}" destId="{1E564FD6-90B2-4ACD-BC71-0894E4C59420}" srcOrd="0" destOrd="0" presId="urn:microsoft.com/office/officeart/2008/layout/VerticalCurvedList"/>
    <dgm:cxn modelId="{39D04533-C2FA-402D-8B2F-B5102F6480B6}" type="presParOf" srcId="{5B1F80BD-9A3D-487A-A6E8-7CCAA07E6F79}" destId="{D025347F-E6BE-4678-9DF1-775E66A41A6F}" srcOrd="11" destOrd="0" presId="urn:microsoft.com/office/officeart/2008/layout/VerticalCurvedList"/>
    <dgm:cxn modelId="{534BDE23-070B-4421-9BA2-4EAECD7BF54A}" type="presParOf" srcId="{5B1F80BD-9A3D-487A-A6E8-7CCAA07E6F79}" destId="{BD76AF3F-8584-4DB8-BB4C-4DE84C9BEC67}" srcOrd="12" destOrd="0" presId="urn:microsoft.com/office/officeart/2008/layout/VerticalCurvedList"/>
    <dgm:cxn modelId="{2437B98E-BAEE-4BDE-AFA6-8C4B28563EB2}" type="presParOf" srcId="{BD76AF3F-8584-4DB8-BB4C-4DE84C9BEC67}" destId="{87AC3971-EF08-47F0-85E0-28DF1F49ECBE}" srcOrd="0" destOrd="0" presId="urn:microsoft.com/office/officeart/2008/layout/VerticalCurvedList"/>
    <dgm:cxn modelId="{E670C63D-F28D-430B-97A1-CBA85D596E4B}" type="presParOf" srcId="{5B1F80BD-9A3D-487A-A6E8-7CCAA07E6F79}" destId="{AF9D77FF-2CB9-4C3D-84AE-C4B6D52DFFB7}" srcOrd="13" destOrd="0" presId="urn:microsoft.com/office/officeart/2008/layout/VerticalCurvedList"/>
    <dgm:cxn modelId="{45BDDEAF-E753-4C8F-8E1F-20403669DB34}" type="presParOf" srcId="{5B1F80BD-9A3D-487A-A6E8-7CCAA07E6F79}" destId="{C28297B9-8C36-43EC-8669-F0A3ECC8B038}" srcOrd="14" destOrd="0" presId="urn:microsoft.com/office/officeart/2008/layout/VerticalCurvedList"/>
    <dgm:cxn modelId="{7622FD50-FA3A-4E41-981A-FFC2F8DF0B29}" type="presParOf" srcId="{C28297B9-8C36-43EC-8669-F0A3ECC8B038}" destId="{869AF87A-FFFC-424E-AC2B-979FCFB6F69F}" srcOrd="0" destOrd="0" presId="urn:microsoft.com/office/officeart/2008/layout/VerticalCurvedList"/>
  </dgm:cxnLst>
  <dgm:bg/>
  <dgm:whole/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C796323-1F41-4DFE-BCB7-4AD17185F9AA}" type="doc">
      <dgm:prSet loTypeId="urn:microsoft.com/office/officeart/2005/8/layout/pyramid2" loCatId="pyramid" qsTypeId="urn:microsoft.com/office/officeart/2005/8/quickstyle/3d3" qsCatId="3D" csTypeId="urn:microsoft.com/office/officeart/2005/8/colors/accent3_4" csCatId="accent3" phldr="1"/>
      <dgm:spPr/>
    </dgm:pt>
    <dgm:pt modelId="{DC0DFEFE-E1CF-4958-9308-E0A1CBD78F41}">
      <dgm:prSet phldrT="[Текст]" custT="1"/>
      <dgm:spPr/>
      <dgm:t>
        <a:bodyPr/>
        <a:lstStyle/>
        <a:p>
          <a:pPr algn="ctr"/>
          <a:r>
            <a:rPr lang="uk-UA" sz="2000" b="1" dirty="0" smtClean="0"/>
            <a:t>Удосконалити власні методи викладання </a:t>
          </a:r>
          <a:endParaRPr lang="uk-UA" sz="2000" b="1" dirty="0"/>
        </a:p>
      </dgm:t>
    </dgm:pt>
    <dgm:pt modelId="{EF4AE636-0E4B-4214-ACB6-F07E8A2D077E}" type="parTrans" cxnId="{CCCF49D2-E66A-42A2-9684-9960BF94C0B2}">
      <dgm:prSet/>
      <dgm:spPr/>
      <dgm:t>
        <a:bodyPr/>
        <a:lstStyle/>
        <a:p>
          <a:endParaRPr lang="uk-UA"/>
        </a:p>
      </dgm:t>
    </dgm:pt>
    <dgm:pt modelId="{13C59F72-F39C-4EB7-8D5D-134E472B292F}" type="sibTrans" cxnId="{CCCF49D2-E66A-42A2-9684-9960BF94C0B2}">
      <dgm:prSet/>
      <dgm:spPr/>
      <dgm:t>
        <a:bodyPr/>
        <a:lstStyle/>
        <a:p>
          <a:endParaRPr lang="uk-UA"/>
        </a:p>
      </dgm:t>
    </dgm:pt>
    <dgm:pt modelId="{6B067F77-9F0D-4B5F-B303-0D5C554A71E0}">
      <dgm:prSet phldrT="[Текст]" custT="1"/>
      <dgm:spPr/>
      <dgm:t>
        <a:bodyPr/>
        <a:lstStyle/>
        <a:p>
          <a:r>
            <a:rPr lang="uk-UA" sz="2000" b="1" dirty="0" smtClean="0"/>
            <a:t>Приймати участь у професійних конкурсах</a:t>
          </a:r>
          <a:endParaRPr lang="uk-UA" sz="2000" b="1" dirty="0"/>
        </a:p>
      </dgm:t>
    </dgm:pt>
    <dgm:pt modelId="{630891A1-8D7D-4C10-85FF-BACDD900841F}" type="parTrans" cxnId="{85753741-3EE6-41D3-AB97-1D7CD2079FFA}">
      <dgm:prSet/>
      <dgm:spPr/>
      <dgm:t>
        <a:bodyPr/>
        <a:lstStyle/>
        <a:p>
          <a:endParaRPr lang="uk-UA"/>
        </a:p>
      </dgm:t>
    </dgm:pt>
    <dgm:pt modelId="{BA8D3C9A-6F7C-43C4-9C98-0579247C8114}" type="sibTrans" cxnId="{85753741-3EE6-41D3-AB97-1D7CD2079FFA}">
      <dgm:prSet/>
      <dgm:spPr/>
      <dgm:t>
        <a:bodyPr/>
        <a:lstStyle/>
        <a:p>
          <a:endParaRPr lang="uk-UA"/>
        </a:p>
      </dgm:t>
    </dgm:pt>
    <dgm:pt modelId="{7C38717D-677C-4A0A-A004-15FFCC0B47E5}">
      <dgm:prSet custT="1"/>
      <dgm:spPr/>
      <dgm:t>
        <a:bodyPr/>
        <a:lstStyle/>
        <a:p>
          <a:r>
            <a:rPr lang="uk-UA" sz="2000" b="1" dirty="0" smtClean="0"/>
            <a:t>Займатися самоосвітою</a:t>
          </a:r>
          <a:endParaRPr lang="uk-UA" sz="2000" b="1" dirty="0"/>
        </a:p>
      </dgm:t>
    </dgm:pt>
    <dgm:pt modelId="{EE9CE8FA-70E8-439A-860E-5E1B6CB5071B}" type="parTrans" cxnId="{E6230A68-14D6-4D6D-B3EA-EA072706C35E}">
      <dgm:prSet/>
      <dgm:spPr/>
      <dgm:t>
        <a:bodyPr/>
        <a:lstStyle/>
        <a:p>
          <a:endParaRPr lang="uk-UA"/>
        </a:p>
      </dgm:t>
    </dgm:pt>
    <dgm:pt modelId="{453E502E-A93C-45EC-B8B8-47A493B12659}" type="sibTrans" cxnId="{E6230A68-14D6-4D6D-B3EA-EA072706C35E}">
      <dgm:prSet/>
      <dgm:spPr/>
      <dgm:t>
        <a:bodyPr/>
        <a:lstStyle/>
        <a:p>
          <a:endParaRPr lang="uk-UA"/>
        </a:p>
      </dgm:t>
    </dgm:pt>
    <dgm:pt modelId="{83949FE2-FC4C-4E4A-B39E-59E0DCC4EE60}">
      <dgm:prSet custT="1"/>
      <dgm:spPr/>
      <dgm:t>
        <a:bodyPr/>
        <a:lstStyle/>
        <a:p>
          <a:r>
            <a:rPr lang="uk-UA" sz="2000" b="1" dirty="0" smtClean="0"/>
            <a:t>Працювати над розвитком пізнавальної активності учнів</a:t>
          </a:r>
          <a:endParaRPr lang="uk-UA" sz="2000" b="1" dirty="0"/>
        </a:p>
      </dgm:t>
    </dgm:pt>
    <dgm:pt modelId="{140B8162-AF5B-49D9-AD5C-65D3D1B56D25}" type="parTrans" cxnId="{BDF63621-F812-4E83-BF2C-EC5BB6B04176}">
      <dgm:prSet/>
      <dgm:spPr/>
      <dgm:t>
        <a:bodyPr/>
        <a:lstStyle/>
        <a:p>
          <a:endParaRPr lang="uk-UA"/>
        </a:p>
      </dgm:t>
    </dgm:pt>
    <dgm:pt modelId="{9C8F66A5-3136-494B-A04A-6041D0F881F3}" type="sibTrans" cxnId="{BDF63621-F812-4E83-BF2C-EC5BB6B04176}">
      <dgm:prSet/>
      <dgm:spPr/>
      <dgm:t>
        <a:bodyPr/>
        <a:lstStyle/>
        <a:p>
          <a:endParaRPr lang="uk-UA"/>
        </a:p>
      </dgm:t>
    </dgm:pt>
    <dgm:pt modelId="{B7F28ECC-CE1E-4D3A-9ACF-6D8B4C77ABFC}" type="pres">
      <dgm:prSet presAssocID="{0C796323-1F41-4DFE-BCB7-4AD17185F9AA}" presName="compositeShape" presStyleCnt="0">
        <dgm:presLayoutVars>
          <dgm:dir/>
          <dgm:resizeHandles/>
        </dgm:presLayoutVars>
      </dgm:prSet>
      <dgm:spPr/>
    </dgm:pt>
    <dgm:pt modelId="{C22EC634-EECA-4F9D-A85B-17892E064739}" type="pres">
      <dgm:prSet presAssocID="{0C796323-1F41-4DFE-BCB7-4AD17185F9AA}" presName="pyramid" presStyleLbl="node1" presStyleIdx="0" presStyleCnt="1" custLinFactNeighborX="-37643" custLinFactNeighborY="-10896"/>
      <dgm:spPr>
        <a:gradFill flip="none" rotWithShape="0">
          <a:gsLst>
            <a:gs pos="0">
              <a:srgbClr val="CC0099">
                <a:shade val="30000"/>
                <a:satMod val="115000"/>
              </a:srgbClr>
            </a:gs>
            <a:gs pos="50000">
              <a:srgbClr val="CC0099">
                <a:shade val="67500"/>
                <a:satMod val="115000"/>
              </a:srgbClr>
            </a:gs>
            <a:gs pos="100000">
              <a:srgbClr val="CC0099">
                <a:shade val="100000"/>
                <a:satMod val="115000"/>
              </a:srgbClr>
            </a:gs>
          </a:gsLst>
          <a:lin ang="16200000" scaled="1"/>
          <a:tileRect/>
        </a:gradFill>
      </dgm:spPr>
    </dgm:pt>
    <dgm:pt modelId="{8D7147D2-1B89-45FE-892D-1F203876643A}" type="pres">
      <dgm:prSet presAssocID="{0C796323-1F41-4DFE-BCB7-4AD17185F9AA}" presName="theList" presStyleCnt="0"/>
      <dgm:spPr/>
    </dgm:pt>
    <dgm:pt modelId="{B3E4F860-78CA-434F-AB77-19125EB63279}" type="pres">
      <dgm:prSet presAssocID="{DC0DFEFE-E1CF-4958-9308-E0A1CBD78F41}" presName="aNode" presStyleLbl="fgAcc1" presStyleIdx="0" presStyleCnt="4" custScaleX="162857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820961B-2A35-4C29-B464-93A9068EE527}" type="pres">
      <dgm:prSet presAssocID="{DC0DFEFE-E1CF-4958-9308-E0A1CBD78F41}" presName="aSpace" presStyleCnt="0"/>
      <dgm:spPr/>
    </dgm:pt>
    <dgm:pt modelId="{7CAAE6B4-6DBF-43CB-8F3D-14DE1B83D0C0}" type="pres">
      <dgm:prSet presAssocID="{6B067F77-9F0D-4B5F-B303-0D5C554A71E0}" presName="aNode" presStyleLbl="fgAcc1" presStyleIdx="1" presStyleCnt="4" custScaleX="162869" custLinFactNeighborX="-131" custLinFactNeighborY="-4025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6E1704B-D6D7-4EF1-9504-AD6A0022E875}" type="pres">
      <dgm:prSet presAssocID="{6B067F77-9F0D-4B5F-B303-0D5C554A71E0}" presName="aSpace" presStyleCnt="0"/>
      <dgm:spPr/>
    </dgm:pt>
    <dgm:pt modelId="{9E840DFB-3A82-4DC6-BAAB-A58F1D233BDD}" type="pres">
      <dgm:prSet presAssocID="{83949FE2-FC4C-4E4A-B39E-59E0DCC4EE60}" presName="aNode" presStyleLbl="fgAcc1" presStyleIdx="2" presStyleCnt="4" custScaleX="164049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E4D53A4-8E63-4FC4-8B55-E53D8A97786C}" type="pres">
      <dgm:prSet presAssocID="{83949FE2-FC4C-4E4A-B39E-59E0DCC4EE60}" presName="aSpace" presStyleCnt="0"/>
      <dgm:spPr/>
    </dgm:pt>
    <dgm:pt modelId="{276EE572-0FED-48C4-8A60-9338EEF1FE0D}" type="pres">
      <dgm:prSet presAssocID="{7C38717D-677C-4A0A-A004-15FFCC0B47E5}" presName="aNode" presStyleLbl="fgAcc1" presStyleIdx="3" presStyleCnt="4" custScaleX="164639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78CDE2C-D4D7-48BB-96A1-67A09EC3FA14}" type="pres">
      <dgm:prSet presAssocID="{7C38717D-677C-4A0A-A004-15FFCC0B47E5}" presName="aSpace" presStyleCnt="0"/>
      <dgm:spPr/>
    </dgm:pt>
  </dgm:ptLst>
  <dgm:cxnLst>
    <dgm:cxn modelId="{C2DE8E71-1797-4EF0-ACE5-F0123B23C4C4}" type="presOf" srcId="{6B067F77-9F0D-4B5F-B303-0D5C554A71E0}" destId="{7CAAE6B4-6DBF-43CB-8F3D-14DE1B83D0C0}" srcOrd="0" destOrd="0" presId="urn:microsoft.com/office/officeart/2005/8/layout/pyramid2"/>
    <dgm:cxn modelId="{CCCF49D2-E66A-42A2-9684-9960BF94C0B2}" srcId="{0C796323-1F41-4DFE-BCB7-4AD17185F9AA}" destId="{DC0DFEFE-E1CF-4958-9308-E0A1CBD78F41}" srcOrd="0" destOrd="0" parTransId="{EF4AE636-0E4B-4214-ACB6-F07E8A2D077E}" sibTransId="{13C59F72-F39C-4EB7-8D5D-134E472B292F}"/>
    <dgm:cxn modelId="{328DBE26-84B6-4208-863B-16154673F2D5}" type="presOf" srcId="{DC0DFEFE-E1CF-4958-9308-E0A1CBD78F41}" destId="{B3E4F860-78CA-434F-AB77-19125EB63279}" srcOrd="0" destOrd="0" presId="urn:microsoft.com/office/officeart/2005/8/layout/pyramid2"/>
    <dgm:cxn modelId="{468D0077-721B-4F48-844C-4B564FBD2871}" type="presOf" srcId="{83949FE2-FC4C-4E4A-B39E-59E0DCC4EE60}" destId="{9E840DFB-3A82-4DC6-BAAB-A58F1D233BDD}" srcOrd="0" destOrd="0" presId="urn:microsoft.com/office/officeart/2005/8/layout/pyramid2"/>
    <dgm:cxn modelId="{E6230A68-14D6-4D6D-B3EA-EA072706C35E}" srcId="{0C796323-1F41-4DFE-BCB7-4AD17185F9AA}" destId="{7C38717D-677C-4A0A-A004-15FFCC0B47E5}" srcOrd="3" destOrd="0" parTransId="{EE9CE8FA-70E8-439A-860E-5E1B6CB5071B}" sibTransId="{453E502E-A93C-45EC-B8B8-47A493B12659}"/>
    <dgm:cxn modelId="{BDF63621-F812-4E83-BF2C-EC5BB6B04176}" srcId="{0C796323-1F41-4DFE-BCB7-4AD17185F9AA}" destId="{83949FE2-FC4C-4E4A-B39E-59E0DCC4EE60}" srcOrd="2" destOrd="0" parTransId="{140B8162-AF5B-49D9-AD5C-65D3D1B56D25}" sibTransId="{9C8F66A5-3136-494B-A04A-6041D0F881F3}"/>
    <dgm:cxn modelId="{146CA91A-E3FF-4AFE-8DA3-D3610B825572}" type="presOf" srcId="{0C796323-1F41-4DFE-BCB7-4AD17185F9AA}" destId="{B7F28ECC-CE1E-4D3A-9ACF-6D8B4C77ABFC}" srcOrd="0" destOrd="0" presId="urn:microsoft.com/office/officeart/2005/8/layout/pyramid2"/>
    <dgm:cxn modelId="{85753741-3EE6-41D3-AB97-1D7CD2079FFA}" srcId="{0C796323-1F41-4DFE-BCB7-4AD17185F9AA}" destId="{6B067F77-9F0D-4B5F-B303-0D5C554A71E0}" srcOrd="1" destOrd="0" parTransId="{630891A1-8D7D-4C10-85FF-BACDD900841F}" sibTransId="{BA8D3C9A-6F7C-43C4-9C98-0579247C8114}"/>
    <dgm:cxn modelId="{499A1D8E-00C7-4392-A2EA-1C4CBA9038DE}" type="presOf" srcId="{7C38717D-677C-4A0A-A004-15FFCC0B47E5}" destId="{276EE572-0FED-48C4-8A60-9338EEF1FE0D}" srcOrd="0" destOrd="0" presId="urn:microsoft.com/office/officeart/2005/8/layout/pyramid2"/>
    <dgm:cxn modelId="{508FB9D8-AD57-45BF-AEBF-88333DC22492}" type="presParOf" srcId="{B7F28ECC-CE1E-4D3A-9ACF-6D8B4C77ABFC}" destId="{C22EC634-EECA-4F9D-A85B-17892E064739}" srcOrd="0" destOrd="0" presId="urn:microsoft.com/office/officeart/2005/8/layout/pyramid2"/>
    <dgm:cxn modelId="{597281F7-45F5-4A7C-B8CC-5F83F702B356}" type="presParOf" srcId="{B7F28ECC-CE1E-4D3A-9ACF-6D8B4C77ABFC}" destId="{8D7147D2-1B89-45FE-892D-1F203876643A}" srcOrd="1" destOrd="0" presId="urn:microsoft.com/office/officeart/2005/8/layout/pyramid2"/>
    <dgm:cxn modelId="{6D96E5B0-5F18-4DB8-80B7-2BE20173F46F}" type="presParOf" srcId="{8D7147D2-1B89-45FE-892D-1F203876643A}" destId="{B3E4F860-78CA-434F-AB77-19125EB63279}" srcOrd="0" destOrd="0" presId="urn:microsoft.com/office/officeart/2005/8/layout/pyramid2"/>
    <dgm:cxn modelId="{998C54E8-C659-4807-BF88-B9A321EB0FD6}" type="presParOf" srcId="{8D7147D2-1B89-45FE-892D-1F203876643A}" destId="{8820961B-2A35-4C29-B464-93A9068EE527}" srcOrd="1" destOrd="0" presId="urn:microsoft.com/office/officeart/2005/8/layout/pyramid2"/>
    <dgm:cxn modelId="{74C23960-6A32-46AF-9523-99DC806008B2}" type="presParOf" srcId="{8D7147D2-1B89-45FE-892D-1F203876643A}" destId="{7CAAE6B4-6DBF-43CB-8F3D-14DE1B83D0C0}" srcOrd="2" destOrd="0" presId="urn:microsoft.com/office/officeart/2005/8/layout/pyramid2"/>
    <dgm:cxn modelId="{CA5224E5-D692-4A9C-A267-D021E0C992A4}" type="presParOf" srcId="{8D7147D2-1B89-45FE-892D-1F203876643A}" destId="{56E1704B-D6D7-4EF1-9504-AD6A0022E875}" srcOrd="3" destOrd="0" presId="urn:microsoft.com/office/officeart/2005/8/layout/pyramid2"/>
    <dgm:cxn modelId="{7DEEE2FC-44BE-4834-8399-F6214531E9E7}" type="presParOf" srcId="{8D7147D2-1B89-45FE-892D-1F203876643A}" destId="{9E840DFB-3A82-4DC6-BAAB-A58F1D233BDD}" srcOrd="4" destOrd="0" presId="urn:microsoft.com/office/officeart/2005/8/layout/pyramid2"/>
    <dgm:cxn modelId="{C81CA931-9F5D-4168-8902-F9BD0C2C25E2}" type="presParOf" srcId="{8D7147D2-1B89-45FE-892D-1F203876643A}" destId="{2E4D53A4-8E63-4FC4-8B55-E53D8A97786C}" srcOrd="5" destOrd="0" presId="urn:microsoft.com/office/officeart/2005/8/layout/pyramid2"/>
    <dgm:cxn modelId="{3A4EE5A1-5076-43C3-9751-4CC6EC5DE3D7}" type="presParOf" srcId="{8D7147D2-1B89-45FE-892D-1F203876643A}" destId="{276EE572-0FED-48C4-8A60-9338EEF1FE0D}" srcOrd="6" destOrd="0" presId="urn:microsoft.com/office/officeart/2005/8/layout/pyramid2"/>
    <dgm:cxn modelId="{490F8A9C-65EB-4D8B-8801-6E3E7FDDDE58}" type="presParOf" srcId="{8D7147D2-1B89-45FE-892D-1F203876643A}" destId="{778CDE2C-D4D7-48BB-96A1-67A09EC3FA14}" srcOrd="7" destOrd="0" presId="urn:microsoft.com/office/officeart/2005/8/layout/pyramid2"/>
  </dgm:cxnLst>
  <dgm:bg/>
  <dgm:whole/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66DBB0-1EAC-4623-991A-F6708D522F54}">
      <dsp:nvSpPr>
        <dsp:cNvPr id="0" name=""/>
        <dsp:cNvSpPr/>
      </dsp:nvSpPr>
      <dsp:spPr>
        <a:xfrm rot="10800000">
          <a:off x="1955642" y="8164"/>
          <a:ext cx="6737077" cy="68855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3632" tIns="106680" rIns="199136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800" b="1" kern="1200" dirty="0">
              <a:solidFill>
                <a:schemeClr val="tx1"/>
              </a:solidFill>
            </a:rPr>
            <a:t>Всебічно розвивати здібності кожної дитини</a:t>
          </a:r>
        </a:p>
      </dsp:txBody>
      <dsp:txXfrm rot="10800000">
        <a:off x="2127779" y="8164"/>
        <a:ext cx="6564940" cy="688550"/>
      </dsp:txXfrm>
    </dsp:sp>
    <dsp:sp modelId="{0206D31B-82BC-4D26-9DBC-75CFF1C5A251}">
      <dsp:nvSpPr>
        <dsp:cNvPr id="0" name=""/>
        <dsp:cNvSpPr/>
      </dsp:nvSpPr>
      <dsp:spPr>
        <a:xfrm>
          <a:off x="1524795" y="3627"/>
          <a:ext cx="688550" cy="68855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46FFC5-24DB-4BD7-BFDE-7720C1F3C9DA}">
      <dsp:nvSpPr>
        <dsp:cNvPr id="0" name=""/>
        <dsp:cNvSpPr/>
      </dsp:nvSpPr>
      <dsp:spPr>
        <a:xfrm rot="10800000">
          <a:off x="1946883" y="908669"/>
          <a:ext cx="6737077" cy="68855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3632" tIns="106680" rIns="199136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800" b="1" kern="1200" dirty="0">
              <a:solidFill>
                <a:schemeClr val="tx1"/>
              </a:solidFill>
            </a:rPr>
            <a:t>Уточнювати, поглиблювати та розвивати сенсорні уміння школярів</a:t>
          </a:r>
        </a:p>
      </dsp:txBody>
      <dsp:txXfrm rot="10800000">
        <a:off x="2119020" y="908669"/>
        <a:ext cx="6564940" cy="688550"/>
      </dsp:txXfrm>
    </dsp:sp>
    <dsp:sp modelId="{1DE7BE51-3937-4543-BAB4-DEB50EA525F2}">
      <dsp:nvSpPr>
        <dsp:cNvPr id="0" name=""/>
        <dsp:cNvSpPr/>
      </dsp:nvSpPr>
      <dsp:spPr>
        <a:xfrm>
          <a:off x="1547338" y="907444"/>
          <a:ext cx="688550" cy="68855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86F503-E442-4EE3-A524-B6B96CBAD560}">
      <dsp:nvSpPr>
        <dsp:cNvPr id="0" name=""/>
        <dsp:cNvSpPr/>
      </dsp:nvSpPr>
      <dsp:spPr>
        <a:xfrm rot="10800000">
          <a:off x="1938597" y="1798509"/>
          <a:ext cx="6737077" cy="68855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3632" tIns="106680" rIns="199136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800" b="1" kern="1200" dirty="0">
              <a:solidFill>
                <a:schemeClr val="tx1"/>
              </a:solidFill>
            </a:rPr>
            <a:t>Розвивати мовленнєві уміння</a:t>
          </a:r>
        </a:p>
      </dsp:txBody>
      <dsp:txXfrm rot="10800000">
        <a:off x="2110734" y="1798509"/>
        <a:ext cx="6564940" cy="688550"/>
      </dsp:txXfrm>
    </dsp:sp>
    <dsp:sp modelId="{677DCF1B-7AD6-4413-8E86-13B975AAC02D}">
      <dsp:nvSpPr>
        <dsp:cNvPr id="0" name=""/>
        <dsp:cNvSpPr/>
      </dsp:nvSpPr>
      <dsp:spPr>
        <a:xfrm>
          <a:off x="1524795" y="1791802"/>
          <a:ext cx="688550" cy="68855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66134E-F85B-4424-9955-08516E14FE79}">
      <dsp:nvSpPr>
        <dsp:cNvPr id="0" name=""/>
        <dsp:cNvSpPr/>
      </dsp:nvSpPr>
      <dsp:spPr>
        <a:xfrm rot="10800000">
          <a:off x="1869070" y="2685890"/>
          <a:ext cx="6737077" cy="68855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3632" tIns="106680" rIns="199136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800" b="1" kern="1200" dirty="0">
              <a:solidFill>
                <a:schemeClr val="tx1"/>
              </a:solidFill>
            </a:rPr>
            <a:t>Розвивати логічне та абстрактне мислення</a:t>
          </a:r>
        </a:p>
      </dsp:txBody>
      <dsp:txXfrm rot="10800000">
        <a:off x="2041207" y="2685890"/>
        <a:ext cx="6564940" cy="688550"/>
      </dsp:txXfrm>
    </dsp:sp>
    <dsp:sp modelId="{E830A13F-E7D2-44A3-8233-845E288BDB31}">
      <dsp:nvSpPr>
        <dsp:cNvPr id="0" name=""/>
        <dsp:cNvSpPr/>
      </dsp:nvSpPr>
      <dsp:spPr>
        <a:xfrm>
          <a:off x="1524795" y="2685890"/>
          <a:ext cx="688550" cy="68855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E15FBD-F532-43B6-B9A3-4D18524C379E}">
      <dsp:nvSpPr>
        <dsp:cNvPr id="0" name=""/>
        <dsp:cNvSpPr/>
      </dsp:nvSpPr>
      <dsp:spPr>
        <a:xfrm rot="10800000">
          <a:off x="1869070" y="3579978"/>
          <a:ext cx="6737077" cy="68855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3632" tIns="106680" rIns="199136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800" b="1" i="0" kern="1200" dirty="0">
              <a:solidFill>
                <a:schemeClr val="tx1"/>
              </a:solidFill>
            </a:rPr>
            <a:t>Розширювати понятійний словниковий запас дітей</a:t>
          </a:r>
        </a:p>
      </dsp:txBody>
      <dsp:txXfrm rot="10800000">
        <a:off x="2041207" y="3579978"/>
        <a:ext cx="6564940" cy="688550"/>
      </dsp:txXfrm>
    </dsp:sp>
    <dsp:sp modelId="{2AA69391-E7B9-4299-B592-2ACFCBDE28A9}">
      <dsp:nvSpPr>
        <dsp:cNvPr id="0" name=""/>
        <dsp:cNvSpPr/>
      </dsp:nvSpPr>
      <dsp:spPr>
        <a:xfrm>
          <a:off x="1524795" y="3579978"/>
          <a:ext cx="688550" cy="68855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216AFE-56E0-4FF0-B3A6-B4EBA3522897}">
      <dsp:nvSpPr>
        <dsp:cNvPr id="0" name=""/>
        <dsp:cNvSpPr/>
      </dsp:nvSpPr>
      <dsp:spPr>
        <a:xfrm rot="10800000">
          <a:off x="1891639" y="4474066"/>
          <a:ext cx="6737077" cy="68855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3632" tIns="106680" rIns="199136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800" b="1" kern="1200" dirty="0">
              <a:solidFill>
                <a:schemeClr val="tx1"/>
              </a:solidFill>
            </a:rPr>
            <a:t>Формувати креативні можливості кожного учня</a:t>
          </a:r>
        </a:p>
      </dsp:txBody>
      <dsp:txXfrm rot="10800000">
        <a:off x="2063776" y="4474066"/>
        <a:ext cx="6564940" cy="688550"/>
      </dsp:txXfrm>
    </dsp:sp>
    <dsp:sp modelId="{47E8B968-7155-450E-9673-1818742B2E6F}">
      <dsp:nvSpPr>
        <dsp:cNvPr id="0" name=""/>
        <dsp:cNvSpPr/>
      </dsp:nvSpPr>
      <dsp:spPr>
        <a:xfrm>
          <a:off x="1524795" y="4474066"/>
          <a:ext cx="688550" cy="68855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C4FAD4-4E1C-439B-A385-60D11FD5506E}">
      <dsp:nvSpPr>
        <dsp:cNvPr id="0" name=""/>
        <dsp:cNvSpPr/>
      </dsp:nvSpPr>
      <dsp:spPr>
        <a:xfrm rot="10800000">
          <a:off x="1869070" y="5368154"/>
          <a:ext cx="6737077" cy="68855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3632" tIns="91440" rIns="170688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b="1" kern="1200" dirty="0">
              <a:solidFill>
                <a:schemeClr val="tx1"/>
              </a:solidFill>
            </a:rPr>
            <a:t>Формувати початкові уміння доказово та </a:t>
          </a:r>
          <a:r>
            <a:rPr lang="uk-UA" sz="2400" b="1" kern="1200" dirty="0" err="1">
              <a:solidFill>
                <a:schemeClr val="tx1"/>
              </a:solidFill>
            </a:rPr>
            <a:t>логічно</a:t>
          </a:r>
          <a:r>
            <a:rPr lang="uk-UA" sz="2400" b="1" kern="1200" dirty="0">
              <a:solidFill>
                <a:schemeClr val="tx1"/>
              </a:solidFill>
            </a:rPr>
            <a:t> міркувати і доводити свої дії</a:t>
          </a:r>
        </a:p>
      </dsp:txBody>
      <dsp:txXfrm rot="10800000">
        <a:off x="2041207" y="5368154"/>
        <a:ext cx="6564940" cy="688550"/>
      </dsp:txXfrm>
    </dsp:sp>
    <dsp:sp modelId="{38DCB6A0-5858-4047-BBC4-910A8D20DF95}">
      <dsp:nvSpPr>
        <dsp:cNvPr id="0" name=""/>
        <dsp:cNvSpPr/>
      </dsp:nvSpPr>
      <dsp:spPr>
        <a:xfrm>
          <a:off x="1524795" y="5368154"/>
          <a:ext cx="688550" cy="68855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702652-E0A9-4015-96ED-0A62F349172F}">
      <dsp:nvSpPr>
        <dsp:cNvPr id="0" name=""/>
        <dsp:cNvSpPr/>
      </dsp:nvSpPr>
      <dsp:spPr>
        <a:xfrm>
          <a:off x="704589" y="0"/>
          <a:ext cx="5556738" cy="5556738"/>
        </a:xfrm>
        <a:prstGeom prst="triangl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D1216BEF-DAB6-4FB3-BF1A-0C5C13DCD4D4}">
      <dsp:nvSpPr>
        <dsp:cNvPr id="0" name=""/>
        <dsp:cNvSpPr/>
      </dsp:nvSpPr>
      <dsp:spPr>
        <a:xfrm>
          <a:off x="3291835" y="556216"/>
          <a:ext cx="3994124" cy="79009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b="1" kern="1200" dirty="0"/>
            <a:t>Щоб вчити дітей – постійно вчися сам.</a:t>
          </a:r>
          <a:endParaRPr lang="ru-RU" sz="2400" b="1" kern="1200" dirty="0"/>
        </a:p>
      </dsp:txBody>
      <dsp:txXfrm>
        <a:off x="3330404" y="594785"/>
        <a:ext cx="3916986" cy="712960"/>
      </dsp:txXfrm>
    </dsp:sp>
    <dsp:sp modelId="{2A3F23CE-CAC8-49A9-9251-67A313927DAD}">
      <dsp:nvSpPr>
        <dsp:cNvPr id="0" name=""/>
        <dsp:cNvSpPr/>
      </dsp:nvSpPr>
      <dsp:spPr>
        <a:xfrm>
          <a:off x="3239481" y="1445077"/>
          <a:ext cx="4098833" cy="79009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b="1" kern="1200" dirty="0"/>
            <a:t>Цінність знань –  у їхньому постійному застосуванні. </a:t>
          </a:r>
          <a:endParaRPr lang="ru-RU" sz="2400" b="1" kern="1200" dirty="0"/>
        </a:p>
      </dsp:txBody>
      <dsp:txXfrm>
        <a:off x="3278050" y="1483646"/>
        <a:ext cx="4021695" cy="712960"/>
      </dsp:txXfrm>
    </dsp:sp>
    <dsp:sp modelId="{5FF316E1-9772-42C3-BFB5-6CF31B2EFD89}">
      <dsp:nvSpPr>
        <dsp:cNvPr id="0" name=""/>
        <dsp:cNvSpPr/>
      </dsp:nvSpPr>
      <dsp:spPr>
        <a:xfrm>
          <a:off x="3168634" y="2333938"/>
          <a:ext cx="4240527" cy="79009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b="1" kern="1200" dirty="0"/>
            <a:t>В кожній дитині є щось хороше – знайди його.</a:t>
          </a:r>
          <a:endParaRPr lang="ru-RU" sz="2400" b="1" kern="1200" dirty="0"/>
        </a:p>
      </dsp:txBody>
      <dsp:txXfrm>
        <a:off x="3207203" y="2372507"/>
        <a:ext cx="4163389" cy="712960"/>
      </dsp:txXfrm>
    </dsp:sp>
    <dsp:sp modelId="{8DB29358-17BA-42DF-BDE8-014E4986F058}">
      <dsp:nvSpPr>
        <dsp:cNvPr id="0" name=""/>
        <dsp:cNvSpPr/>
      </dsp:nvSpPr>
      <dsp:spPr>
        <a:xfrm>
          <a:off x="3116316" y="3222799"/>
          <a:ext cx="4345163" cy="79009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b="1" kern="1200" dirty="0"/>
            <a:t>Дитина повинна реально оцінювати себе – це запорука успіху.</a:t>
          </a:r>
          <a:endParaRPr lang="ru-RU" sz="2400" b="1" kern="1200" dirty="0"/>
        </a:p>
      </dsp:txBody>
      <dsp:txXfrm>
        <a:off x="3154885" y="3261368"/>
        <a:ext cx="4268025" cy="712960"/>
      </dsp:txXfrm>
    </dsp:sp>
    <dsp:sp modelId="{6AC4A8EF-EB3F-4CF6-AFE0-952A2AB13975}">
      <dsp:nvSpPr>
        <dsp:cNvPr id="0" name=""/>
        <dsp:cNvSpPr/>
      </dsp:nvSpPr>
      <dsp:spPr>
        <a:xfrm>
          <a:off x="3109056" y="4111660"/>
          <a:ext cx="4359683" cy="79009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800" b="1" kern="1200" dirty="0"/>
            <a:t>Добрий гумор – помічник вчителя.</a:t>
          </a:r>
          <a:endParaRPr lang="ru-RU" sz="2800" b="1" kern="1200" dirty="0"/>
        </a:p>
      </dsp:txBody>
      <dsp:txXfrm>
        <a:off x="3147625" y="4150229"/>
        <a:ext cx="4282545" cy="7129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8T17:40:34.510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930.7207"/>
      <inkml:brushProperty name="anchorY" value="-12503.66992"/>
      <inkml:brushProperty name="scaleFactor" value="0.5"/>
    </inkml:brush>
  </inkml:definitions>
  <inkml:trace contextRef="#ctx0" brushRef="#br0">0 0 24575,'0'0'0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8T17:40:34.510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930.7207"/>
      <inkml:brushProperty name="anchorY" value="-12503.66992"/>
      <inkml:brushProperty name="scaleFactor" value="0.5"/>
    </inkml:brush>
  </inkml:definitions>
  <inkml:trace contextRef="#ctx0" brushRef="#br0">0 0 24575,'0'0'0</inkml:trace>
</inkml:ink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417" y="5054602"/>
            <a:ext cx="673276" cy="279400"/>
          </a:xfrm>
        </p:spPr>
        <p:txBody>
          <a:bodyPr/>
          <a:lstStyle/>
          <a:p>
            <a:fld id="{DD622270-8A70-4296-A698-3D55BA08F8FE}" type="datetimeFigureOut">
              <a:rPr lang="ru-RU" smtClean="0"/>
              <a:pPr/>
              <a:t>24.03.2024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934" y="5054602"/>
            <a:ext cx="4064860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317" y="5054602"/>
            <a:ext cx="413483" cy="279400"/>
          </a:xfrm>
        </p:spPr>
        <p:txBody>
          <a:bodyPr/>
          <a:lstStyle/>
          <a:p>
            <a:fld id="{652BB437-756E-4391-9497-F24EAF9C3B0E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825" y="3471329"/>
            <a:ext cx="5113083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4947976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22270-8A70-4296-A698-3D55BA08F8FE}" type="datetimeFigureOut">
              <a:rPr lang="ru-RU" smtClean="0"/>
              <a:pPr/>
              <a:t>24.03.2024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BB437-756E-4391-9497-F24EAF9C3B0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187845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22270-8A70-4296-A698-3D55BA08F8FE}" type="datetimeFigureOut">
              <a:rPr lang="ru-RU" smtClean="0"/>
              <a:pPr/>
              <a:t>24.03.2024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BB437-756E-4391-9497-F24EAF9C3B0E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5" y="4140199"/>
            <a:ext cx="6606425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9525206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22270-8A70-4296-A698-3D55BA08F8FE}" type="datetimeFigureOut">
              <a:rPr lang="ru-RU" smtClean="0"/>
              <a:pPr/>
              <a:t>24.03.2024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BB437-756E-4391-9497-F24EAF9C3B0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49969" y="905362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33503" y="2827870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278466" y="4140199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9295330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22270-8A70-4296-A698-3D55BA08F8FE}" type="datetimeFigureOut">
              <a:rPr lang="ru-RU" smtClean="0"/>
              <a:pPr/>
              <a:t>24.03.2024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BB437-756E-4391-9497-F24EAF9C3B0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767404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22270-8A70-4296-A698-3D55BA08F8FE}" type="datetimeFigureOut">
              <a:rPr lang="ru-RU" smtClean="0"/>
              <a:pPr/>
              <a:t>24.03.2024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BB437-756E-4391-9497-F24EAF9C3B0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78060" y="89689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49796" y="260772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278466" y="3429000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8756570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22270-8A70-4296-A698-3D55BA08F8FE}" type="datetimeFigureOut">
              <a:rPr lang="ru-RU" smtClean="0"/>
              <a:pPr/>
              <a:t>24.03.2024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BB437-756E-4391-9497-F24EAF9C3B0E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9" y="3429000"/>
            <a:ext cx="6606421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8222171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22270-8A70-4296-A698-3D55BA08F8FE}" type="datetimeFigureOut">
              <a:rPr lang="ru-RU" smtClean="0"/>
              <a:pPr/>
              <a:t>24.03.2024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BB437-756E-4391-9497-F24EAF9C3B0E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60642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1903472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22270-8A70-4296-A698-3D55BA08F8FE}" type="datetimeFigureOut">
              <a:rPr lang="ru-RU" smtClean="0"/>
              <a:pPr/>
              <a:t>24.03.2024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BB437-756E-4391-9497-F24EAF9C3B0E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6245512" y="906873"/>
            <a:ext cx="0" cy="4968993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7927461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8466" y="2354670"/>
            <a:ext cx="6595533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22270-8A70-4296-A698-3D55BA08F8FE}" type="datetimeFigureOut">
              <a:rPr lang="ru-RU" smtClean="0"/>
              <a:pPr/>
              <a:t>24.03.2024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BB437-756E-4391-9497-F24EAF9C3B0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735238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22270-8A70-4296-A698-3D55BA08F8FE}" type="datetimeFigureOut">
              <a:rPr lang="ru-RU" smtClean="0"/>
              <a:pPr/>
              <a:t>24.03.2024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BB437-756E-4391-9497-F24EAF9C3B0E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31" name="Straight Connector 30"/>
          <p:cNvCxnSpPr/>
          <p:nvPr/>
        </p:nvCxnSpPr>
        <p:spPr>
          <a:xfrm>
            <a:off x="1278466" y="3599392"/>
            <a:ext cx="6595533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408627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957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22270-8A70-4296-A698-3D55BA08F8FE}" type="datetimeFigureOut">
              <a:rPr lang="ru-RU" smtClean="0"/>
              <a:pPr/>
              <a:t>24.03.2024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BB437-756E-4391-9497-F24EAF9C3B0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000838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2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2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22270-8A70-4296-A698-3D55BA08F8FE}" type="datetimeFigureOut">
              <a:rPr lang="ru-RU" smtClean="0"/>
              <a:pPr/>
              <a:t>24.03.2024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BB437-756E-4391-9497-F24EAF9C3B0E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41" name="Straight Connector 40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553841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22270-8A70-4296-A698-3D55BA08F8FE}" type="datetimeFigureOut">
              <a:rPr lang="ru-RU" smtClean="0"/>
              <a:pPr/>
              <a:t>24.03.2024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BB437-756E-4391-9497-F24EAF9C3B0E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2715711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22270-8A70-4296-A698-3D55BA08F8FE}" type="datetimeFigureOut">
              <a:rPr lang="ru-RU" smtClean="0"/>
              <a:pPr/>
              <a:t>24.03.2024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BB437-756E-4391-9497-F24EAF9C3B0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66159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22270-8A70-4296-A698-3D55BA08F8FE}" type="datetimeFigureOut">
              <a:rPr lang="ru-RU" smtClean="0"/>
              <a:pPr/>
              <a:t>24.03.2024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BB437-756E-4391-9497-F24EAF9C3B0E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278466" y="2912533"/>
            <a:ext cx="233359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5424497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8221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22270-8A70-4296-A698-3D55BA08F8FE}" type="datetimeFigureOut">
              <a:rPr lang="ru-RU" smtClean="0"/>
              <a:pPr/>
              <a:t>24.03.2024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BB437-756E-4391-9497-F24EAF9C3B0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672402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l="-38000" r="-3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D-PanelContent-GrommetsCombined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24901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D622270-8A70-4296-A698-3D55BA08F8FE}" type="datetimeFigureOut">
              <a:rPr lang="ru-RU" smtClean="0"/>
              <a:pPr/>
              <a:t>24.03.2024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52BB437-756E-4391-9497-F24EAF9C3B0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67415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  <p:sldLayoutId id="2147483844" r:id="rId12"/>
    <p:sldLayoutId id="2147483845" r:id="rId13"/>
    <p:sldLayoutId id="2147483846" r:id="rId14"/>
    <p:sldLayoutId id="2147483847" r:id="rId15"/>
    <p:sldLayoutId id="2147483848" r:id="rId16"/>
    <p:sldLayoutId id="214748384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31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customXml" Target="../ink/ink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diagramLayout" Target="../diagrams/layout7.xml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diagramColors" Target="../diagrams/colors7.xml"/><Relationship Id="rId10" Type="http://schemas.openxmlformats.org/officeDocument/2006/relationships/image" Target="../media/image41.png"/><Relationship Id="rId4" Type="http://schemas.openxmlformats.org/officeDocument/2006/relationships/diagramQuickStyle" Target="../diagrams/quickStyle7.xml"/><Relationship Id="rId9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13" Type="http://schemas.openxmlformats.org/officeDocument/2006/relationships/image" Target="../media/image112.png"/><Relationship Id="rId18" Type="http://schemas.openxmlformats.org/officeDocument/2006/relationships/image" Target="../media/image117.png"/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12" Type="http://schemas.openxmlformats.org/officeDocument/2006/relationships/image" Target="../media/image111.png"/><Relationship Id="rId17" Type="http://schemas.openxmlformats.org/officeDocument/2006/relationships/image" Target="../media/image116.png"/><Relationship Id="rId2" Type="http://schemas.openxmlformats.org/officeDocument/2006/relationships/image" Target="../media/image101.png"/><Relationship Id="rId16" Type="http://schemas.openxmlformats.org/officeDocument/2006/relationships/image" Target="../media/image1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11" Type="http://schemas.openxmlformats.org/officeDocument/2006/relationships/image" Target="../media/image110.png"/><Relationship Id="rId5" Type="http://schemas.openxmlformats.org/officeDocument/2006/relationships/image" Target="../media/image104.png"/><Relationship Id="rId15" Type="http://schemas.openxmlformats.org/officeDocument/2006/relationships/image" Target="../media/image114.png"/><Relationship Id="rId10" Type="http://schemas.openxmlformats.org/officeDocument/2006/relationships/image" Target="../media/image109.png"/><Relationship Id="rId19" Type="http://schemas.openxmlformats.org/officeDocument/2006/relationships/image" Target="../media/image118.png"/><Relationship Id="rId4" Type="http://schemas.openxmlformats.org/officeDocument/2006/relationships/image" Target="../media/image103.png"/><Relationship Id="rId9" Type="http://schemas.openxmlformats.org/officeDocument/2006/relationships/image" Target="../media/image108.png"/><Relationship Id="rId14" Type="http://schemas.openxmlformats.org/officeDocument/2006/relationships/image" Target="../media/image1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microsoft.com/office/2007/relationships/diagramDrawing" Target="../diagrams/drawing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DF8599D-C948-67C7-5027-005299C93C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1774" y="539645"/>
            <a:ext cx="6600451" cy="1289155"/>
          </a:xfrm>
        </p:spPr>
        <p:txBody>
          <a:bodyPr>
            <a:normAutofit fontScale="90000"/>
          </a:bodyPr>
          <a:lstStyle/>
          <a:p>
            <a:pPr algn="ctr"/>
            <a:r>
              <a:rPr lang="uk-UA" sz="4400" b="1" dirty="0">
                <a:latin typeface="Times New Roman" pitchFamily="18" charset="0"/>
                <a:cs typeface="Times New Roman" pitchFamily="18" charset="0"/>
              </a:rPr>
              <a:t>ПОРТФОЛІО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dirty="0">
                <a:latin typeface="Times New Roman" pitchFamily="18" charset="0"/>
                <a:cs typeface="Times New Roman" pitchFamily="18" charset="0"/>
              </a:rPr>
            </a:br>
            <a:r>
              <a:rPr lang="uk-UA" sz="3600" b="1" i="1" dirty="0">
                <a:latin typeface="Times New Roman" pitchFamily="18" charset="0"/>
                <a:cs typeface="Times New Roman" pitchFamily="18" charset="0"/>
              </a:rPr>
              <a:t>вчителя початкових класів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5B4FA1D6-935E-63BE-51E6-F34E066901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71774" y="1693888"/>
            <a:ext cx="6600451" cy="1214203"/>
          </a:xfrm>
        </p:spPr>
        <p:txBody>
          <a:bodyPr>
            <a:normAutofit/>
          </a:bodyPr>
          <a:lstStyle/>
          <a:p>
            <a:r>
              <a:rPr lang="uk-UA" sz="3600" b="1" dirty="0" smtClean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8000"/>
                </a:solidFill>
              </a:rPr>
              <a:t>Гаврилюк Любов Вікторівни</a:t>
            </a:r>
            <a:endParaRPr lang="ru-RU" sz="3600" b="1" dirty="0">
              <a:ln w="22225">
                <a:solidFill>
                  <a:sysClr val="windowText" lastClr="000000"/>
                </a:solidFill>
                <a:prstDash val="solid"/>
              </a:ln>
              <a:solidFill>
                <a:srgbClr val="008000"/>
              </a:solidFill>
            </a:endParaRPr>
          </a:p>
        </p:txBody>
      </p:sp>
      <p:pic>
        <p:nvPicPr>
          <p:cNvPr id="4" name="Picture 2" descr="C:\Users\user\Desktop\фото вчителі 2020\IMG-95747fc9529a5a4bbaad32820fe71739-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8046" y="2323476"/>
            <a:ext cx="3089222" cy="30892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836956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66800" y="1588957"/>
            <a:ext cx="4572000" cy="4483689"/>
          </a:xfrm>
          <a:prstGeom prst="rect">
            <a:avLst/>
          </a:prstGeom>
        </p:spPr>
        <p:txBody>
          <a:bodyPr wrap="square" lIns="51206" tIns="25603" rIns="51206" bIns="25603">
            <a:spAutoFit/>
          </a:bodyPr>
          <a:lstStyle/>
          <a:p>
            <a:pPr marL="256032" indent="-256032" algn="just">
              <a:buFont typeface="Wingdings" panose="05000000000000000000" pitchFamily="2" charset="2"/>
              <a:buChar char="ü"/>
            </a:pPr>
            <a:r>
              <a:rPr lang="uk-UA" b="1" dirty="0">
                <a:solidFill>
                  <a:srgbClr val="333333"/>
                </a:solidFill>
                <a:latin typeface="Comic Sans MS" panose="030F0702030302020204" pitchFamily="66" charset="0"/>
              </a:rPr>
              <a:t>мовно-комунікативна;</a:t>
            </a:r>
          </a:p>
          <a:p>
            <a:pPr marL="256032" indent="-256032" algn="just">
              <a:buFont typeface="Wingdings" panose="05000000000000000000" pitchFamily="2" charset="2"/>
              <a:buChar char="ü"/>
            </a:pPr>
            <a:r>
              <a:rPr lang="uk-UA" b="1" dirty="0">
                <a:solidFill>
                  <a:srgbClr val="333333"/>
                </a:solidFill>
                <a:latin typeface="Comic Sans MS" panose="030F0702030302020204" pitchFamily="66" charset="0"/>
              </a:rPr>
              <a:t>предметно-методична;</a:t>
            </a:r>
          </a:p>
          <a:p>
            <a:pPr marL="256032" indent="-256032" algn="just">
              <a:buFont typeface="Wingdings" panose="05000000000000000000" pitchFamily="2" charset="2"/>
              <a:buChar char="ü"/>
            </a:pPr>
            <a:r>
              <a:rPr lang="uk-UA" b="1" dirty="0">
                <a:solidFill>
                  <a:srgbClr val="333333"/>
                </a:solidFill>
                <a:latin typeface="Comic Sans MS" panose="030F0702030302020204" pitchFamily="66" charset="0"/>
              </a:rPr>
              <a:t>інформаційно-цифрова;</a:t>
            </a:r>
          </a:p>
          <a:p>
            <a:pPr marL="256032" indent="-256032" algn="just">
              <a:buFont typeface="Wingdings" panose="05000000000000000000" pitchFamily="2" charset="2"/>
              <a:buChar char="ü"/>
            </a:pPr>
            <a:r>
              <a:rPr lang="uk-UA" b="1" dirty="0">
                <a:solidFill>
                  <a:srgbClr val="333333"/>
                </a:solidFill>
                <a:latin typeface="Comic Sans MS" panose="030F0702030302020204" pitchFamily="66" charset="0"/>
              </a:rPr>
              <a:t>психологічна;</a:t>
            </a:r>
          </a:p>
          <a:p>
            <a:pPr marL="256032" indent="-256032" algn="just">
              <a:buFont typeface="Wingdings" panose="05000000000000000000" pitchFamily="2" charset="2"/>
              <a:buChar char="ü"/>
            </a:pPr>
            <a:r>
              <a:rPr lang="uk-UA" b="1" dirty="0">
                <a:solidFill>
                  <a:srgbClr val="333333"/>
                </a:solidFill>
                <a:latin typeface="Comic Sans MS" panose="030F0702030302020204" pitchFamily="66" charset="0"/>
              </a:rPr>
              <a:t>емоційно-етична;</a:t>
            </a:r>
          </a:p>
          <a:p>
            <a:pPr marL="256032" indent="-256032" algn="just">
              <a:buFont typeface="Wingdings" panose="05000000000000000000" pitchFamily="2" charset="2"/>
              <a:buChar char="ü"/>
            </a:pPr>
            <a:r>
              <a:rPr lang="uk-UA" b="1" dirty="0">
                <a:solidFill>
                  <a:srgbClr val="333333"/>
                </a:solidFill>
                <a:latin typeface="Comic Sans MS" panose="030F0702030302020204" pitchFamily="66" charset="0"/>
              </a:rPr>
              <a:t>педагогічне партнерство;</a:t>
            </a:r>
          </a:p>
          <a:p>
            <a:pPr marL="256032" indent="-256032" algn="just">
              <a:buFont typeface="Wingdings" panose="05000000000000000000" pitchFamily="2" charset="2"/>
              <a:buChar char="ü"/>
            </a:pPr>
            <a:r>
              <a:rPr lang="uk-UA" b="1" dirty="0">
                <a:solidFill>
                  <a:srgbClr val="333333"/>
                </a:solidFill>
                <a:latin typeface="Comic Sans MS" panose="030F0702030302020204" pitchFamily="66" charset="0"/>
              </a:rPr>
              <a:t>інклюзивна;</a:t>
            </a:r>
          </a:p>
          <a:p>
            <a:pPr marL="256032" indent="-256032" algn="just">
              <a:buFont typeface="Wingdings" panose="05000000000000000000" pitchFamily="2" charset="2"/>
              <a:buChar char="ü"/>
            </a:pPr>
            <a:r>
              <a:rPr lang="uk-UA" b="1" dirty="0">
                <a:solidFill>
                  <a:srgbClr val="333333"/>
                </a:solidFill>
                <a:latin typeface="Comic Sans MS" panose="030F0702030302020204" pitchFamily="66" charset="0"/>
              </a:rPr>
              <a:t>здоров’язбережувальна;</a:t>
            </a:r>
          </a:p>
          <a:p>
            <a:pPr marL="256032" indent="-256032" algn="just">
              <a:buFont typeface="Wingdings" panose="05000000000000000000" pitchFamily="2" charset="2"/>
              <a:buChar char="ü"/>
            </a:pPr>
            <a:r>
              <a:rPr lang="uk-UA" b="1" dirty="0" smtClean="0">
                <a:solidFill>
                  <a:srgbClr val="333333"/>
                </a:solidFill>
                <a:latin typeface="Comic Sans MS" panose="030F0702030302020204" pitchFamily="66" charset="0"/>
              </a:rPr>
              <a:t>проектувальна</a:t>
            </a:r>
            <a:r>
              <a:rPr lang="uk-UA" b="1" dirty="0">
                <a:solidFill>
                  <a:srgbClr val="333333"/>
                </a:solidFill>
                <a:latin typeface="Comic Sans MS" panose="030F0702030302020204" pitchFamily="66" charset="0"/>
              </a:rPr>
              <a:t>;</a:t>
            </a:r>
          </a:p>
          <a:p>
            <a:pPr marL="256032" indent="-256032" algn="just">
              <a:buFont typeface="Wingdings" panose="05000000000000000000" pitchFamily="2" charset="2"/>
              <a:buChar char="ü"/>
            </a:pPr>
            <a:r>
              <a:rPr lang="uk-UA" b="1" dirty="0">
                <a:solidFill>
                  <a:srgbClr val="333333"/>
                </a:solidFill>
                <a:latin typeface="Comic Sans MS" panose="030F0702030302020204" pitchFamily="66" charset="0"/>
              </a:rPr>
              <a:t>прогностична;</a:t>
            </a:r>
          </a:p>
          <a:p>
            <a:pPr marL="256032" indent="-256032" algn="just">
              <a:buFont typeface="Wingdings" panose="05000000000000000000" pitchFamily="2" charset="2"/>
              <a:buChar char="ü"/>
            </a:pPr>
            <a:r>
              <a:rPr lang="uk-UA" b="1" dirty="0">
                <a:solidFill>
                  <a:srgbClr val="333333"/>
                </a:solidFill>
                <a:latin typeface="Comic Sans MS" panose="030F0702030302020204" pitchFamily="66" charset="0"/>
              </a:rPr>
              <a:t>організаційна;</a:t>
            </a:r>
          </a:p>
          <a:p>
            <a:pPr marL="256032" indent="-256032" algn="just">
              <a:buFont typeface="Wingdings" panose="05000000000000000000" pitchFamily="2" charset="2"/>
              <a:buChar char="ü"/>
            </a:pPr>
            <a:r>
              <a:rPr lang="uk-UA" b="1" dirty="0">
                <a:solidFill>
                  <a:srgbClr val="333333"/>
                </a:solidFill>
                <a:latin typeface="Comic Sans MS" panose="030F0702030302020204" pitchFamily="66" charset="0"/>
              </a:rPr>
              <a:t>оцінювально-аналітична;</a:t>
            </a:r>
          </a:p>
          <a:p>
            <a:pPr marL="256032" indent="-256032" algn="just">
              <a:buFont typeface="Wingdings" panose="05000000000000000000" pitchFamily="2" charset="2"/>
              <a:buChar char="ü"/>
            </a:pPr>
            <a:r>
              <a:rPr lang="uk-UA" b="1" dirty="0">
                <a:solidFill>
                  <a:srgbClr val="333333"/>
                </a:solidFill>
                <a:latin typeface="Comic Sans MS" panose="030F0702030302020204" pitchFamily="66" charset="0"/>
              </a:rPr>
              <a:t>інноваційна;</a:t>
            </a:r>
          </a:p>
          <a:p>
            <a:pPr marL="256032" indent="-256032" algn="just">
              <a:buFont typeface="Wingdings" panose="05000000000000000000" pitchFamily="2" charset="2"/>
              <a:buChar char="ü"/>
            </a:pPr>
            <a:r>
              <a:rPr lang="uk-UA" b="1" dirty="0">
                <a:solidFill>
                  <a:srgbClr val="333333"/>
                </a:solidFill>
                <a:latin typeface="Comic Sans MS" panose="030F0702030302020204" pitchFamily="66" charset="0"/>
              </a:rPr>
              <a:t>рефлексивна;</a:t>
            </a:r>
          </a:p>
          <a:p>
            <a:pPr marL="256032" indent="-256032" algn="just">
              <a:buFont typeface="Wingdings" panose="05000000000000000000" pitchFamily="2" charset="2"/>
              <a:buChar char="ü"/>
            </a:pPr>
            <a:r>
              <a:rPr lang="uk-UA" b="1" dirty="0">
                <a:solidFill>
                  <a:srgbClr val="333333"/>
                </a:solidFill>
                <a:latin typeface="Comic Sans MS" panose="030F0702030302020204" pitchFamily="66" charset="0"/>
              </a:rPr>
              <a:t>здатність до навчання впродовж </a:t>
            </a:r>
            <a:r>
              <a:rPr lang="uk-UA" b="1" dirty="0" smtClean="0">
                <a:solidFill>
                  <a:srgbClr val="333333"/>
                </a:solidFill>
                <a:latin typeface="Comic Sans MS" panose="030F0702030302020204" pitchFamily="66" charset="0"/>
              </a:rPr>
              <a:t>життя</a:t>
            </a:r>
            <a:endParaRPr lang="uk-UA" b="1" dirty="0">
              <a:solidFill>
                <a:srgbClr val="333333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831850" y="539646"/>
            <a:ext cx="7048500" cy="794479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4"/>
          </a:lnRef>
          <a:fillRef idx="1001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51206" tIns="25603" rIns="51206" bIns="25603" rtlCol="0" anchor="ctr"/>
          <a:lstStyle/>
          <a:p>
            <a:pPr algn="ctr"/>
            <a:r>
              <a:rPr lang="uk-UA" sz="3700" b="1" i="1" dirty="0"/>
              <a:t>Мої професійні компетентності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">
                    <a14:imgEffect>
                      <a14:backgroundRemoval t="0" b="99655" l="0" r="100000">
                        <a14:foregroundMark x1="52500" y1="27586" x2="52500" y2="27586"/>
                        <a14:foregroundMark x1="53889" y1="27241" x2="53889" y2="27241"/>
                        <a14:foregroundMark x1="66389" y1="27931" x2="66389" y2="27931"/>
                        <a14:foregroundMark x1="66111" y1="30690" x2="66111" y2="30690"/>
                        <a14:foregroundMark x1="40278" y1="35862" x2="40278" y2="35862"/>
                        <a14:foregroundMark x1="41944" y1="44483" x2="41944" y2="44483"/>
                        <a14:foregroundMark x1="40556" y1="52759" x2="40556" y2="52759"/>
                        <a14:foregroundMark x1="32778" y1="58276" x2="32778" y2="58276"/>
                        <a14:foregroundMark x1="26667" y1="58621" x2="26667" y2="58621"/>
                        <a14:foregroundMark x1="18333" y1="51034" x2="18333" y2="51034"/>
                        <a14:foregroundMark x1="16944" y1="44138" x2="17222" y2="43103"/>
                        <a14:foregroundMark x1="17222" y1="37931" x2="17222" y2="37931"/>
                        <a14:foregroundMark x1="23056" y1="32414" x2="25556" y2="32069"/>
                        <a14:foregroundMark x1="29167" y1="30345" x2="32778" y2="30345"/>
                        <a14:foregroundMark x1="36111" y1="30345" x2="38611" y2="30345"/>
                        <a14:foregroundMark x1="45278" y1="30690" x2="46944" y2="31379"/>
                        <a14:foregroundMark x1="38889" y1="61034" x2="39444" y2="61034"/>
                        <a14:foregroundMark x1="64167" y1="45862" x2="64167" y2="45862"/>
                        <a14:foregroundMark x1="58056" y1="43793" x2="58056" y2="43793"/>
                        <a14:foregroundMark x1="36389" y1="54483" x2="36389" y2="544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149" y="1752600"/>
            <a:ext cx="2586202" cy="2777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96929731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752600" y="539645"/>
            <a:ext cx="5868005" cy="809469"/>
          </a:xfrm>
          <a:prstGeom prst="roundRect">
            <a:avLst/>
          </a:prstGeom>
          <a:solidFill>
            <a:srgbClr val="92D050"/>
          </a:solidFill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r>
              <a:rPr lang="uk-UA" sz="3400" b="1" i="1" dirty="0" smtClean="0"/>
              <a:t>Мої напрямки роботи</a:t>
            </a:r>
            <a:endParaRPr lang="uk-UA" sz="3400" b="1" i="1" dirty="0"/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="" xmlns:p14="http://schemas.microsoft.com/office/powerpoint/2010/main" val="3684169902"/>
              </p:ext>
            </p:extLst>
          </p:nvPr>
        </p:nvGraphicFramePr>
        <p:xfrm>
          <a:off x="449705" y="1803400"/>
          <a:ext cx="8244590" cy="3911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277013387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4D804CD-1317-454A-8EF2-B813D6A83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7419" y="524655"/>
            <a:ext cx="5169160" cy="737387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uk-UA" b="1" cap="none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Моя «Формула» успіху  </a:t>
            </a:r>
            <a:endParaRPr lang="ru-RU" b="1" cap="none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DD3B78F-71E1-4D56-85D1-4BF4C914894B}"/>
              </a:ext>
            </a:extLst>
          </p:cNvPr>
          <p:cNvSpPr txBox="1"/>
          <p:nvPr/>
        </p:nvSpPr>
        <p:spPr>
          <a:xfrm>
            <a:off x="3050814" y="3158203"/>
            <a:ext cx="28554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/>
              <a:t>Обмін досвідом з колегами </a:t>
            </a:r>
            <a:endParaRPr lang="ru-RU" sz="2400" b="1" dirty="0"/>
          </a:p>
        </p:txBody>
      </p:sp>
      <p:pic>
        <p:nvPicPr>
          <p:cNvPr id="3080" name="Picture 8" descr="Педагоги та батьки склали «портрет ідеального вчителя»">
            <a:extLst>
              <a:ext uri="{FF2B5EF4-FFF2-40B4-BE49-F238E27FC236}">
                <a16:creationId xmlns="" xmlns:a16="http://schemas.microsoft.com/office/drawing/2014/main" id="{91472CEB-C413-4C6C-A9C2-0E297CA84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60" y="4581331"/>
            <a:ext cx="2407589" cy="14820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Возрастные педагоги: очередной поиск виновных? | Вести образования">
            <a:extLst>
              <a:ext uri="{FF2B5EF4-FFF2-40B4-BE49-F238E27FC236}">
                <a16:creationId xmlns="" xmlns:a16="http://schemas.microsoft.com/office/drawing/2014/main" id="{6A0C5DB2-021D-4285-B3DD-D777705098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2877"/>
          <a:stretch/>
        </p:blipFill>
        <p:spPr bwMode="auto">
          <a:xfrm>
            <a:off x="3050814" y="1491460"/>
            <a:ext cx="2650435" cy="17279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B48C2AB-8CB3-4762-A365-BFE35D279F4E}"/>
              </a:ext>
            </a:extLst>
          </p:cNvPr>
          <p:cNvSpPr txBox="1"/>
          <p:nvPr/>
        </p:nvSpPr>
        <p:spPr>
          <a:xfrm>
            <a:off x="95812" y="3071496"/>
            <a:ext cx="25330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/>
              <a:t>Індивідуальний підхід до  учнів</a:t>
            </a:r>
            <a:endParaRPr lang="ru-RU" sz="2400" b="1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681A2DF1-B070-4CB2-96EE-7410EEE65CF5}"/>
              </a:ext>
            </a:extLst>
          </p:cNvPr>
          <p:cNvSpPr txBox="1"/>
          <p:nvPr/>
        </p:nvSpPr>
        <p:spPr>
          <a:xfrm>
            <a:off x="2104607" y="1576101"/>
            <a:ext cx="137160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1500" b="1" dirty="0">
                <a:ln w="5715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</a:rPr>
              <a:t>+</a:t>
            </a:r>
            <a:endParaRPr lang="ru-RU" sz="11500" b="1" dirty="0">
              <a:ln w="57150">
                <a:solidFill>
                  <a:sysClr val="windowText" lastClr="000000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42D63C5D-8ADD-4CE7-9DAA-48B93DC4FCF9}"/>
              </a:ext>
            </a:extLst>
          </p:cNvPr>
          <p:cNvSpPr txBox="1"/>
          <p:nvPr/>
        </p:nvSpPr>
        <p:spPr>
          <a:xfrm>
            <a:off x="5621439" y="1539878"/>
            <a:ext cx="137160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1500" b="1" dirty="0">
                <a:ln w="5715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</a:rPr>
              <a:t>+</a:t>
            </a:r>
            <a:endParaRPr lang="ru-RU" sz="11500" b="1" dirty="0">
              <a:ln w="57150">
                <a:solidFill>
                  <a:sysClr val="windowText" lastClr="000000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pic>
        <p:nvPicPr>
          <p:cNvPr id="3086" name="Picture 14" descr="Блог заступника директора з НВР Кіровоградського НВО №25 Левшун Ади  Миколаївни: Рецепти &amp;quot;вдалої&amp;quot; співпраці з батьками">
            <a:extLst>
              <a:ext uri="{FF2B5EF4-FFF2-40B4-BE49-F238E27FC236}">
                <a16:creationId xmlns="" xmlns:a16="http://schemas.microsoft.com/office/drawing/2014/main" id="{3CFD6CD2-3729-4275-BC06-283E4B6C57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876" y="1309668"/>
            <a:ext cx="2290669" cy="20602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B9731CE1-FEF0-4C90-A9A0-B333122970FF}"/>
              </a:ext>
            </a:extLst>
          </p:cNvPr>
          <p:cNvSpPr txBox="1"/>
          <p:nvPr/>
        </p:nvSpPr>
        <p:spPr>
          <a:xfrm>
            <a:off x="5994795" y="3279432"/>
            <a:ext cx="28194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/>
              <a:t>робота з батьками дітей</a:t>
            </a:r>
            <a:endParaRPr lang="ru-RU" sz="2400" b="1" dirty="0"/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A3E3C37E-2AF5-46FB-9C07-305F55D5B21B}"/>
              </a:ext>
            </a:extLst>
          </p:cNvPr>
          <p:cNvSpPr txBox="1"/>
          <p:nvPr/>
        </p:nvSpPr>
        <p:spPr>
          <a:xfrm>
            <a:off x="168245" y="6063343"/>
            <a:ext cx="2533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/>
              <a:t>самоосвіта</a:t>
            </a:r>
            <a:endParaRPr lang="ru-RU" sz="2400" b="1" dirty="0"/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5FE75AE0-83E0-417F-8BDE-3ADB8679AAC6}"/>
              </a:ext>
            </a:extLst>
          </p:cNvPr>
          <p:cNvSpPr txBox="1"/>
          <p:nvPr/>
        </p:nvSpPr>
        <p:spPr>
          <a:xfrm>
            <a:off x="2439905" y="4058585"/>
            <a:ext cx="137160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3800" b="1" dirty="0">
                <a:ln w="5715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</a:rPr>
              <a:t>-</a:t>
            </a:r>
            <a:endParaRPr lang="ru-RU" sz="13800" b="1" dirty="0">
              <a:ln w="57150">
                <a:solidFill>
                  <a:sysClr val="windowText" lastClr="000000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pic>
        <p:nvPicPr>
          <p:cNvPr id="3088" name="Picture 16" descr="7 советов для родителей как не стать жертвой кибербуллинга » ChikiPooki.com">
            <a:extLst>
              <a:ext uri="{FF2B5EF4-FFF2-40B4-BE49-F238E27FC236}">
                <a16:creationId xmlns="" xmlns:a16="http://schemas.microsoft.com/office/drawing/2014/main" id="{9E112A1A-0FE0-472E-8EBA-4488496A2E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3548" t="8777" r="15161" b="18384"/>
          <a:stretch/>
        </p:blipFill>
        <p:spPr bwMode="auto">
          <a:xfrm>
            <a:off x="3381958" y="4260589"/>
            <a:ext cx="1856792" cy="18645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3DE4A27B-E31F-4224-B16D-32A78457FB08}"/>
              </a:ext>
            </a:extLst>
          </p:cNvPr>
          <p:cNvSpPr txBox="1"/>
          <p:nvPr/>
        </p:nvSpPr>
        <p:spPr>
          <a:xfrm>
            <a:off x="3305467" y="6054114"/>
            <a:ext cx="25330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/>
              <a:t>страхи та стереотипи</a:t>
            </a:r>
            <a:endParaRPr lang="ru-RU" sz="2400" b="1" dirty="0"/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31A2A75D-F763-4927-A19D-52D1E32640C1}"/>
              </a:ext>
            </a:extLst>
          </p:cNvPr>
          <p:cNvSpPr txBox="1"/>
          <p:nvPr/>
        </p:nvSpPr>
        <p:spPr>
          <a:xfrm>
            <a:off x="5299806" y="4420370"/>
            <a:ext cx="137160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1500" b="1" dirty="0">
                <a:ln w="5715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</a:rPr>
              <a:t>+</a:t>
            </a:r>
            <a:endParaRPr lang="ru-RU" sz="11500" b="1" dirty="0">
              <a:ln w="57150">
                <a:solidFill>
                  <a:sysClr val="windowText" lastClr="000000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pic>
        <p:nvPicPr>
          <p:cNvPr id="3090" name="Picture 18" descr="Важливо любити дитину такою, якою вона є – Домашня Церква">
            <a:extLst>
              <a:ext uri="{FF2B5EF4-FFF2-40B4-BE49-F238E27FC236}">
                <a16:creationId xmlns="" xmlns:a16="http://schemas.microsoft.com/office/drawing/2014/main" id="{CC70E330-F034-4F60-A4AA-A90F7B93B6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938" r="9669"/>
          <a:stretch/>
        </p:blipFill>
        <p:spPr bwMode="auto">
          <a:xfrm>
            <a:off x="6279798" y="4197813"/>
            <a:ext cx="2384389" cy="20492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8FA9039E-ACDF-4912-82D1-10EDB2ECCF17}"/>
              </a:ext>
            </a:extLst>
          </p:cNvPr>
          <p:cNvSpPr txBox="1"/>
          <p:nvPr/>
        </p:nvSpPr>
        <p:spPr>
          <a:xfrm>
            <a:off x="6279798" y="6291856"/>
            <a:ext cx="28922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/>
              <a:t>любов до дітей</a:t>
            </a:r>
            <a:endParaRPr lang="ru-RU" sz="2400" b="1" dirty="0"/>
          </a:p>
        </p:txBody>
      </p:sp>
      <p:pic>
        <p:nvPicPr>
          <p:cNvPr id="7170" name="Picture 2" descr="Учні більш успішні, якщо мають добрі стосунки із вчителями – дослідження">
            <a:extLst>
              <a:ext uri="{FF2B5EF4-FFF2-40B4-BE49-F238E27FC236}">
                <a16:creationId xmlns="" xmlns:a16="http://schemas.microsoft.com/office/drawing/2014/main" id="{47F7A414-ACFC-42EB-8B0C-7C477D0F7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21" y="1501539"/>
            <a:ext cx="2112518" cy="15747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451711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EF9D6AD-B6DC-8C0A-DDFA-9605DE5DC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213" y="551506"/>
            <a:ext cx="7976380" cy="1280890"/>
          </a:xfrm>
        </p:spPr>
        <p:txBody>
          <a:bodyPr>
            <a:noAutofit/>
          </a:bodyPr>
          <a:lstStyle/>
          <a:p>
            <a:pPr algn="ctr"/>
            <a:r>
              <a:rPr lang="uk-UA" sz="44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Тема, </a:t>
            </a:r>
            <a:br>
              <a:rPr lang="uk-UA" sz="44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</a:br>
            <a:r>
              <a:rPr lang="uk-UA" sz="44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над якою працюю:</a:t>
            </a:r>
            <a:endParaRPr lang="ru-RU" sz="4400" b="1" dirty="0">
              <a:ln w="22225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FFFF00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DB26CB75-C56D-AFDE-C908-D4039B49E9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837" y="70759"/>
            <a:ext cx="1908144" cy="2869389"/>
          </a:xfrm>
          <a:prstGeom prst="rect">
            <a:avLst/>
          </a:prstGeom>
        </p:spPr>
      </p:pic>
      <p:sp>
        <p:nvSpPr>
          <p:cNvPr id="11" name="Свиток: горизонтальный 10">
            <a:extLst>
              <a:ext uri="{FF2B5EF4-FFF2-40B4-BE49-F238E27FC236}">
                <a16:creationId xmlns="" xmlns:a16="http://schemas.microsoft.com/office/drawing/2014/main" id="{CC580BAD-FE8E-1199-A14B-76DB9EF2B95A}"/>
              </a:ext>
            </a:extLst>
          </p:cNvPr>
          <p:cNvSpPr/>
          <p:nvPr/>
        </p:nvSpPr>
        <p:spPr>
          <a:xfrm>
            <a:off x="1446627" y="1596263"/>
            <a:ext cx="7352714" cy="5190978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76200">
                <a:solidFill>
                  <a:schemeClr val="tx1">
                    <a:lumMod val="95000"/>
                    <a:lumOff val="5000"/>
                  </a:schemeClr>
                </a:solidFill>
              </a:ln>
            </a:endParaRPr>
          </a:p>
        </p:txBody>
      </p:sp>
      <p:sp>
        <p:nvSpPr>
          <p:cNvPr id="12" name="Объект 2">
            <a:extLst>
              <a:ext uri="{FF2B5EF4-FFF2-40B4-BE49-F238E27FC236}">
                <a16:creationId xmlns="" xmlns:a16="http://schemas.microsoft.com/office/drawing/2014/main" id="{DC049371-423B-2E21-D916-89A49C420320}"/>
              </a:ext>
            </a:extLst>
          </p:cNvPr>
          <p:cNvSpPr txBox="1">
            <a:spLocks/>
          </p:cNvSpPr>
          <p:nvPr/>
        </p:nvSpPr>
        <p:spPr>
          <a:xfrm>
            <a:off x="2194559" y="2877153"/>
            <a:ext cx="6453211" cy="37776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Wingdings 3" charset="2"/>
              <a:buNone/>
            </a:pPr>
            <a:r>
              <a:rPr lang="uk-UA" sz="3200" b="1" dirty="0">
                <a:solidFill>
                  <a:srgbClr val="333333"/>
                </a:solidFill>
                <a:latin typeface="Sitka Small" panose="02000505000000020004" pitchFamily="2" charset="0"/>
              </a:rPr>
              <a:t>«Впровадження сучасних інноваційних  технологій навчання  для формування компетентної особистості учня»</a:t>
            </a:r>
            <a:endParaRPr lang="ru-RU" sz="3200" dirty="0">
              <a:latin typeface="Sitka Small" panose="02000505000000020004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17370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Лист из блокнота - фото и картинки abrakadabra.fun">
            <a:extLst>
              <a:ext uri="{FF2B5EF4-FFF2-40B4-BE49-F238E27FC236}">
                <a16:creationId xmlns="" xmlns:a16="http://schemas.microsoft.com/office/drawing/2014/main" id="{7C108AE3-65F0-6F82-5C26-FBB62ACE1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097" y="0"/>
            <a:ext cx="8123872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08E2A46-62A6-381D-E65C-E57C8ADD5B4D}"/>
              </a:ext>
            </a:extLst>
          </p:cNvPr>
          <p:cNvSpPr txBox="1"/>
          <p:nvPr/>
        </p:nvSpPr>
        <p:spPr>
          <a:xfrm>
            <a:off x="829994" y="1859340"/>
            <a:ext cx="28557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/>
              <a:t>Інноваційні технології це – </a:t>
            </a:r>
            <a:endParaRPr lang="ru-RU" sz="3200" b="1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60940D1-A7D8-E8C8-5BA3-BECE501215E9}"/>
              </a:ext>
            </a:extLst>
          </p:cNvPr>
          <p:cNvSpPr txBox="1"/>
          <p:nvPr/>
        </p:nvSpPr>
        <p:spPr>
          <a:xfrm>
            <a:off x="4375051" y="1702191"/>
            <a:ext cx="417085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err="1">
                <a:solidFill>
                  <a:srgbClr val="202124"/>
                </a:solidFill>
                <a:effectLst/>
                <a:latin typeface="+mj-lt"/>
              </a:rPr>
              <a:t>цілеспрямований</a:t>
            </a:r>
            <a:r>
              <a:rPr lang="ru-RU" sz="2800" b="1" i="1" dirty="0">
                <a:solidFill>
                  <a:srgbClr val="202124"/>
                </a:solidFill>
                <a:effectLst/>
                <a:latin typeface="+mj-lt"/>
              </a:rPr>
              <a:t> </a:t>
            </a:r>
            <a:r>
              <a:rPr lang="ru-RU" sz="2800" b="1" i="1" dirty="0" err="1">
                <a:solidFill>
                  <a:srgbClr val="202124"/>
                </a:solidFill>
                <a:effectLst/>
                <a:latin typeface="+mj-lt"/>
              </a:rPr>
              <a:t>системний</a:t>
            </a:r>
            <a:r>
              <a:rPr lang="ru-RU" sz="2800" b="1" i="1" dirty="0">
                <a:solidFill>
                  <a:srgbClr val="202124"/>
                </a:solidFill>
                <a:effectLst/>
                <a:latin typeface="+mj-lt"/>
              </a:rPr>
              <a:t> </a:t>
            </a:r>
            <a:r>
              <a:rPr lang="ru-RU" sz="2800" b="1" i="1" dirty="0" err="1">
                <a:solidFill>
                  <a:srgbClr val="202124"/>
                </a:solidFill>
                <a:effectLst/>
                <a:latin typeface="+mj-lt"/>
              </a:rPr>
              <a:t>набір</a:t>
            </a:r>
            <a:r>
              <a:rPr lang="ru-RU" sz="2800" b="1" i="1" dirty="0">
                <a:solidFill>
                  <a:srgbClr val="202124"/>
                </a:solidFill>
                <a:effectLst/>
                <a:latin typeface="+mj-lt"/>
              </a:rPr>
              <a:t> </a:t>
            </a:r>
            <a:r>
              <a:rPr lang="ru-RU" sz="2800" b="1" i="1" dirty="0" err="1">
                <a:solidFill>
                  <a:srgbClr val="202124"/>
                </a:solidFill>
                <a:effectLst/>
                <a:latin typeface="+mj-lt"/>
              </a:rPr>
              <a:t>прийомів</a:t>
            </a:r>
            <a:r>
              <a:rPr lang="ru-RU" sz="2800" b="1" i="1" dirty="0">
                <a:solidFill>
                  <a:srgbClr val="202124"/>
                </a:solidFill>
                <a:effectLst/>
                <a:latin typeface="+mj-lt"/>
              </a:rPr>
              <a:t>, </a:t>
            </a:r>
            <a:r>
              <a:rPr lang="ru-RU" sz="2800" b="1" i="1" dirty="0" err="1">
                <a:solidFill>
                  <a:srgbClr val="202124"/>
                </a:solidFill>
                <a:effectLst/>
                <a:latin typeface="+mj-lt"/>
              </a:rPr>
              <a:t>засобів</a:t>
            </a:r>
            <a:r>
              <a:rPr lang="ru-RU" sz="2800" b="1" i="1" dirty="0">
                <a:solidFill>
                  <a:srgbClr val="202124"/>
                </a:solidFill>
                <a:effectLst/>
                <a:latin typeface="+mj-lt"/>
              </a:rPr>
              <a:t> </a:t>
            </a:r>
            <a:r>
              <a:rPr lang="ru-RU" sz="2800" b="1" i="1" dirty="0" err="1">
                <a:solidFill>
                  <a:srgbClr val="202124"/>
                </a:solidFill>
                <a:effectLst/>
                <a:latin typeface="+mj-lt"/>
              </a:rPr>
              <a:t>організації</a:t>
            </a:r>
            <a:r>
              <a:rPr lang="ru-RU" sz="2800" b="1" i="1" dirty="0">
                <a:solidFill>
                  <a:srgbClr val="202124"/>
                </a:solidFill>
                <a:effectLst/>
                <a:latin typeface="+mj-lt"/>
              </a:rPr>
              <a:t> </a:t>
            </a:r>
            <a:r>
              <a:rPr lang="ru-RU" sz="2800" b="1" i="1" dirty="0" err="1">
                <a:solidFill>
                  <a:srgbClr val="202124"/>
                </a:solidFill>
                <a:effectLst/>
                <a:latin typeface="+mj-lt"/>
              </a:rPr>
              <a:t>навчальної</a:t>
            </a:r>
            <a:r>
              <a:rPr lang="ru-RU" sz="2800" b="1" i="1" dirty="0">
                <a:solidFill>
                  <a:srgbClr val="202124"/>
                </a:solidFill>
                <a:effectLst/>
                <a:latin typeface="+mj-lt"/>
              </a:rPr>
              <a:t> </a:t>
            </a:r>
            <a:r>
              <a:rPr lang="ru-RU" sz="2800" b="1" i="1" dirty="0" err="1">
                <a:solidFill>
                  <a:srgbClr val="202124"/>
                </a:solidFill>
                <a:effectLst/>
                <a:latin typeface="+mj-lt"/>
              </a:rPr>
              <a:t>діяльності</a:t>
            </a:r>
            <a:r>
              <a:rPr lang="ru-RU" sz="2800" b="1" i="1" dirty="0">
                <a:solidFill>
                  <a:srgbClr val="202124"/>
                </a:solidFill>
                <a:effectLst/>
                <a:latin typeface="+mj-lt"/>
              </a:rPr>
              <a:t>, </a:t>
            </a:r>
            <a:r>
              <a:rPr lang="ru-RU" sz="2800" b="1" i="1" dirty="0" err="1">
                <a:solidFill>
                  <a:srgbClr val="202124"/>
                </a:solidFill>
                <a:effectLst/>
                <a:latin typeface="+mj-lt"/>
              </a:rPr>
              <a:t>що</a:t>
            </a:r>
            <a:r>
              <a:rPr lang="ru-RU" sz="2800" b="1" i="1" dirty="0">
                <a:solidFill>
                  <a:srgbClr val="202124"/>
                </a:solidFill>
                <a:effectLst/>
                <a:latin typeface="+mj-lt"/>
              </a:rPr>
              <a:t> </a:t>
            </a:r>
            <a:r>
              <a:rPr lang="ru-RU" sz="2800" b="1" i="1" dirty="0" err="1">
                <a:solidFill>
                  <a:srgbClr val="202124"/>
                </a:solidFill>
                <a:effectLst/>
                <a:latin typeface="+mj-lt"/>
              </a:rPr>
              <a:t>охоплює</a:t>
            </a:r>
            <a:r>
              <a:rPr lang="ru-RU" sz="2800" b="1" i="1" dirty="0">
                <a:solidFill>
                  <a:srgbClr val="202124"/>
                </a:solidFill>
                <a:effectLst/>
                <a:latin typeface="+mj-lt"/>
              </a:rPr>
              <a:t> весь </a:t>
            </a:r>
            <a:r>
              <a:rPr lang="ru-RU" sz="2800" b="1" i="1" dirty="0" err="1">
                <a:solidFill>
                  <a:srgbClr val="202124"/>
                </a:solidFill>
                <a:effectLst/>
                <a:latin typeface="+mj-lt"/>
              </a:rPr>
              <a:t>процес</a:t>
            </a:r>
            <a:r>
              <a:rPr lang="ru-RU" sz="2800" b="1" i="1" dirty="0">
                <a:solidFill>
                  <a:srgbClr val="202124"/>
                </a:solidFill>
                <a:effectLst/>
                <a:latin typeface="+mj-lt"/>
              </a:rPr>
              <a:t> </a:t>
            </a:r>
            <a:r>
              <a:rPr lang="ru-RU" sz="2800" b="1" i="1" dirty="0" err="1">
                <a:solidFill>
                  <a:srgbClr val="202124"/>
                </a:solidFill>
                <a:effectLst/>
                <a:latin typeface="+mj-lt"/>
              </a:rPr>
              <a:t>навчання</a:t>
            </a:r>
            <a:r>
              <a:rPr lang="ru-RU" sz="2800" b="1" i="1" dirty="0">
                <a:solidFill>
                  <a:srgbClr val="202124"/>
                </a:solidFill>
                <a:effectLst/>
                <a:latin typeface="+mj-lt"/>
              </a:rPr>
              <a:t> </a:t>
            </a:r>
            <a:r>
              <a:rPr lang="ru-RU" sz="2800" b="1" i="1" dirty="0" err="1">
                <a:solidFill>
                  <a:srgbClr val="202124"/>
                </a:solidFill>
                <a:effectLst/>
                <a:latin typeface="+mj-lt"/>
              </a:rPr>
              <a:t>від</a:t>
            </a:r>
            <a:r>
              <a:rPr lang="ru-RU" sz="2800" b="1" i="1" dirty="0">
                <a:solidFill>
                  <a:srgbClr val="202124"/>
                </a:solidFill>
                <a:effectLst/>
                <a:latin typeface="+mj-lt"/>
              </a:rPr>
              <a:t> </a:t>
            </a:r>
            <a:r>
              <a:rPr lang="ru-RU" sz="2800" b="1" i="1" dirty="0" err="1">
                <a:solidFill>
                  <a:srgbClr val="202124"/>
                </a:solidFill>
                <a:effectLst/>
                <a:latin typeface="+mj-lt"/>
              </a:rPr>
              <a:t>визначення</a:t>
            </a:r>
            <a:r>
              <a:rPr lang="ru-RU" sz="2800" b="1" i="1" dirty="0">
                <a:solidFill>
                  <a:srgbClr val="202124"/>
                </a:solidFill>
                <a:effectLst/>
                <a:latin typeface="+mj-lt"/>
              </a:rPr>
              <a:t> мети до </a:t>
            </a:r>
            <a:r>
              <a:rPr lang="ru-RU" sz="2800" b="1" i="1" dirty="0" err="1">
                <a:solidFill>
                  <a:srgbClr val="202124"/>
                </a:solidFill>
                <a:effectLst/>
                <a:latin typeface="+mj-lt"/>
              </a:rPr>
              <a:t>одержання</a:t>
            </a:r>
            <a:r>
              <a:rPr lang="ru-RU" sz="2800" b="1" i="1" dirty="0">
                <a:solidFill>
                  <a:srgbClr val="202124"/>
                </a:solidFill>
                <a:effectLst/>
                <a:latin typeface="+mj-lt"/>
              </a:rPr>
              <a:t> </a:t>
            </a:r>
            <a:r>
              <a:rPr lang="ru-RU" sz="2800" b="1" i="1" dirty="0" err="1">
                <a:solidFill>
                  <a:srgbClr val="202124"/>
                </a:solidFill>
                <a:effectLst/>
                <a:latin typeface="+mj-lt"/>
              </a:rPr>
              <a:t>результатів</a:t>
            </a:r>
            <a:r>
              <a:rPr lang="ru-RU" sz="2800" b="0" i="1" dirty="0">
                <a:solidFill>
                  <a:srgbClr val="202124"/>
                </a:solidFill>
                <a:effectLst/>
                <a:latin typeface="+mj-lt"/>
              </a:rPr>
              <a:t>.</a:t>
            </a:r>
          </a:p>
          <a:p>
            <a:pPr algn="just"/>
            <a:endParaRPr lang="ru-RU" sz="2800" dirty="0"/>
          </a:p>
        </p:txBody>
      </p:sp>
    </p:spTree>
    <p:extLst>
      <p:ext uri="{BB962C8B-B14F-4D97-AF65-F5344CB8AC3E}">
        <p14:creationId xmlns="" xmlns:p14="http://schemas.microsoft.com/office/powerpoint/2010/main" val="349242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Фон Блокнотный лист - 33 фото">
            <a:extLst>
              <a:ext uri="{FF2B5EF4-FFF2-40B4-BE49-F238E27FC236}">
                <a16:creationId xmlns="" xmlns:a16="http://schemas.microsoft.com/office/drawing/2014/main" id="{B9D05FAE-0444-5B8F-4F95-475C3DC3EB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2899375" cy="213828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Фон Блокнотный лист - 33 фото">
            <a:extLst>
              <a:ext uri="{FF2B5EF4-FFF2-40B4-BE49-F238E27FC236}">
                <a16:creationId xmlns="" xmlns:a16="http://schemas.microsoft.com/office/drawing/2014/main" id="{E472963C-48F6-3152-3DF2-42B44E9E8F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312" y="0"/>
            <a:ext cx="2899375" cy="213828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Фон Блокнотный лист - 33 фото">
            <a:extLst>
              <a:ext uri="{FF2B5EF4-FFF2-40B4-BE49-F238E27FC236}">
                <a16:creationId xmlns="" xmlns:a16="http://schemas.microsoft.com/office/drawing/2014/main" id="{3360021E-95E6-40D9-C750-889761E44C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625" y="0"/>
            <a:ext cx="2899375" cy="213828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Фон Блокнотный лист - 33 фото">
            <a:extLst>
              <a:ext uri="{FF2B5EF4-FFF2-40B4-BE49-F238E27FC236}">
                <a16:creationId xmlns="" xmlns:a16="http://schemas.microsoft.com/office/drawing/2014/main" id="{A4E5B681-AC74-FC1E-359B-7392F36D68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680" y="2249071"/>
            <a:ext cx="3178381" cy="213828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Фон Блокнотный лист - 33 фото">
            <a:extLst>
              <a:ext uri="{FF2B5EF4-FFF2-40B4-BE49-F238E27FC236}">
                <a16:creationId xmlns="" xmlns:a16="http://schemas.microsoft.com/office/drawing/2014/main" id="{95370F64-DAC6-B82F-BE61-2B66EEF28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945" y="2249071"/>
            <a:ext cx="2899375" cy="213828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Фон Блокнотный лист - 33 фото">
            <a:extLst>
              <a:ext uri="{FF2B5EF4-FFF2-40B4-BE49-F238E27FC236}">
                <a16:creationId xmlns="" xmlns:a16="http://schemas.microsoft.com/office/drawing/2014/main" id="{127A20EE-6BFF-32BF-E458-3598F8C6B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523" y="4498143"/>
            <a:ext cx="3456539" cy="213828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Фон Блокнотный лист - 33 фото">
            <a:extLst>
              <a:ext uri="{FF2B5EF4-FFF2-40B4-BE49-F238E27FC236}">
                <a16:creationId xmlns="" xmlns:a16="http://schemas.microsoft.com/office/drawing/2014/main" id="{174335DF-C32D-1500-5B68-996E1E4C8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723" y="4498143"/>
            <a:ext cx="2899375" cy="213828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6312C0BD-F4EE-8AB8-9AA0-72EABB2F142A}"/>
              </a:ext>
            </a:extLst>
          </p:cNvPr>
          <p:cNvSpPr txBox="1"/>
          <p:nvPr/>
        </p:nvSpPr>
        <p:spPr>
          <a:xfrm>
            <a:off x="450166" y="221568"/>
            <a:ext cx="24492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/>
              <a:t>Технологія особистісно зорієнтованого навчання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8E2833B5-30CE-E10D-AD42-B668E1B3FD48}"/>
              </a:ext>
            </a:extLst>
          </p:cNvPr>
          <p:cNvSpPr txBox="1"/>
          <p:nvPr/>
        </p:nvSpPr>
        <p:spPr>
          <a:xfrm>
            <a:off x="5464523" y="2379042"/>
            <a:ext cx="276507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/>
              <a:t>Технологія розвитку критичного мислення</a:t>
            </a:r>
          </a:p>
          <a:p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30D2F1B5-9996-3239-ABFC-3A5963EE59C6}"/>
              </a:ext>
            </a:extLst>
          </p:cNvPr>
          <p:cNvSpPr txBox="1"/>
          <p:nvPr/>
        </p:nvSpPr>
        <p:spPr>
          <a:xfrm>
            <a:off x="1617785" y="2591973"/>
            <a:ext cx="25884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/>
              <a:t>Технологія проблемного навчання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E0438BB5-2EE5-F972-CB89-921C1C597C03}"/>
              </a:ext>
            </a:extLst>
          </p:cNvPr>
          <p:cNvSpPr txBox="1"/>
          <p:nvPr/>
        </p:nvSpPr>
        <p:spPr>
          <a:xfrm>
            <a:off x="6407476" y="278565"/>
            <a:ext cx="273652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/>
              <a:t>Технологія інтерактивного навчання</a:t>
            </a:r>
            <a:endParaRPr lang="ru-RU" sz="2800" b="1" dirty="0"/>
          </a:p>
          <a:p>
            <a:endParaRPr lang="ru-RU" dirty="0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E7BB9B5C-0D5B-784C-D06B-9D985835E592}"/>
              </a:ext>
            </a:extLst>
          </p:cNvPr>
          <p:cNvSpPr txBox="1"/>
          <p:nvPr/>
        </p:nvSpPr>
        <p:spPr>
          <a:xfrm>
            <a:off x="3448015" y="224332"/>
            <a:ext cx="25736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/>
              <a:t>Ігрові технології</a:t>
            </a:r>
            <a:endParaRPr lang="ru-RU" sz="4000" b="1" dirty="0"/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856DD9A5-7C22-5E83-510B-B6064584A020}"/>
              </a:ext>
            </a:extLst>
          </p:cNvPr>
          <p:cNvSpPr txBox="1"/>
          <p:nvPr/>
        </p:nvSpPr>
        <p:spPr>
          <a:xfrm>
            <a:off x="2160463" y="4951827"/>
            <a:ext cx="241153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3200" b="1" dirty="0"/>
              <a:t>Проектна технологія</a:t>
            </a:r>
            <a:endParaRPr lang="ru-RU" sz="3200" b="1" dirty="0"/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4E8BE3A2-9B36-4AFB-3756-C28428281880}"/>
              </a:ext>
            </a:extLst>
          </p:cNvPr>
          <p:cNvSpPr txBox="1"/>
          <p:nvPr/>
        </p:nvSpPr>
        <p:spPr>
          <a:xfrm>
            <a:off x="5966590" y="4705606"/>
            <a:ext cx="289937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3200" b="1" dirty="0"/>
              <a:t>Технологія розвивального навчання</a:t>
            </a:r>
            <a:endParaRPr lang="ru-RU" sz="3200" b="1" dirty="0"/>
          </a:p>
        </p:txBody>
      </p:sp>
    </p:spTree>
    <p:extLst>
      <p:ext uri="{BB962C8B-B14F-4D97-AF65-F5344CB8AC3E}">
        <p14:creationId xmlns="" xmlns:p14="http://schemas.microsoft.com/office/powerpoint/2010/main" val="1705599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831850" y="127000"/>
            <a:ext cx="7778750" cy="914400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51206" tIns="25603" rIns="51206" bIns="25603" rtlCol="0" anchor="ctr"/>
          <a:lstStyle/>
          <a:p>
            <a:pPr algn="ctr"/>
            <a:r>
              <a:rPr lang="uk-UA" sz="3200" b="1" i="1" dirty="0" smtClean="0"/>
              <a:t>Сучасні технології в початковій школі</a:t>
            </a:r>
            <a:endParaRPr lang="uk-UA" sz="3200" b="1" i="1" dirty="0"/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="" xmlns:p14="http://schemas.microsoft.com/office/powerpoint/2010/main" val="2443329205"/>
              </p:ext>
            </p:extLst>
          </p:nvPr>
        </p:nvGraphicFramePr>
        <p:xfrm>
          <a:off x="0" y="1271249"/>
          <a:ext cx="8904157" cy="4995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399646391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="" xmlns:p14="http://schemas.microsoft.com/office/powerpoint/2010/main" val="1602148565"/>
              </p:ext>
            </p:extLst>
          </p:nvPr>
        </p:nvGraphicFramePr>
        <p:xfrm>
          <a:off x="457200" y="1600200"/>
          <a:ext cx="7864824" cy="4492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Скругленный прямоугольник 4"/>
          <p:cNvSpPr/>
          <p:nvPr/>
        </p:nvSpPr>
        <p:spPr>
          <a:xfrm>
            <a:off x="747956" y="479684"/>
            <a:ext cx="7778750" cy="714115"/>
          </a:xfrm>
          <a:prstGeom prst="roundRect">
            <a:avLst/>
          </a:prstGeom>
          <a:gradFill flip="none" rotWithShape="1">
            <a:gsLst>
              <a:gs pos="0">
                <a:srgbClr val="9900CC">
                  <a:tint val="66000"/>
                  <a:satMod val="160000"/>
                </a:srgbClr>
              </a:gs>
              <a:gs pos="50000">
                <a:srgbClr val="9900CC">
                  <a:tint val="44500"/>
                  <a:satMod val="160000"/>
                </a:srgbClr>
              </a:gs>
              <a:gs pos="100000">
                <a:srgbClr val="9900CC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51206" tIns="25603" rIns="51206" bIns="25603" rtlCol="0" anchor="ctr"/>
          <a:lstStyle/>
          <a:p>
            <a:pPr algn="ctr"/>
            <a:r>
              <a:rPr lang="uk-UA" sz="2700" b="1" i="1" dirty="0" smtClean="0"/>
              <a:t>Нестандартні уроки, які я використовую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="" xmlns:a14="http://schemas.microsoft.com/office/drawing/2010/main">
                  <a14:imgLayer r:embed="">
                    <a14:imgEffect>
                      <a14:backgroundRemoval t="0" b="98369" l="109" r="99457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295401"/>
            <a:ext cx="2762561" cy="245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="" xmlns:a14="http://schemas.microsoft.com/office/drawing/2010/main">
                  <a14:imgLayer r:embed="">
                    <a14:imgEffect>
                      <a14:backgroundRemoval t="0" b="100000" l="0" r="100000">
                        <a14:foregroundMark x1="72989" y1="45745" x2="72989" y2="45745"/>
                        <a14:foregroundMark x1="79885" y1="40071" x2="79885" y2="40071"/>
                        <a14:foregroundMark x1="46552" y1="76950" x2="46552" y2="76950"/>
                        <a14:foregroundMark x1="88793" y1="30496" x2="88793" y2="30496"/>
                        <a14:foregroundMark x1="16667" y1="96809" x2="16667" y2="96809"/>
                        <a14:foregroundMark x1="15517" y1="93972" x2="15517" y2="93972"/>
                        <a14:foregroundMark x1="37356" y1="95035" x2="37356" y2="95035"/>
                        <a14:foregroundMark x1="22126" y1="41135" x2="22126" y2="41135"/>
                        <a14:foregroundMark x1="28161" y1="39362" x2="28161" y2="39362"/>
                        <a14:foregroundMark x1="15517" y1="29078" x2="15517" y2="29078"/>
                        <a14:foregroundMark x1="17816" y1="26241" x2="17816" y2="26241"/>
                        <a14:foregroundMark x1="16667" y1="33688" x2="16667" y2="33688"/>
                        <a14:foregroundMark x1="14368" y1="33333" x2="14368" y2="33333"/>
                        <a14:foregroundMark x1="12356" y1="29078" x2="12356" y2="29078"/>
                        <a14:foregroundMark x1="21264" y1="24823" x2="22126" y2="27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257800"/>
            <a:ext cx="1333500" cy="1440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27032746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Лист из блокнота - фото и картинки abrakadabra.fun">
            <a:extLst>
              <a:ext uri="{FF2B5EF4-FFF2-40B4-BE49-F238E27FC236}">
                <a16:creationId xmlns="" xmlns:a16="http://schemas.microsoft.com/office/drawing/2014/main" id="{502196AA-1E50-1639-11C2-1FF42F444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343" y="1069505"/>
            <a:ext cx="6809992" cy="53453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Цвет Маркер Ручка - Бесплатная векторная графика на Pixabay">
            <a:extLst>
              <a:ext uri="{FF2B5EF4-FFF2-40B4-BE49-F238E27FC236}">
                <a16:creationId xmlns="" xmlns:a16="http://schemas.microsoft.com/office/drawing/2014/main" id="{A161887C-1D24-83B3-C52E-4A7F10D6E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78032"/>
            <a:ext cx="2103034" cy="24829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3287492-1E57-4AAA-B2DF-1980E474AF60}"/>
              </a:ext>
            </a:extLst>
          </p:cNvPr>
          <p:cNvSpPr txBox="1"/>
          <p:nvPr/>
        </p:nvSpPr>
        <p:spPr>
          <a:xfrm>
            <a:off x="2475915" y="1736976"/>
            <a:ext cx="592249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8000" algn="just">
              <a:buFont typeface="Wingdings" panose="05000000000000000000" pitchFamily="2" charset="2"/>
              <a:buChar char="ü"/>
            </a:pPr>
            <a:r>
              <a:rPr lang="uk-UA" sz="3600" i="1" dirty="0"/>
              <a:t>Диференційований підхід до навчання</a:t>
            </a:r>
            <a:r>
              <a:rPr lang="ru-RU" sz="3600" i="1" dirty="0"/>
              <a:t>.</a:t>
            </a:r>
          </a:p>
          <a:p>
            <a:pPr marL="108000" algn="just">
              <a:buFont typeface="Wingdings" panose="05000000000000000000" pitchFamily="2" charset="2"/>
              <a:buChar char="ü"/>
            </a:pPr>
            <a:r>
              <a:rPr lang="ru-RU" sz="3600" i="1" dirty="0" err="1"/>
              <a:t>Створення</a:t>
            </a:r>
            <a:r>
              <a:rPr lang="ru-RU" sz="3600" i="1" dirty="0"/>
              <a:t> умов для </a:t>
            </a:r>
            <a:r>
              <a:rPr lang="ru-RU" sz="3600" i="1" dirty="0" err="1"/>
              <a:t>всебічного</a:t>
            </a:r>
            <a:r>
              <a:rPr lang="ru-RU" sz="3600" i="1" dirty="0"/>
              <a:t> </a:t>
            </a:r>
            <a:r>
              <a:rPr lang="ru-RU" sz="3600" i="1" dirty="0" err="1"/>
              <a:t>розвитку</a:t>
            </a:r>
            <a:r>
              <a:rPr lang="ru-RU" sz="3600" i="1" dirty="0"/>
              <a:t> </a:t>
            </a:r>
            <a:r>
              <a:rPr lang="ru-RU" sz="3600" i="1" dirty="0" err="1"/>
              <a:t>особистості</a:t>
            </a:r>
            <a:r>
              <a:rPr lang="ru-RU" sz="3600" i="1" dirty="0"/>
              <a:t>.</a:t>
            </a:r>
          </a:p>
          <a:p>
            <a:pPr marL="108000" algn="just">
              <a:buFont typeface="Wingdings" panose="05000000000000000000" pitchFamily="2" charset="2"/>
              <a:buChar char="ü"/>
            </a:pPr>
            <a:r>
              <a:rPr lang="ru-RU" sz="3600" i="1" dirty="0" err="1"/>
              <a:t>Розвиток</a:t>
            </a:r>
            <a:r>
              <a:rPr lang="ru-RU" sz="3600" i="1" dirty="0"/>
              <a:t> </a:t>
            </a:r>
            <a:r>
              <a:rPr lang="ru-RU" sz="3600" i="1" dirty="0" err="1"/>
              <a:t>творчих</a:t>
            </a:r>
            <a:r>
              <a:rPr lang="ru-RU" sz="3600" i="1" dirty="0"/>
              <a:t> </a:t>
            </a:r>
            <a:r>
              <a:rPr lang="ru-RU" sz="3600" i="1" dirty="0" err="1"/>
              <a:t>здібностей</a:t>
            </a:r>
            <a:r>
              <a:rPr lang="ru-RU" sz="3600" i="1" dirty="0"/>
              <a:t>.</a:t>
            </a:r>
          </a:p>
          <a:p>
            <a:pPr marL="108000" algn="just">
              <a:buFont typeface="Wingdings" panose="05000000000000000000" pitchFamily="2" charset="2"/>
              <a:buChar char="ü"/>
            </a:pPr>
            <a:r>
              <a:rPr lang="ru-RU" sz="3600" i="1" dirty="0" err="1"/>
              <a:t>Впровадження</a:t>
            </a:r>
            <a:r>
              <a:rPr lang="ru-RU" sz="3600" i="1" dirty="0"/>
              <a:t> </a:t>
            </a:r>
            <a:r>
              <a:rPr lang="ru-RU" sz="3600" i="1" dirty="0" err="1"/>
              <a:t>інноваційних</a:t>
            </a:r>
            <a:r>
              <a:rPr lang="ru-RU" sz="3600" i="1" dirty="0"/>
              <a:t> </a:t>
            </a:r>
            <a:r>
              <a:rPr lang="ru-RU" sz="3600" i="1" dirty="0" err="1"/>
              <a:t>методів</a:t>
            </a:r>
            <a:r>
              <a:rPr lang="ru-RU" sz="3600" i="1" dirty="0"/>
              <a:t>.</a:t>
            </a:r>
            <a:endParaRPr lang="uk-UA" sz="3600" i="1" dirty="0"/>
          </a:p>
        </p:txBody>
      </p:sp>
      <mc:AlternateContent xmlns:mc="http://schemas.openxmlformats.org/markup-compatibility/2006">
        <mc:Choice xmlns="" xmlns:aink="http://schemas.microsoft.com/office/drawing/2016/ink" xmlns:p14="http://schemas.microsoft.com/office/powerpoint/2010/main" Requires="p14 aink">
          <p:contentPart p14:bwMode="auto" r:id="rId4">
            <p14:nvContentPartPr>
              <p14:cNvPr id="19" name="Рукописный ввод 18">
                <a:extLst>
                  <a:ext uri="{FF2B5EF4-FFF2-40B4-BE49-F238E27FC236}">
                    <a16:creationId xmlns:a16="http://schemas.microsoft.com/office/drawing/2014/main" id="{7443BFB1-740D-144D-7C57-DC491A8D0723}"/>
                  </a:ext>
                </a:extLst>
              </p14:cNvPr>
              <p14:cNvContentPartPr/>
              <p14:nvPr/>
            </p14:nvContentPartPr>
            <p14:xfrm>
              <a:off x="-2152634" y="3179188"/>
              <a:ext cx="360" cy="360"/>
            </p14:xfrm>
          </p:contentPart>
        </mc:Choice>
        <mc:Fallback>
          <p:pic>
            <p:nvPicPr>
              <p:cNvPr id="19" name="Рукописный ввод 18">
                <a:extLst>
                  <a:ext uri="{FF2B5EF4-FFF2-40B4-BE49-F238E27FC236}">
                    <a16:creationId xmlns:p14="http://schemas.microsoft.com/office/powerpoint/2010/main" xmlns:aink="http://schemas.microsoft.com/office/drawing/2016/ink" xmlns="" xmlns:a16="http://schemas.microsoft.com/office/drawing/2014/main" id="{7443BFB1-740D-144D-7C57-DC491A8D0723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-2170634" y="3161188"/>
                <a:ext cx="36000" cy="36000"/>
              </a:xfrm>
              <a:prstGeom prst="rect">
                <a:avLst/>
              </a:prstGeom>
            </p:spPr>
          </p:pic>
        </mc:Fallback>
      </mc:AlternateContent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D4C4B150-B6A1-1C4D-FBD4-76789F210E23}"/>
              </a:ext>
            </a:extLst>
          </p:cNvPr>
          <p:cNvSpPr txBox="1"/>
          <p:nvPr/>
        </p:nvSpPr>
        <p:spPr>
          <a:xfrm>
            <a:off x="1941343" y="288961"/>
            <a:ext cx="69353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/>
              <a:t>Напрямки роботи:</a:t>
            </a:r>
            <a:endParaRPr lang="ru-RU" sz="4400" b="1" dirty="0"/>
          </a:p>
        </p:txBody>
      </p:sp>
    </p:spTree>
    <p:extLst>
      <p:ext uri="{BB962C8B-B14F-4D97-AF65-F5344CB8AC3E}">
        <p14:creationId xmlns="" xmlns:p14="http://schemas.microsoft.com/office/powerpoint/2010/main" val="2156928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Лист из блокнота - фото и картинки abrakadabra.fun">
            <a:extLst>
              <a:ext uri="{FF2B5EF4-FFF2-40B4-BE49-F238E27FC236}">
                <a16:creationId xmlns="" xmlns:a16="http://schemas.microsoft.com/office/drawing/2014/main" id="{502196AA-1E50-1639-11C2-1FF42F444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343" y="1448971"/>
            <a:ext cx="6809992" cy="49658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3287492-1E57-4AAA-B2DF-1980E474AF60}"/>
              </a:ext>
            </a:extLst>
          </p:cNvPr>
          <p:cNvSpPr txBox="1"/>
          <p:nvPr/>
        </p:nvSpPr>
        <p:spPr>
          <a:xfrm>
            <a:off x="2574389" y="2039093"/>
            <a:ext cx="592249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8000" algn="just">
              <a:buFont typeface="Wingdings" panose="05000000000000000000" pitchFamily="2" charset="2"/>
              <a:buChar char="ü"/>
            </a:pPr>
            <a:r>
              <a:rPr lang="ru-RU" sz="4800" b="1" i="1" dirty="0">
                <a:solidFill>
                  <a:srgbClr val="202124"/>
                </a:solidFill>
                <a:effectLst/>
                <a:latin typeface="+mj-lt"/>
              </a:rPr>
              <a:t>робота з батьками,</a:t>
            </a:r>
          </a:p>
          <a:p>
            <a:pPr marL="108000" algn="just">
              <a:buFont typeface="Wingdings" panose="05000000000000000000" pitchFamily="2" charset="2"/>
              <a:buChar char="ü"/>
            </a:pPr>
            <a:r>
              <a:rPr lang="ru-RU" sz="4800" b="1" i="1" dirty="0">
                <a:solidFill>
                  <a:srgbClr val="202124"/>
                </a:solidFill>
                <a:effectLst/>
                <a:latin typeface="+mj-lt"/>
              </a:rPr>
              <a:t> </a:t>
            </a:r>
            <a:r>
              <a:rPr lang="ru-RU" sz="4800" b="1" i="1" dirty="0" err="1">
                <a:solidFill>
                  <a:srgbClr val="202124"/>
                </a:solidFill>
                <a:effectLst/>
                <a:latin typeface="+mj-lt"/>
              </a:rPr>
              <a:t>індивідуальна</a:t>
            </a:r>
            <a:r>
              <a:rPr lang="ru-RU" sz="4800" b="1" i="1" dirty="0">
                <a:solidFill>
                  <a:srgbClr val="202124"/>
                </a:solidFill>
                <a:effectLst/>
                <a:latin typeface="+mj-lt"/>
              </a:rPr>
              <a:t> робота з </a:t>
            </a:r>
            <a:r>
              <a:rPr lang="ru-RU" sz="4800" b="1" i="1" dirty="0" err="1">
                <a:solidFill>
                  <a:srgbClr val="202124"/>
                </a:solidFill>
                <a:effectLst/>
                <a:latin typeface="+mj-lt"/>
              </a:rPr>
              <a:t>учнями</a:t>
            </a:r>
            <a:r>
              <a:rPr lang="ru-RU" sz="4800" b="1" i="1" dirty="0">
                <a:solidFill>
                  <a:srgbClr val="202124"/>
                </a:solidFill>
                <a:effectLst/>
                <a:latin typeface="+mj-lt"/>
              </a:rPr>
              <a:t>,</a:t>
            </a:r>
          </a:p>
          <a:p>
            <a:pPr marL="108000" algn="just">
              <a:buFont typeface="Wingdings" panose="05000000000000000000" pitchFamily="2" charset="2"/>
              <a:buChar char="ü"/>
            </a:pPr>
            <a:r>
              <a:rPr lang="ru-RU" sz="4800" b="1" i="1" dirty="0" err="1">
                <a:solidFill>
                  <a:srgbClr val="202124"/>
                </a:solidFill>
                <a:effectLst/>
                <a:latin typeface="+mj-lt"/>
              </a:rPr>
              <a:t>охорона</a:t>
            </a:r>
            <a:r>
              <a:rPr lang="ru-RU" sz="4800" b="1" i="1" dirty="0">
                <a:solidFill>
                  <a:srgbClr val="202124"/>
                </a:solidFill>
                <a:effectLst/>
                <a:latin typeface="+mj-lt"/>
              </a:rPr>
              <a:t> </a:t>
            </a:r>
            <a:r>
              <a:rPr lang="ru-RU" sz="4800" b="1" i="1" dirty="0" err="1">
                <a:solidFill>
                  <a:srgbClr val="202124"/>
                </a:solidFill>
                <a:effectLst/>
                <a:latin typeface="+mj-lt"/>
              </a:rPr>
              <a:t>життя</a:t>
            </a:r>
            <a:r>
              <a:rPr lang="ru-RU" sz="4800" b="1" i="1" dirty="0">
                <a:solidFill>
                  <a:srgbClr val="202124"/>
                </a:solidFill>
                <a:effectLst/>
                <a:latin typeface="+mj-lt"/>
              </a:rPr>
              <a:t> і </a:t>
            </a:r>
            <a:r>
              <a:rPr lang="ru-RU" sz="4800" b="1" i="1" dirty="0" err="1">
                <a:solidFill>
                  <a:srgbClr val="202124"/>
                </a:solidFill>
                <a:effectLst/>
                <a:latin typeface="+mj-lt"/>
              </a:rPr>
              <a:t>здоров’я</a:t>
            </a:r>
            <a:r>
              <a:rPr lang="ru-RU" sz="4800" b="1" i="1" dirty="0">
                <a:solidFill>
                  <a:srgbClr val="202124"/>
                </a:solidFill>
                <a:effectLst/>
                <a:latin typeface="+mj-lt"/>
              </a:rPr>
              <a:t> </a:t>
            </a:r>
            <a:r>
              <a:rPr lang="ru-RU" sz="4800" b="1" i="1" dirty="0" err="1">
                <a:solidFill>
                  <a:srgbClr val="202124"/>
                </a:solidFill>
                <a:effectLst/>
                <a:latin typeface="+mj-lt"/>
              </a:rPr>
              <a:t>учнів</a:t>
            </a:r>
            <a:r>
              <a:rPr lang="ru-RU" sz="4800" b="1" i="1" dirty="0">
                <a:solidFill>
                  <a:srgbClr val="202124"/>
                </a:solidFill>
                <a:latin typeface="+mj-lt"/>
              </a:rPr>
              <a:t>.</a:t>
            </a:r>
            <a:endParaRPr lang="ru-RU" sz="4800" b="1" i="1" dirty="0">
              <a:solidFill>
                <a:srgbClr val="202124"/>
              </a:solidFill>
              <a:effectLst/>
              <a:latin typeface="+mj-lt"/>
            </a:endParaRPr>
          </a:p>
        </p:txBody>
      </p:sp>
      <mc:AlternateContent xmlns:mc="http://schemas.openxmlformats.org/markup-compatibility/2006">
        <mc:Choice xmlns="" xmlns:aink="http://schemas.microsoft.com/office/drawing/2016/ink" xmlns:p14="http://schemas.microsoft.com/office/powerpoint/2010/main" Requires="p14 aink">
          <p:contentPart p14:bwMode="auto" r:id="rId3">
            <p14:nvContentPartPr>
              <p14:cNvPr id="19" name="Рукописный ввод 18">
                <a:extLst>
                  <a:ext uri="{FF2B5EF4-FFF2-40B4-BE49-F238E27FC236}">
                    <a16:creationId xmlns:a16="http://schemas.microsoft.com/office/drawing/2014/main" id="{7443BFB1-740D-144D-7C57-DC491A8D0723}"/>
                  </a:ext>
                </a:extLst>
              </p14:cNvPr>
              <p14:cNvContentPartPr/>
              <p14:nvPr/>
            </p14:nvContentPartPr>
            <p14:xfrm>
              <a:off x="-2152634" y="3179188"/>
              <a:ext cx="360" cy="360"/>
            </p14:xfrm>
          </p:contentPart>
        </mc:Choice>
        <mc:Fallback>
          <p:pic>
            <p:nvPicPr>
              <p:cNvPr id="19" name="Рукописный ввод 18">
                <a:extLst>
                  <a:ext uri="{FF2B5EF4-FFF2-40B4-BE49-F238E27FC236}">
                    <a16:creationId xmlns:p14="http://schemas.microsoft.com/office/powerpoint/2010/main" xmlns:aink="http://schemas.microsoft.com/office/drawing/2016/ink" xmlns="" xmlns:a16="http://schemas.microsoft.com/office/drawing/2014/main" id="{7443BFB1-740D-144D-7C57-DC491A8D0723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-2170634" y="3161188"/>
                <a:ext cx="36000" cy="36000"/>
              </a:xfrm>
              <a:prstGeom prst="rect">
                <a:avLst/>
              </a:prstGeom>
            </p:spPr>
          </p:pic>
        </mc:Fallback>
      </mc:AlternateContent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D4C4B150-B6A1-1C4D-FBD4-76789F210E23}"/>
              </a:ext>
            </a:extLst>
          </p:cNvPr>
          <p:cNvSpPr txBox="1"/>
          <p:nvPr/>
        </p:nvSpPr>
        <p:spPr>
          <a:xfrm>
            <a:off x="844063" y="387966"/>
            <a:ext cx="80467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/>
              <a:t>Основні напрямки виховної роботи:</a:t>
            </a:r>
            <a:endParaRPr lang="ru-RU" sz="3600" b="1" dirty="0"/>
          </a:p>
        </p:txBody>
      </p:sp>
      <p:pic>
        <p:nvPicPr>
          <p:cNvPr id="7172" name="Picture 4" descr="Free Colored marker clipart design illustration 9384717 PNG with  Transparent Background">
            <a:extLst>
              <a:ext uri="{FF2B5EF4-FFF2-40B4-BE49-F238E27FC236}">
                <a16:creationId xmlns="" xmlns:a16="http://schemas.microsoft.com/office/drawing/2014/main" id="{5543DF5C-033E-7560-EA64-6ACED4ABBD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203"/>
          <a:stretch/>
        </p:blipFill>
        <p:spPr bwMode="auto">
          <a:xfrm rot="16200000">
            <a:off x="-826687" y="3897331"/>
            <a:ext cx="3590975" cy="9080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197785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FFA9698-2A9B-A076-DEDA-A1C470AFF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5201" y="258350"/>
            <a:ext cx="6589199" cy="1280890"/>
          </a:xfrm>
        </p:spPr>
        <p:txBody>
          <a:bodyPr>
            <a:normAutofit/>
          </a:bodyPr>
          <a:lstStyle/>
          <a:p>
            <a:r>
              <a:rPr lang="uk-UA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Візитна картка:</a:t>
            </a:r>
            <a:endParaRPr lang="ru-RU" sz="5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04D4BCC-DBC6-72D8-B694-72FF186FD0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50498"/>
            <a:ext cx="8295249" cy="5507501"/>
          </a:xfrm>
        </p:spPr>
        <p:txBody>
          <a:bodyPr>
            <a:normAutofit/>
          </a:bodyPr>
          <a:lstStyle/>
          <a:p>
            <a:r>
              <a:rPr lang="uk-UA" sz="3200" b="1" dirty="0">
                <a:latin typeface="Comic Sans MS" panose="030F0702030302020204" pitchFamily="66" charset="0"/>
              </a:rPr>
              <a:t>Дата народження</a:t>
            </a:r>
            <a:r>
              <a:rPr lang="uk-UA" sz="3200" b="1" dirty="0" smtClean="0">
                <a:latin typeface="Comic Sans MS" panose="030F0702030302020204" pitchFamily="66" charset="0"/>
              </a:rPr>
              <a:t>: 12.05.1984 </a:t>
            </a:r>
            <a:endParaRPr lang="uk-UA" sz="3200" b="1" dirty="0">
              <a:latin typeface="Comic Sans MS" panose="030F0702030302020204" pitchFamily="66" charset="0"/>
            </a:endParaRPr>
          </a:p>
          <a:p>
            <a:r>
              <a:rPr lang="uk-UA" sz="3200" b="1" dirty="0">
                <a:latin typeface="Comic Sans MS" panose="030F0702030302020204" pitchFamily="66" charset="0"/>
              </a:rPr>
              <a:t>Освіта: </a:t>
            </a:r>
            <a:r>
              <a:rPr lang="uk-UA" sz="3200" b="1" dirty="0" smtClean="0">
                <a:latin typeface="Comic Sans MS" panose="030F0702030302020204" pitchFamily="66" charset="0"/>
              </a:rPr>
              <a:t>вища</a:t>
            </a:r>
            <a:endParaRPr lang="uk-UA" sz="3200" b="1" dirty="0">
              <a:latin typeface="Comic Sans MS" panose="030F0702030302020204" pitchFamily="66" charset="0"/>
            </a:endParaRPr>
          </a:p>
          <a:p>
            <a:r>
              <a:rPr lang="ru-RU" sz="3200" b="1" dirty="0">
                <a:latin typeface="Comic Sans MS" panose="030F0702030302020204" pitchFamily="66" charset="0"/>
              </a:rPr>
              <a:t>Стаж </a:t>
            </a:r>
            <a:r>
              <a:rPr lang="ru-RU" sz="3200" b="1" dirty="0" err="1">
                <a:latin typeface="Comic Sans MS" panose="030F0702030302020204" pitchFamily="66" charset="0"/>
              </a:rPr>
              <a:t>роботи</a:t>
            </a:r>
            <a:r>
              <a:rPr lang="ru-RU" sz="3200" b="1" dirty="0" smtClean="0">
                <a:latin typeface="Comic Sans MS" panose="030F0702030302020204" pitchFamily="66" charset="0"/>
              </a:rPr>
              <a:t>: 18р.</a:t>
            </a:r>
            <a:endParaRPr lang="ru-RU" sz="3200" b="1" dirty="0">
              <a:latin typeface="Comic Sans MS" panose="030F0702030302020204" pitchFamily="66" charset="0"/>
            </a:endParaRPr>
          </a:p>
          <a:p>
            <a:r>
              <a:rPr lang="ru-RU" sz="3200" b="1" dirty="0" err="1">
                <a:latin typeface="Comic Sans MS" panose="030F0702030302020204" pitchFamily="66" charset="0"/>
              </a:rPr>
              <a:t>Місце</a:t>
            </a:r>
            <a:r>
              <a:rPr lang="ru-RU" sz="3200" b="1" dirty="0">
                <a:latin typeface="Comic Sans MS" panose="030F0702030302020204" pitchFamily="66" charset="0"/>
              </a:rPr>
              <a:t> </a:t>
            </a:r>
            <a:r>
              <a:rPr lang="ru-RU" sz="3200" b="1" dirty="0" err="1">
                <a:latin typeface="Comic Sans MS" panose="030F0702030302020204" pitchFamily="66" charset="0"/>
              </a:rPr>
              <a:t>роботи</a:t>
            </a:r>
            <a:r>
              <a:rPr lang="ru-RU" sz="3200" b="1" dirty="0" smtClean="0">
                <a:latin typeface="Comic Sans MS" panose="030F0702030302020204" pitchFamily="66" charset="0"/>
              </a:rPr>
              <a:t>: </a:t>
            </a:r>
            <a:r>
              <a:rPr lang="ru-RU" sz="3200" b="1" dirty="0" err="1" smtClean="0">
                <a:latin typeface="Comic Sans MS" panose="030F0702030302020204" pitchFamily="66" charset="0"/>
              </a:rPr>
              <a:t>Новозаводський</a:t>
            </a:r>
            <a:r>
              <a:rPr lang="ru-RU" sz="3200" b="1" dirty="0" smtClean="0">
                <a:latin typeface="Comic Sans MS" panose="030F0702030302020204" pitchFamily="66" charset="0"/>
              </a:rPr>
              <a:t> </a:t>
            </a:r>
            <a:r>
              <a:rPr lang="ru-RU" sz="3200" b="1" dirty="0" err="1" smtClean="0">
                <a:latin typeface="Comic Sans MS" panose="030F0702030302020204" pitchFamily="66" charset="0"/>
              </a:rPr>
              <a:t>ліцей</a:t>
            </a:r>
            <a:endParaRPr lang="ru-RU" sz="3200" b="1" dirty="0">
              <a:latin typeface="Comic Sans MS" panose="030F0702030302020204" pitchFamily="66" charset="0"/>
            </a:endParaRPr>
          </a:p>
          <a:p>
            <a:r>
              <a:rPr lang="ru-RU" sz="3200" b="1" dirty="0">
                <a:latin typeface="Comic Sans MS" panose="030F0702030302020204" pitchFamily="66" charset="0"/>
              </a:rPr>
              <a:t>Посада</a:t>
            </a:r>
            <a:r>
              <a:rPr lang="ru-RU" sz="3200" b="1" dirty="0" smtClean="0">
                <a:latin typeface="Comic Sans MS" panose="030F0702030302020204" pitchFamily="66" charset="0"/>
              </a:rPr>
              <a:t>: </a:t>
            </a:r>
            <a:r>
              <a:rPr lang="ru-RU" sz="3200" b="1" dirty="0" err="1" smtClean="0">
                <a:latin typeface="Comic Sans MS" panose="030F0702030302020204" pitchFamily="66" charset="0"/>
              </a:rPr>
              <a:t>вчитель</a:t>
            </a:r>
            <a:r>
              <a:rPr lang="ru-RU" sz="3200" b="1" dirty="0" smtClean="0">
                <a:latin typeface="Comic Sans MS" panose="030F0702030302020204" pitchFamily="66" charset="0"/>
              </a:rPr>
              <a:t> </a:t>
            </a:r>
            <a:r>
              <a:rPr lang="ru-RU" sz="3200" b="1" dirty="0" err="1" smtClean="0">
                <a:latin typeface="Comic Sans MS" panose="030F0702030302020204" pitchFamily="66" charset="0"/>
              </a:rPr>
              <a:t>початкових</a:t>
            </a:r>
            <a:r>
              <a:rPr lang="ru-RU" sz="3200" b="1" dirty="0" smtClean="0">
                <a:latin typeface="Comic Sans MS" panose="030F0702030302020204" pitchFamily="66" charset="0"/>
              </a:rPr>
              <a:t> </a:t>
            </a:r>
            <a:r>
              <a:rPr lang="ru-RU" sz="3200" b="1" dirty="0" err="1" smtClean="0">
                <a:latin typeface="Comic Sans MS" panose="030F0702030302020204" pitchFamily="66" charset="0"/>
              </a:rPr>
              <a:t>класів</a:t>
            </a:r>
            <a:endParaRPr lang="ru-RU" sz="3200" b="1" dirty="0">
              <a:latin typeface="Comic Sans MS" panose="030F0702030302020204" pitchFamily="66" charset="0"/>
            </a:endParaRPr>
          </a:p>
          <a:p>
            <a:r>
              <a:rPr lang="ru-RU" sz="3200" b="1" dirty="0" err="1" smtClean="0">
                <a:latin typeface="Comic Sans MS" panose="030F0702030302020204" pitchFamily="66" charset="0"/>
              </a:rPr>
              <a:t>Курси</a:t>
            </a:r>
            <a:r>
              <a:rPr lang="ru-RU" sz="3200" b="1" dirty="0" smtClean="0">
                <a:latin typeface="Comic Sans MS" panose="030F0702030302020204" pitchFamily="66" charset="0"/>
              </a:rPr>
              <a:t> </a:t>
            </a:r>
            <a:r>
              <a:rPr lang="ru-RU" sz="3200" b="1" dirty="0" err="1" smtClean="0">
                <a:latin typeface="Comic Sans MS" panose="030F0702030302020204" pitchFamily="66" charset="0"/>
              </a:rPr>
              <a:t>підвищення</a:t>
            </a:r>
            <a:r>
              <a:rPr lang="ru-RU" sz="3200" b="1" dirty="0" smtClean="0">
                <a:latin typeface="Comic Sans MS" panose="030F0702030302020204" pitchFamily="66" charset="0"/>
              </a:rPr>
              <a:t> </a:t>
            </a:r>
            <a:r>
              <a:rPr lang="ru-RU" sz="3200" b="1" dirty="0" err="1" smtClean="0">
                <a:latin typeface="Comic Sans MS" panose="030F0702030302020204" pitchFamily="66" charset="0"/>
              </a:rPr>
              <a:t>кваліфікації</a:t>
            </a:r>
            <a:r>
              <a:rPr lang="ru-RU" sz="3200" b="1" dirty="0" smtClean="0">
                <a:latin typeface="Comic Sans MS" panose="030F0702030302020204" pitchFamily="66" charset="0"/>
              </a:rPr>
              <a:t>: </a:t>
            </a:r>
            <a:endParaRPr lang="ru-RU" sz="3200" b="1" dirty="0">
              <a:latin typeface="Comic Sans MS" panose="030F0702030302020204" pitchFamily="66" charset="0"/>
            </a:endParaRPr>
          </a:p>
          <a:p>
            <a:r>
              <a:rPr lang="ru-RU" sz="3200" b="1" dirty="0" err="1">
                <a:latin typeface="Comic Sans MS" panose="030F0702030302020204" pitchFamily="66" charset="0"/>
              </a:rPr>
              <a:t>Категорія</a:t>
            </a:r>
            <a:r>
              <a:rPr lang="ru-RU" sz="3200" b="1" dirty="0" smtClean="0">
                <a:latin typeface="Comic Sans MS" panose="030F0702030302020204" pitchFamily="66" charset="0"/>
              </a:rPr>
              <a:t>: ІІ</a:t>
            </a:r>
            <a:endParaRPr lang="ru-RU" sz="32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53694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7700" y="1905000"/>
            <a:ext cx="3253740" cy="2744751"/>
          </a:xfrm>
          <a:prstGeom prst="rect">
            <a:avLst/>
          </a:prstGeom>
        </p:spPr>
        <p:txBody>
          <a:bodyPr wrap="square" lIns="51206" tIns="25603" rIns="51206" bIns="25603">
            <a:spAutoFit/>
          </a:bodyPr>
          <a:lstStyle/>
          <a:p>
            <a:pPr algn="ctr"/>
            <a:r>
              <a:rPr lang="ru-RU" sz="2500" b="1" dirty="0"/>
              <a:t>Одним </a:t>
            </a:r>
            <a:r>
              <a:rPr lang="ru-RU" sz="2500" b="1" dirty="0" err="1"/>
              <a:t>із</a:t>
            </a:r>
            <a:r>
              <a:rPr lang="ru-RU" sz="2500" b="1" dirty="0"/>
              <a:t> </a:t>
            </a:r>
            <a:r>
              <a:rPr lang="ru-RU" sz="2500" b="1" dirty="0" err="1"/>
              <a:t>головних</a:t>
            </a:r>
            <a:r>
              <a:rPr lang="ru-RU" sz="2500" b="1" dirty="0"/>
              <a:t> </a:t>
            </a:r>
            <a:r>
              <a:rPr lang="ru-RU" sz="2500" b="1" dirty="0" err="1"/>
              <a:t>завдань</a:t>
            </a:r>
            <a:r>
              <a:rPr lang="ru-RU" sz="2500" b="1" dirty="0"/>
              <a:t> </a:t>
            </a:r>
            <a:r>
              <a:rPr lang="ru-RU" sz="2500" b="1" dirty="0" err="1"/>
              <a:t>початкової</a:t>
            </a:r>
            <a:r>
              <a:rPr lang="ru-RU" sz="2500" b="1" dirty="0"/>
              <a:t> </a:t>
            </a:r>
            <a:r>
              <a:rPr lang="ru-RU" sz="2500" b="1" dirty="0" err="1"/>
              <a:t>школи</a:t>
            </a:r>
            <a:r>
              <a:rPr lang="ru-RU" sz="2500" b="1" dirty="0"/>
              <a:t> є </a:t>
            </a:r>
            <a:r>
              <a:rPr lang="ru-RU" sz="2500" b="1" dirty="0" err="1"/>
              <a:t>застосування</a:t>
            </a:r>
            <a:r>
              <a:rPr lang="ru-RU" sz="2500" b="1" dirty="0"/>
              <a:t> ІКТ у </a:t>
            </a:r>
            <a:r>
              <a:rPr lang="ru-RU" sz="2500" b="1" dirty="0" err="1"/>
              <a:t>процесі</a:t>
            </a:r>
            <a:r>
              <a:rPr lang="ru-RU" sz="2500" b="1" dirty="0"/>
              <a:t> </a:t>
            </a:r>
            <a:r>
              <a:rPr lang="ru-RU" sz="2500" b="1" dirty="0" err="1"/>
              <a:t>вивчення</a:t>
            </a:r>
            <a:r>
              <a:rPr lang="ru-RU" sz="2500" b="1" dirty="0"/>
              <a:t> </a:t>
            </a:r>
            <a:r>
              <a:rPr lang="ru-RU" sz="2500" b="1" dirty="0" err="1"/>
              <a:t>більшості</a:t>
            </a:r>
            <a:r>
              <a:rPr lang="ru-RU" sz="2500" b="1" dirty="0"/>
              <a:t> </a:t>
            </a:r>
            <a:r>
              <a:rPr lang="ru-RU" sz="2500" b="1" dirty="0" err="1"/>
              <a:t>навчальних</a:t>
            </a:r>
            <a:r>
              <a:rPr lang="ru-RU" sz="2500" b="1" dirty="0"/>
              <a:t> </a:t>
            </a:r>
            <a:r>
              <a:rPr lang="ru-RU" sz="2500" b="1" dirty="0" err="1"/>
              <a:t>предметів</a:t>
            </a:r>
            <a:r>
              <a:rPr lang="ru-RU" sz="2500" b="1" dirty="0"/>
              <a:t> у рамках </a:t>
            </a:r>
            <a:r>
              <a:rPr lang="ru-RU" sz="2500" b="1" dirty="0" err="1"/>
              <a:t>програми</a:t>
            </a:r>
            <a:r>
              <a:rPr lang="ru-RU" sz="2500" b="1" dirty="0"/>
              <a:t>.</a:t>
            </a:r>
            <a:endParaRPr lang="uk-UA" sz="2500" b="1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619500" y="177800"/>
            <a:ext cx="3962400" cy="914400"/>
          </a:xfrm>
          <a:prstGeom prst="round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51206" tIns="25603" rIns="51206" bIns="25603" rtlCol="0" anchor="ctr"/>
          <a:lstStyle/>
          <a:p>
            <a:pPr algn="ctr"/>
            <a:r>
              <a:rPr lang="uk-UA" sz="2700" b="1" i="1" dirty="0" smtClean="0"/>
              <a:t>ІКТ на моїх уроках</a:t>
            </a: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="" xmlns:p14="http://schemas.microsoft.com/office/powerpoint/2010/main" val="962210199"/>
              </p:ext>
            </p:extLst>
          </p:nvPr>
        </p:nvGraphicFramePr>
        <p:xfrm>
          <a:off x="3810000" y="1295400"/>
          <a:ext cx="5334000" cy="48090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="" xmlns:a14="http://schemas.microsoft.com/office/drawing/2010/main">
                  <a14:imgLayer r:embed="">
                    <a14:imgEffect>
                      <a14:backgroundRemoval t="0" b="89837" l="0" r="90000">
                        <a14:foregroundMark x1="59722" y1="75813" x2="59722" y2="75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35500"/>
            <a:ext cx="1219665" cy="222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53064832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94323D4-B9BD-75CD-5394-655237846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2633" y="348825"/>
            <a:ext cx="6798734" cy="1303867"/>
          </a:xfrm>
        </p:spPr>
        <p:txBody>
          <a:bodyPr>
            <a:normAutofit fontScale="90000"/>
          </a:bodyPr>
          <a:lstStyle/>
          <a:p>
            <a:r>
              <a:rPr lang="uk-UA" b="1" dirty="0"/>
              <a:t>За допомогою інноваційних технологій діти </a:t>
            </a:r>
            <a:r>
              <a:rPr lang="uk-UA" dirty="0" err="1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вчаться</a:t>
            </a:r>
            <a:r>
              <a:rPr lang="uk-UA" b="1" dirty="0"/>
              <a:t>…</a:t>
            </a:r>
            <a:endParaRPr lang="ru-RU" b="1" dirty="0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D80ACE0-6892-CC20-CA7E-FA48E918C045}"/>
              </a:ext>
            </a:extLst>
          </p:cNvPr>
          <p:cNvSpPr txBox="1"/>
          <p:nvPr/>
        </p:nvSpPr>
        <p:spPr>
          <a:xfrm>
            <a:off x="559192" y="2459504"/>
            <a:ext cx="2092570" cy="1938992"/>
          </a:xfrm>
          <a:prstGeom prst="rect">
            <a:avLst/>
          </a:prstGeom>
          <a:solidFill>
            <a:srgbClr val="B1974F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uk-UA" sz="4000" b="1" dirty="0">
                <a:solidFill>
                  <a:schemeClr val="bg1"/>
                </a:solidFill>
              </a:rPr>
              <a:t>Слухати іншу людину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39DEDD7-0DB7-AD43-B6AF-F9A378B5F158}"/>
              </a:ext>
            </a:extLst>
          </p:cNvPr>
          <p:cNvSpPr txBox="1"/>
          <p:nvPr/>
        </p:nvSpPr>
        <p:spPr>
          <a:xfrm>
            <a:off x="5275387" y="1583097"/>
            <a:ext cx="3305908" cy="1323439"/>
          </a:xfrm>
          <a:prstGeom prst="rect">
            <a:avLst/>
          </a:prstGeom>
          <a:solidFill>
            <a:srgbClr val="B1974F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uk-UA" sz="4000" b="1" dirty="0">
                <a:solidFill>
                  <a:schemeClr val="bg1"/>
                </a:solidFill>
              </a:rPr>
              <a:t>Формувати власну думку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79648BA-D2F3-EFF8-B8E3-5D63602CDD56}"/>
              </a:ext>
            </a:extLst>
          </p:cNvPr>
          <p:cNvSpPr txBox="1"/>
          <p:nvPr/>
        </p:nvSpPr>
        <p:spPr>
          <a:xfrm>
            <a:off x="2845192" y="3243948"/>
            <a:ext cx="2771336" cy="1938992"/>
          </a:xfrm>
          <a:prstGeom prst="rect">
            <a:avLst/>
          </a:prstGeom>
          <a:solidFill>
            <a:srgbClr val="B1974F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uk-UA" sz="4000" b="1" dirty="0">
                <a:solidFill>
                  <a:schemeClr val="bg1"/>
                </a:solidFill>
              </a:rPr>
              <a:t>Доводити свою точку зору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F42522A-E5A9-6BF7-E8F1-374C267DF02B}"/>
              </a:ext>
            </a:extLst>
          </p:cNvPr>
          <p:cNvSpPr txBox="1"/>
          <p:nvPr/>
        </p:nvSpPr>
        <p:spPr>
          <a:xfrm>
            <a:off x="675249" y="1675060"/>
            <a:ext cx="3305908" cy="707886"/>
          </a:xfrm>
          <a:prstGeom prst="rect">
            <a:avLst/>
          </a:prstGeom>
          <a:solidFill>
            <a:srgbClr val="B1974F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uk-UA" sz="4000" b="1" dirty="0">
                <a:solidFill>
                  <a:schemeClr val="bg1"/>
                </a:solidFill>
              </a:rPr>
              <a:t>Дискутувати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9DE6DD54-FA26-4530-D200-AA82A0AC56D8}"/>
              </a:ext>
            </a:extLst>
          </p:cNvPr>
          <p:cNvSpPr txBox="1"/>
          <p:nvPr/>
        </p:nvSpPr>
        <p:spPr>
          <a:xfrm>
            <a:off x="967937" y="5400706"/>
            <a:ext cx="3754510" cy="707886"/>
          </a:xfrm>
          <a:prstGeom prst="rect">
            <a:avLst/>
          </a:prstGeom>
          <a:solidFill>
            <a:srgbClr val="B1974F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uk-UA" sz="4000" b="1" dirty="0">
                <a:solidFill>
                  <a:schemeClr val="bg1"/>
                </a:solidFill>
              </a:rPr>
              <a:t>Аргументувати 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C0106AE8-45EA-1A88-39B8-5DAC6C542A6B}"/>
              </a:ext>
            </a:extLst>
          </p:cNvPr>
          <p:cNvSpPr txBox="1"/>
          <p:nvPr/>
        </p:nvSpPr>
        <p:spPr>
          <a:xfrm>
            <a:off x="5809958" y="3782943"/>
            <a:ext cx="2931549" cy="2554545"/>
          </a:xfrm>
          <a:prstGeom prst="rect">
            <a:avLst/>
          </a:prstGeom>
          <a:solidFill>
            <a:srgbClr val="B1974F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uk-UA" sz="4000" b="1" dirty="0">
                <a:solidFill>
                  <a:schemeClr val="bg1"/>
                </a:solidFill>
              </a:rPr>
              <a:t>Розвивати навички самостійної роботи</a:t>
            </a:r>
            <a:endParaRPr lang="ru-RU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00186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xmlns="" val="3548164796"/>
              </p:ext>
            </p:extLst>
          </p:nvPr>
        </p:nvGraphicFramePr>
        <p:xfrm>
          <a:off x="1257300" y="1193800"/>
          <a:ext cx="6477000" cy="487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4363" y="5257800"/>
            <a:ext cx="538163" cy="71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2422" y="3358091"/>
            <a:ext cx="743744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4363" y="2057400"/>
            <a:ext cx="990600" cy="1048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2790" y="2738436"/>
            <a:ext cx="859632" cy="1113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9190074">
            <a:off x="27898" y="1235188"/>
            <a:ext cx="569913" cy="865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2501" y="4224867"/>
            <a:ext cx="53975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9573" y="700088"/>
            <a:ext cx="600869" cy="78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05800" y="584200"/>
            <a:ext cx="715963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Скругленный прямоугольник 10"/>
          <p:cNvSpPr/>
          <p:nvPr/>
        </p:nvSpPr>
        <p:spPr>
          <a:xfrm>
            <a:off x="1133475" y="148167"/>
            <a:ext cx="7048500" cy="747183"/>
          </a:xfrm>
          <a:prstGeom prst="round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lin ang="5400000" scaled="1"/>
            <a:tileRect/>
          </a:gra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51206" tIns="25603" rIns="51206" bIns="25603" rtlCol="0" anchor="ctr"/>
          <a:lstStyle/>
          <a:p>
            <a:pPr algn="ctr"/>
            <a:r>
              <a:rPr lang="uk-UA" sz="3400" b="1" i="1" dirty="0" smtClean="0"/>
              <a:t>Я – класний керівник</a:t>
            </a:r>
            <a:endParaRPr lang="uk-UA" sz="3400" b="1" i="1" dirty="0"/>
          </a:p>
        </p:txBody>
      </p:sp>
    </p:spTree>
    <p:extLst>
      <p:ext uri="{BB962C8B-B14F-4D97-AF65-F5344CB8AC3E}">
        <p14:creationId xmlns:p14="http://schemas.microsoft.com/office/powerpoint/2010/main" xmlns="" val="229623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846263" y="228601"/>
            <a:ext cx="5648325" cy="747183"/>
          </a:xfrm>
          <a:prstGeom prst="roundRect">
            <a:avLst/>
          </a:prstGeom>
          <a:gradFill flip="none" rotWithShape="1">
            <a:gsLst>
              <a:gs pos="0">
                <a:srgbClr val="8E0069">
                  <a:shade val="30000"/>
                  <a:satMod val="115000"/>
                </a:srgbClr>
              </a:gs>
              <a:gs pos="50000">
                <a:srgbClr val="8E0069">
                  <a:shade val="67500"/>
                  <a:satMod val="115000"/>
                </a:srgbClr>
              </a:gs>
              <a:gs pos="100000">
                <a:srgbClr val="8E0069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51206" tIns="25603" rIns="51206" bIns="25603" rtlCol="0" anchor="ctr"/>
          <a:lstStyle/>
          <a:p>
            <a:pPr algn="ctr"/>
            <a:r>
              <a:rPr lang="uk-UA" sz="3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 – класний керівник</a:t>
            </a:r>
            <a:endParaRPr lang="uk-UA" sz="3400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029786" y="1315187"/>
            <a:ext cx="3195965" cy="4456620"/>
            <a:chOff x="0" y="0"/>
            <a:chExt cx="3739902" cy="1901933"/>
          </a:xfrm>
        </p:grpSpPr>
        <p:sp>
          <p:nvSpPr>
            <p:cNvPr id="4" name="Freeform 3"/>
            <p:cNvSpPr/>
            <p:nvPr/>
          </p:nvSpPr>
          <p:spPr>
            <a:xfrm>
              <a:off x="0" y="-1270"/>
              <a:ext cx="3741172" cy="1900662"/>
            </a:xfrm>
            <a:custGeom>
              <a:avLst/>
              <a:gdLst/>
              <a:ahLst/>
              <a:cxnLst/>
              <a:rect l="l" t="t" r="r" b="b"/>
              <a:pathLst>
                <a:path w="3741172" h="1900662">
                  <a:moveTo>
                    <a:pt x="3729742" y="27940"/>
                  </a:moveTo>
                  <a:cubicBezTo>
                    <a:pt x="3720852" y="24130"/>
                    <a:pt x="3711962" y="21590"/>
                    <a:pt x="3703072" y="21590"/>
                  </a:cubicBezTo>
                  <a:cubicBezTo>
                    <a:pt x="3676402" y="20320"/>
                    <a:pt x="3621116" y="20320"/>
                    <a:pt x="3560042" y="17780"/>
                  </a:cubicBezTo>
                  <a:cubicBezTo>
                    <a:pt x="3420444" y="12700"/>
                    <a:pt x="3283754" y="6350"/>
                    <a:pt x="3144156" y="3810"/>
                  </a:cubicBezTo>
                  <a:cubicBezTo>
                    <a:pt x="3030733" y="1270"/>
                    <a:pt x="2920218" y="3810"/>
                    <a:pt x="2806795" y="2540"/>
                  </a:cubicBezTo>
                  <a:cubicBezTo>
                    <a:pt x="2757354" y="2540"/>
                    <a:pt x="2707913" y="0"/>
                    <a:pt x="2658472" y="2540"/>
                  </a:cubicBezTo>
                  <a:cubicBezTo>
                    <a:pt x="2539232" y="10160"/>
                    <a:pt x="2419992" y="11430"/>
                    <a:pt x="2297844" y="8890"/>
                  </a:cubicBezTo>
                  <a:cubicBezTo>
                    <a:pt x="2236770" y="7620"/>
                    <a:pt x="2175696" y="7620"/>
                    <a:pt x="2114622" y="7620"/>
                  </a:cubicBezTo>
                  <a:cubicBezTo>
                    <a:pt x="2004107" y="7620"/>
                    <a:pt x="1893592" y="7620"/>
                    <a:pt x="1783077" y="6350"/>
                  </a:cubicBezTo>
                  <a:cubicBezTo>
                    <a:pt x="1666745" y="5080"/>
                    <a:pt x="520879" y="2540"/>
                    <a:pt x="407456" y="1270"/>
                  </a:cubicBezTo>
                  <a:cubicBezTo>
                    <a:pt x="314390" y="0"/>
                    <a:pt x="224233" y="1270"/>
                    <a:pt x="131168" y="1270"/>
                  </a:cubicBezTo>
                  <a:cubicBezTo>
                    <a:pt x="67186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24476"/>
                    <a:pt x="16510" y="205692"/>
                    <a:pt x="17780" y="285483"/>
                  </a:cubicBezTo>
                  <a:cubicBezTo>
                    <a:pt x="19050" y="366700"/>
                    <a:pt x="17780" y="447916"/>
                    <a:pt x="16510" y="530557"/>
                  </a:cubicBezTo>
                  <a:cubicBezTo>
                    <a:pt x="15240" y="614622"/>
                    <a:pt x="2540" y="1496601"/>
                    <a:pt x="2540" y="1580667"/>
                  </a:cubicBezTo>
                  <a:cubicBezTo>
                    <a:pt x="2540" y="1663308"/>
                    <a:pt x="1270" y="1745949"/>
                    <a:pt x="0" y="1828590"/>
                  </a:cubicBezTo>
                  <a:cubicBezTo>
                    <a:pt x="0" y="1846052"/>
                    <a:pt x="3810" y="1856212"/>
                    <a:pt x="15240" y="1861293"/>
                  </a:cubicBezTo>
                  <a:cubicBezTo>
                    <a:pt x="22860" y="1865102"/>
                    <a:pt x="31750" y="1867643"/>
                    <a:pt x="40640" y="1868912"/>
                  </a:cubicBezTo>
                  <a:cubicBezTo>
                    <a:pt x="128260" y="1873993"/>
                    <a:pt x="238775" y="1877802"/>
                    <a:pt x="349290" y="1882882"/>
                  </a:cubicBezTo>
                  <a:cubicBezTo>
                    <a:pt x="410364" y="1885422"/>
                    <a:pt x="471438" y="1890502"/>
                    <a:pt x="532512" y="1891772"/>
                  </a:cubicBezTo>
                  <a:cubicBezTo>
                    <a:pt x="634302" y="1894312"/>
                    <a:pt x="1768535" y="1895582"/>
                    <a:pt x="1870325" y="1896852"/>
                  </a:cubicBezTo>
                  <a:cubicBezTo>
                    <a:pt x="1884867" y="1896852"/>
                    <a:pt x="1899408" y="1896852"/>
                    <a:pt x="1913950" y="1896852"/>
                  </a:cubicBezTo>
                  <a:cubicBezTo>
                    <a:pt x="1983748" y="1896852"/>
                    <a:pt x="2056456" y="1895582"/>
                    <a:pt x="2126255" y="1895582"/>
                  </a:cubicBezTo>
                  <a:cubicBezTo>
                    <a:pt x="2207687" y="1895582"/>
                    <a:pt x="2286210" y="1896852"/>
                    <a:pt x="2367643" y="1896852"/>
                  </a:cubicBezTo>
                  <a:cubicBezTo>
                    <a:pt x="2486883" y="1896852"/>
                    <a:pt x="2609031" y="1896852"/>
                    <a:pt x="2728271" y="1896852"/>
                  </a:cubicBezTo>
                  <a:cubicBezTo>
                    <a:pt x="2838785" y="1896852"/>
                    <a:pt x="2949301" y="1898122"/>
                    <a:pt x="3059816" y="1899393"/>
                  </a:cubicBezTo>
                  <a:cubicBezTo>
                    <a:pt x="3109257" y="1899393"/>
                    <a:pt x="3161606" y="1900662"/>
                    <a:pt x="3211047" y="1900662"/>
                  </a:cubicBezTo>
                  <a:cubicBezTo>
                    <a:pt x="3371003" y="1899393"/>
                    <a:pt x="3528050" y="1893043"/>
                    <a:pt x="3680211" y="1893043"/>
                  </a:cubicBezTo>
                  <a:cubicBezTo>
                    <a:pt x="3684022" y="1893043"/>
                    <a:pt x="3689102" y="1890502"/>
                    <a:pt x="3692911" y="1887962"/>
                  </a:cubicBezTo>
                  <a:cubicBezTo>
                    <a:pt x="3697992" y="1884152"/>
                    <a:pt x="3700531" y="1877802"/>
                    <a:pt x="3703072" y="1875262"/>
                  </a:cubicBezTo>
                  <a:cubicBezTo>
                    <a:pt x="3704342" y="1818615"/>
                    <a:pt x="3705611" y="1758772"/>
                    <a:pt x="3706881" y="1698929"/>
                  </a:cubicBezTo>
                  <a:cubicBezTo>
                    <a:pt x="3708152" y="1606314"/>
                    <a:pt x="3718311" y="717211"/>
                    <a:pt x="3719581" y="624596"/>
                  </a:cubicBezTo>
                  <a:cubicBezTo>
                    <a:pt x="3719581" y="569027"/>
                    <a:pt x="3720852" y="513458"/>
                    <a:pt x="3722122" y="457890"/>
                  </a:cubicBezTo>
                  <a:cubicBezTo>
                    <a:pt x="3723392" y="398046"/>
                    <a:pt x="3724661" y="338203"/>
                    <a:pt x="3727202" y="278359"/>
                  </a:cubicBezTo>
                  <a:cubicBezTo>
                    <a:pt x="3728472" y="242738"/>
                    <a:pt x="3728472" y="205692"/>
                    <a:pt x="3733552" y="170071"/>
                  </a:cubicBezTo>
                  <a:cubicBezTo>
                    <a:pt x="3738631" y="127326"/>
                    <a:pt x="3741172" y="86005"/>
                    <a:pt x="3739902" y="44450"/>
                  </a:cubicBezTo>
                  <a:cubicBezTo>
                    <a:pt x="3739902" y="38100"/>
                    <a:pt x="3736092" y="30480"/>
                    <a:pt x="3729742" y="27940"/>
                  </a:cubicBezTo>
                  <a:close/>
                </a:path>
              </a:pathLst>
            </a:custGeom>
            <a:solidFill>
              <a:srgbClr val="FFF9ED"/>
            </a:solidFill>
          </p:spPr>
        </p:sp>
      </p:grpSp>
      <p:grpSp>
        <p:nvGrpSpPr>
          <p:cNvPr id="5" name="Group 2"/>
          <p:cNvGrpSpPr/>
          <p:nvPr/>
        </p:nvGrpSpPr>
        <p:grpSpPr>
          <a:xfrm>
            <a:off x="4670425" y="1651000"/>
            <a:ext cx="3195965" cy="4456620"/>
            <a:chOff x="0" y="0"/>
            <a:chExt cx="3739902" cy="1901933"/>
          </a:xfrm>
        </p:grpSpPr>
        <p:sp>
          <p:nvSpPr>
            <p:cNvPr id="6" name="Freeform 3"/>
            <p:cNvSpPr/>
            <p:nvPr/>
          </p:nvSpPr>
          <p:spPr>
            <a:xfrm>
              <a:off x="0" y="-1270"/>
              <a:ext cx="3741172" cy="1900662"/>
            </a:xfrm>
            <a:custGeom>
              <a:avLst/>
              <a:gdLst/>
              <a:ahLst/>
              <a:cxnLst/>
              <a:rect l="l" t="t" r="r" b="b"/>
              <a:pathLst>
                <a:path w="3741172" h="1900662">
                  <a:moveTo>
                    <a:pt x="3729742" y="27940"/>
                  </a:moveTo>
                  <a:cubicBezTo>
                    <a:pt x="3720852" y="24130"/>
                    <a:pt x="3711962" y="21590"/>
                    <a:pt x="3703072" y="21590"/>
                  </a:cubicBezTo>
                  <a:cubicBezTo>
                    <a:pt x="3676402" y="20320"/>
                    <a:pt x="3621116" y="20320"/>
                    <a:pt x="3560042" y="17780"/>
                  </a:cubicBezTo>
                  <a:cubicBezTo>
                    <a:pt x="3420444" y="12700"/>
                    <a:pt x="3283754" y="6350"/>
                    <a:pt x="3144156" y="3810"/>
                  </a:cubicBezTo>
                  <a:cubicBezTo>
                    <a:pt x="3030733" y="1270"/>
                    <a:pt x="2920218" y="3810"/>
                    <a:pt x="2806795" y="2540"/>
                  </a:cubicBezTo>
                  <a:cubicBezTo>
                    <a:pt x="2757354" y="2540"/>
                    <a:pt x="2707913" y="0"/>
                    <a:pt x="2658472" y="2540"/>
                  </a:cubicBezTo>
                  <a:cubicBezTo>
                    <a:pt x="2539232" y="10160"/>
                    <a:pt x="2419992" y="11430"/>
                    <a:pt x="2297844" y="8890"/>
                  </a:cubicBezTo>
                  <a:cubicBezTo>
                    <a:pt x="2236770" y="7620"/>
                    <a:pt x="2175696" y="7620"/>
                    <a:pt x="2114622" y="7620"/>
                  </a:cubicBezTo>
                  <a:cubicBezTo>
                    <a:pt x="2004107" y="7620"/>
                    <a:pt x="1893592" y="7620"/>
                    <a:pt x="1783077" y="6350"/>
                  </a:cubicBezTo>
                  <a:cubicBezTo>
                    <a:pt x="1666745" y="5080"/>
                    <a:pt x="520879" y="2540"/>
                    <a:pt x="407456" y="1270"/>
                  </a:cubicBezTo>
                  <a:cubicBezTo>
                    <a:pt x="314390" y="0"/>
                    <a:pt x="224233" y="1270"/>
                    <a:pt x="131168" y="1270"/>
                  </a:cubicBezTo>
                  <a:cubicBezTo>
                    <a:pt x="67186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24476"/>
                    <a:pt x="16510" y="205692"/>
                    <a:pt x="17780" y="285483"/>
                  </a:cubicBezTo>
                  <a:cubicBezTo>
                    <a:pt x="19050" y="366700"/>
                    <a:pt x="17780" y="447916"/>
                    <a:pt x="16510" y="530557"/>
                  </a:cubicBezTo>
                  <a:cubicBezTo>
                    <a:pt x="15240" y="614622"/>
                    <a:pt x="2540" y="1496601"/>
                    <a:pt x="2540" y="1580667"/>
                  </a:cubicBezTo>
                  <a:cubicBezTo>
                    <a:pt x="2540" y="1663308"/>
                    <a:pt x="1270" y="1745949"/>
                    <a:pt x="0" y="1828590"/>
                  </a:cubicBezTo>
                  <a:cubicBezTo>
                    <a:pt x="0" y="1846052"/>
                    <a:pt x="3810" y="1856212"/>
                    <a:pt x="15240" y="1861293"/>
                  </a:cubicBezTo>
                  <a:cubicBezTo>
                    <a:pt x="22860" y="1865102"/>
                    <a:pt x="31750" y="1867643"/>
                    <a:pt x="40640" y="1868912"/>
                  </a:cubicBezTo>
                  <a:cubicBezTo>
                    <a:pt x="128260" y="1873993"/>
                    <a:pt x="238775" y="1877802"/>
                    <a:pt x="349290" y="1882882"/>
                  </a:cubicBezTo>
                  <a:cubicBezTo>
                    <a:pt x="410364" y="1885422"/>
                    <a:pt x="471438" y="1890502"/>
                    <a:pt x="532512" y="1891772"/>
                  </a:cubicBezTo>
                  <a:cubicBezTo>
                    <a:pt x="634302" y="1894312"/>
                    <a:pt x="1768535" y="1895582"/>
                    <a:pt x="1870325" y="1896852"/>
                  </a:cubicBezTo>
                  <a:cubicBezTo>
                    <a:pt x="1884867" y="1896852"/>
                    <a:pt x="1899408" y="1896852"/>
                    <a:pt x="1913950" y="1896852"/>
                  </a:cubicBezTo>
                  <a:cubicBezTo>
                    <a:pt x="1983748" y="1896852"/>
                    <a:pt x="2056456" y="1895582"/>
                    <a:pt x="2126255" y="1895582"/>
                  </a:cubicBezTo>
                  <a:cubicBezTo>
                    <a:pt x="2207687" y="1895582"/>
                    <a:pt x="2286210" y="1896852"/>
                    <a:pt x="2367643" y="1896852"/>
                  </a:cubicBezTo>
                  <a:cubicBezTo>
                    <a:pt x="2486883" y="1896852"/>
                    <a:pt x="2609031" y="1896852"/>
                    <a:pt x="2728271" y="1896852"/>
                  </a:cubicBezTo>
                  <a:cubicBezTo>
                    <a:pt x="2838785" y="1896852"/>
                    <a:pt x="2949301" y="1898122"/>
                    <a:pt x="3059816" y="1899393"/>
                  </a:cubicBezTo>
                  <a:cubicBezTo>
                    <a:pt x="3109257" y="1899393"/>
                    <a:pt x="3161606" y="1900662"/>
                    <a:pt x="3211047" y="1900662"/>
                  </a:cubicBezTo>
                  <a:cubicBezTo>
                    <a:pt x="3371003" y="1899393"/>
                    <a:pt x="3528050" y="1893043"/>
                    <a:pt x="3680211" y="1893043"/>
                  </a:cubicBezTo>
                  <a:cubicBezTo>
                    <a:pt x="3684022" y="1893043"/>
                    <a:pt x="3689102" y="1890502"/>
                    <a:pt x="3692911" y="1887962"/>
                  </a:cubicBezTo>
                  <a:cubicBezTo>
                    <a:pt x="3697992" y="1884152"/>
                    <a:pt x="3700531" y="1877802"/>
                    <a:pt x="3703072" y="1875262"/>
                  </a:cubicBezTo>
                  <a:cubicBezTo>
                    <a:pt x="3704342" y="1818615"/>
                    <a:pt x="3705611" y="1758772"/>
                    <a:pt x="3706881" y="1698929"/>
                  </a:cubicBezTo>
                  <a:cubicBezTo>
                    <a:pt x="3708152" y="1606314"/>
                    <a:pt x="3718311" y="717211"/>
                    <a:pt x="3719581" y="624596"/>
                  </a:cubicBezTo>
                  <a:cubicBezTo>
                    <a:pt x="3719581" y="569027"/>
                    <a:pt x="3720852" y="513458"/>
                    <a:pt x="3722122" y="457890"/>
                  </a:cubicBezTo>
                  <a:cubicBezTo>
                    <a:pt x="3723392" y="398046"/>
                    <a:pt x="3724661" y="338203"/>
                    <a:pt x="3727202" y="278359"/>
                  </a:cubicBezTo>
                  <a:cubicBezTo>
                    <a:pt x="3728472" y="242738"/>
                    <a:pt x="3728472" y="205692"/>
                    <a:pt x="3733552" y="170071"/>
                  </a:cubicBezTo>
                  <a:cubicBezTo>
                    <a:pt x="3738631" y="127326"/>
                    <a:pt x="3741172" y="86005"/>
                    <a:pt x="3739902" y="44450"/>
                  </a:cubicBezTo>
                  <a:cubicBezTo>
                    <a:pt x="3739902" y="38100"/>
                    <a:pt x="3736092" y="30480"/>
                    <a:pt x="3729742" y="27940"/>
                  </a:cubicBezTo>
                  <a:close/>
                </a:path>
              </a:pathLst>
            </a:custGeom>
            <a:solidFill>
              <a:srgbClr val="FFF9ED"/>
            </a:solidFill>
          </p:spPr>
        </p:sp>
      </p:grpSp>
      <p:grpSp>
        <p:nvGrpSpPr>
          <p:cNvPr id="9" name="Группа 11"/>
          <p:cNvGrpSpPr/>
          <p:nvPr/>
        </p:nvGrpSpPr>
        <p:grpSpPr>
          <a:xfrm>
            <a:off x="4572000" y="1724224"/>
            <a:ext cx="3537679" cy="714176"/>
            <a:chOff x="2266950" y="2171700"/>
            <a:chExt cx="5638800" cy="1071264"/>
          </a:xfrm>
        </p:grpSpPr>
        <p:sp>
          <p:nvSpPr>
            <p:cNvPr id="13" name="Скругленный прямоугольник 12"/>
            <p:cNvSpPr/>
            <p:nvPr/>
          </p:nvSpPr>
          <p:spPr>
            <a:xfrm>
              <a:off x="2266950" y="2171700"/>
              <a:ext cx="5638800" cy="1071264"/>
            </a:xfrm>
            <a:prstGeom prst="round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4" name="Скругленный прямоугольник 13"/>
            <p:cNvSpPr/>
            <p:nvPr/>
          </p:nvSpPr>
          <p:spPr>
            <a:xfrm>
              <a:off x="3231380" y="2326332"/>
              <a:ext cx="4541020" cy="762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2200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solidFill>
                    <a:schemeClr val="tx2">
                      <a:lumMod val="75000"/>
                    </a:schemeClr>
                  </a:solidFill>
                </a:rPr>
                <a:t>Робота з учнями</a:t>
              </a:r>
              <a:endParaRPr lang="uk-UA" sz="2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pic>
          <p:nvPicPr>
            <p:cNvPr id="15" name="Picture 4" descr="белая галочка, галочка Компьютерные иконки, иконка галочки, разное, синий,  угол png | PNGWi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 xmlns="">
                    <a14:imgLayer r:embed="">
                      <a14:imgEffect>
                        <a14:backgroundRemoval t="0" b="100000" l="0" r="100000">
                          <a14:foregroundMark x1="44722" y1="58611" x2="44722" y2="58611"/>
                          <a14:foregroundMark x1="78611" y1="53056" x2="78611" y2="53056"/>
                          <a14:foregroundMark x1="71944" y1="44444" x2="71944" y2="44444"/>
                          <a14:foregroundMark x1="76389" y1="39444" x2="79722" y2="38611"/>
                          <a14:foregroundMark x1="87500" y1="27778" x2="87500" y2="27778"/>
                          <a14:foregroundMark x1="87778" y1="27222" x2="87778" y2="27222"/>
                          <a14:foregroundMark x1="87778" y1="24167" x2="87778" y2="22778"/>
                          <a14:foregroundMark x1="87778" y1="17222" x2="87778" y2="17222"/>
                          <a14:foregroundMark x1="92500" y1="16389" x2="92500" y2="16389"/>
                          <a14:foregroundMark x1="95278" y1="18889" x2="95278" y2="18889"/>
                          <a14:foregroundMark x1="90278" y1="21944" x2="90278" y2="21944"/>
                          <a14:foregroundMark x1="84167" y1="24444" x2="80833" y2="26667"/>
                          <a14:foregroundMark x1="74167" y1="31111" x2="74167" y2="31111"/>
                          <a14:foregroundMark x1="74167" y1="31111" x2="74167" y2="31111"/>
                          <a14:foregroundMark x1="64444" y1="47222" x2="64444" y2="47222"/>
                          <a14:foregroundMark x1="58889" y1="54167" x2="58611" y2="55278"/>
                          <a14:foregroundMark x1="54167" y1="59722" x2="54167" y2="59722"/>
                          <a14:foregroundMark x1="46944" y1="62222" x2="46944" y2="63333"/>
                          <a14:foregroundMark x1="44167" y1="65278" x2="44167" y2="65278"/>
                          <a14:backgroundMark x1="98056" y1="10833" x2="98056" y2="10833"/>
                          <a14:backgroundMark x1="93333" y1="30833" x2="93333" y2="30833"/>
                          <a14:backgroundMark x1="98611" y1="17500" x2="98611" y2="175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6950" y="2233247"/>
              <a:ext cx="948170" cy="9481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TextBox 15"/>
          <p:cNvSpPr txBox="1"/>
          <p:nvPr/>
        </p:nvSpPr>
        <p:spPr>
          <a:xfrm>
            <a:off x="1251948" y="2366740"/>
            <a:ext cx="2752725" cy="3129472"/>
          </a:xfrm>
          <a:prstGeom prst="rect">
            <a:avLst/>
          </a:prstGeom>
          <a:noFill/>
        </p:spPr>
        <p:txBody>
          <a:bodyPr wrap="square" lIns="51206" tIns="25603" rIns="51206" bIns="25603" rtlCol="0">
            <a:spAutoFit/>
          </a:bodyPr>
          <a:lstStyle/>
          <a:p>
            <a:pPr marL="160020" indent="-160020">
              <a:buFont typeface="Wingdings" panose="05000000000000000000" pitchFamily="2" charset="2"/>
              <a:buChar char="ü"/>
            </a:pPr>
            <a:r>
              <a:rPr lang="uk-UA" sz="2000" b="1" dirty="0" smtClean="0"/>
              <a:t>Бесіди;</a:t>
            </a:r>
          </a:p>
          <a:p>
            <a:pPr marL="160020" indent="-160020">
              <a:buFont typeface="Wingdings" panose="05000000000000000000" pitchFamily="2" charset="2"/>
              <a:buChar char="ü"/>
            </a:pPr>
            <a:r>
              <a:rPr lang="uk-UA" sz="2000" b="1" dirty="0" smtClean="0"/>
              <a:t>Групові та індивідуальні консультації;</a:t>
            </a:r>
          </a:p>
          <a:p>
            <a:pPr marL="160020" indent="-160020">
              <a:buFont typeface="Wingdings" panose="05000000000000000000" pitchFamily="2" charset="2"/>
              <a:buChar char="ü"/>
            </a:pPr>
            <a:r>
              <a:rPr lang="uk-UA" sz="2000" b="1" dirty="0" smtClean="0"/>
              <a:t>Відкриті заходи;</a:t>
            </a:r>
          </a:p>
          <a:p>
            <a:pPr marL="160020" indent="-160020">
              <a:buFont typeface="Wingdings" panose="05000000000000000000" pitchFamily="2" charset="2"/>
              <a:buChar char="ü"/>
            </a:pPr>
            <a:r>
              <a:rPr lang="uk-UA" sz="2000" b="1" dirty="0" smtClean="0"/>
              <a:t>Класні батьківські збори;</a:t>
            </a:r>
          </a:p>
          <a:p>
            <a:pPr marL="160020" indent="-160020">
              <a:buFont typeface="Wingdings" panose="05000000000000000000" pitchFamily="2" charset="2"/>
              <a:buChar char="ü"/>
            </a:pPr>
            <a:r>
              <a:rPr lang="uk-UA" sz="2000" b="1" dirty="0" smtClean="0"/>
              <a:t>Анкетування;</a:t>
            </a:r>
          </a:p>
          <a:p>
            <a:pPr marL="160020" indent="-160020">
              <a:buFont typeface="Wingdings" panose="05000000000000000000" pitchFamily="2" charset="2"/>
              <a:buChar char="ü"/>
            </a:pPr>
            <a:r>
              <a:rPr lang="uk-UA" sz="2000" b="1" dirty="0" smtClean="0"/>
              <a:t>Спільні свята;</a:t>
            </a:r>
          </a:p>
          <a:p>
            <a:pPr marL="160020" indent="-160020">
              <a:buFont typeface="Wingdings" panose="05000000000000000000" pitchFamily="2" charset="2"/>
              <a:buChar char="ü"/>
            </a:pPr>
            <a:r>
              <a:rPr lang="uk-UA" sz="2000" b="1" dirty="0" smtClean="0"/>
              <a:t>Громадські справи.</a:t>
            </a:r>
            <a:endParaRPr lang="uk-UA" sz="20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4991100" y="2565400"/>
            <a:ext cx="2743200" cy="3437248"/>
          </a:xfrm>
          <a:prstGeom prst="rect">
            <a:avLst/>
          </a:prstGeom>
          <a:noFill/>
        </p:spPr>
        <p:txBody>
          <a:bodyPr wrap="square" lIns="51206" tIns="25603" rIns="51206" bIns="25603" rtlCol="0">
            <a:spAutoFit/>
          </a:bodyPr>
          <a:lstStyle/>
          <a:p>
            <a:pPr marL="160020" indent="-160020">
              <a:buFont typeface="Wingdings" panose="05000000000000000000" pitchFamily="2" charset="2"/>
              <a:buChar char="ü"/>
            </a:pPr>
            <a:r>
              <a:rPr lang="uk-UA" sz="2000" b="1" dirty="0" smtClean="0"/>
              <a:t>Години спілкування;</a:t>
            </a:r>
          </a:p>
          <a:p>
            <a:pPr marL="160020" indent="-160020">
              <a:buFont typeface="Wingdings" panose="05000000000000000000" pitchFamily="2" charset="2"/>
              <a:buChar char="ü"/>
            </a:pPr>
            <a:r>
              <a:rPr lang="uk-UA" sz="2000" b="1" dirty="0" smtClean="0"/>
              <a:t>Класні збори;</a:t>
            </a:r>
          </a:p>
          <a:p>
            <a:pPr marL="160020" indent="-160020">
              <a:buFont typeface="Wingdings" panose="05000000000000000000" pitchFamily="2" charset="2"/>
              <a:buChar char="ü"/>
            </a:pPr>
            <a:r>
              <a:rPr lang="uk-UA" sz="2000" b="1" dirty="0" smtClean="0"/>
              <a:t>Свята;</a:t>
            </a:r>
          </a:p>
          <a:p>
            <a:pPr marL="160020" indent="-160020">
              <a:buFont typeface="Wingdings" panose="05000000000000000000" pitchFamily="2" charset="2"/>
              <a:buChar char="ü"/>
            </a:pPr>
            <a:r>
              <a:rPr lang="uk-UA" sz="2000" b="1" dirty="0" smtClean="0"/>
              <a:t>Виставки-конкурси;</a:t>
            </a:r>
          </a:p>
          <a:p>
            <a:pPr marL="160020" indent="-160020">
              <a:buFont typeface="Wingdings" panose="05000000000000000000" pitchFamily="2" charset="2"/>
              <a:buChar char="ü"/>
            </a:pPr>
            <a:r>
              <a:rPr lang="uk-UA" sz="2000" b="1" dirty="0" smtClean="0"/>
              <a:t>Виставки творчих робіт;</a:t>
            </a:r>
          </a:p>
          <a:p>
            <a:pPr marL="160020" indent="-160020">
              <a:buFont typeface="Wingdings" panose="05000000000000000000" pitchFamily="2" charset="2"/>
              <a:buChar char="ü"/>
            </a:pPr>
            <a:r>
              <a:rPr lang="uk-UA" sz="2000" b="1" dirty="0" smtClean="0"/>
              <a:t>Інтелектуальні ігри;</a:t>
            </a:r>
          </a:p>
          <a:p>
            <a:pPr marL="160020" indent="-160020">
              <a:buFont typeface="Wingdings" panose="05000000000000000000" pitchFamily="2" charset="2"/>
              <a:buChar char="ü"/>
            </a:pPr>
            <a:r>
              <a:rPr lang="uk-UA" sz="2000" b="1" dirty="0" smtClean="0"/>
              <a:t>Тренінги;</a:t>
            </a:r>
          </a:p>
          <a:p>
            <a:pPr marL="160020" indent="-160020">
              <a:buFont typeface="Wingdings" panose="05000000000000000000" pitchFamily="2" charset="2"/>
              <a:buChar char="ü"/>
            </a:pPr>
            <a:r>
              <a:rPr lang="uk-UA" sz="2000" b="1" dirty="0" smtClean="0"/>
              <a:t>Проекти;</a:t>
            </a:r>
          </a:p>
          <a:p>
            <a:pPr marL="160020" indent="-160020">
              <a:buFont typeface="Wingdings" panose="05000000000000000000" pitchFamily="2" charset="2"/>
              <a:buChar char="ü"/>
            </a:pPr>
            <a:r>
              <a:rPr lang="uk-UA" sz="2000" b="1" dirty="0" smtClean="0"/>
              <a:t>Пошукові ігри </a:t>
            </a:r>
            <a:r>
              <a:rPr lang="uk-UA" sz="2000" b="1" dirty="0" smtClean="0"/>
              <a:t>(</a:t>
            </a:r>
            <a:r>
              <a:rPr lang="uk-UA" sz="2000" b="1" dirty="0" err="1" smtClean="0"/>
              <a:t>Квести</a:t>
            </a:r>
            <a:r>
              <a:rPr lang="uk-UA" sz="2000" b="1" dirty="0" smtClean="0"/>
              <a:t>).</a:t>
            </a:r>
            <a:endParaRPr lang="uk-UA" sz="2000" b="1" dirty="0"/>
          </a:p>
        </p:txBody>
      </p:sp>
      <p:grpSp>
        <p:nvGrpSpPr>
          <p:cNvPr id="10" name="Группа 9"/>
          <p:cNvGrpSpPr/>
          <p:nvPr/>
        </p:nvGrpSpPr>
        <p:grpSpPr>
          <a:xfrm>
            <a:off x="704538" y="1447800"/>
            <a:ext cx="3852471" cy="714176"/>
            <a:chOff x="2266950" y="2171700"/>
            <a:chExt cx="5638800" cy="1071264"/>
          </a:xfrm>
        </p:grpSpPr>
        <p:grpSp>
          <p:nvGrpSpPr>
            <p:cNvPr id="11" name="Группа 8"/>
            <p:cNvGrpSpPr/>
            <p:nvPr/>
          </p:nvGrpSpPr>
          <p:grpSpPr>
            <a:xfrm>
              <a:off x="2266950" y="2171700"/>
              <a:ext cx="5638800" cy="1071264"/>
              <a:chOff x="2266950" y="2171700"/>
              <a:chExt cx="5638800" cy="1071264"/>
            </a:xfrm>
          </p:grpSpPr>
          <p:sp>
            <p:nvSpPr>
              <p:cNvPr id="7" name="Скругленный прямоугольник 6"/>
              <p:cNvSpPr/>
              <p:nvPr/>
            </p:nvSpPr>
            <p:spPr>
              <a:xfrm>
                <a:off x="2266950" y="2171700"/>
                <a:ext cx="5638800" cy="1071264"/>
              </a:xfrm>
              <a:prstGeom prst="roundRect">
                <a:avLst/>
              </a:prstGeom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8" name="Скругленный прямоугольник 7"/>
              <p:cNvSpPr/>
              <p:nvPr/>
            </p:nvSpPr>
            <p:spPr>
              <a:xfrm>
                <a:off x="3231380" y="2326332"/>
                <a:ext cx="4541020" cy="7620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uk-UA" sz="2200" b="1" dirty="0" smtClean="0">
                    <a:ln w="10541" cmpd="sng">
                      <a:solidFill>
                        <a:schemeClr val="accent1">
                          <a:shade val="88000"/>
                          <a:satMod val="110000"/>
                        </a:schemeClr>
                      </a:solidFill>
                      <a:prstDash val="solid"/>
                    </a:ln>
                    <a:solidFill>
                      <a:schemeClr val="tx2">
                        <a:lumMod val="75000"/>
                      </a:schemeClr>
                    </a:solidFill>
                  </a:rPr>
                  <a:t>Робота з батьками</a:t>
                </a:r>
                <a:endParaRPr lang="uk-UA" sz="2200" b="1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</p:grpSp>
        <p:pic>
          <p:nvPicPr>
            <p:cNvPr id="1126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817" y="2292051"/>
              <a:ext cx="944563" cy="9509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860938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EC1D33B-BA57-DF2F-BD7C-E4DB7B2F7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4380" y="596901"/>
            <a:ext cx="7495082" cy="1303867"/>
          </a:xfrm>
        </p:spPr>
        <p:txBody>
          <a:bodyPr>
            <a:normAutofit/>
          </a:bodyPr>
          <a:lstStyle/>
          <a:p>
            <a:r>
              <a:rPr lang="uk-UA" sz="6600" b="1" dirty="0" smtClean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08000"/>
                </a:solidFill>
              </a:rPr>
              <a:t>ФОТОГАЛЕРЕЯ</a:t>
            </a:r>
            <a:r>
              <a:rPr lang="uk-UA" sz="6600" b="1" dirty="0" smtClean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08000"/>
                </a:solidFill>
              </a:rPr>
              <a:t>: </a:t>
            </a:r>
            <a:endParaRPr lang="ru-RU" sz="6600" b="1" dirty="0">
              <a:ln w="22225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008000"/>
              </a:solidFill>
            </a:endParaRPr>
          </a:p>
        </p:txBody>
      </p:sp>
      <p:sp>
        <p:nvSpPr>
          <p:cNvPr id="5" name="Объект 4">
            <a:extLst>
              <a:ext uri="{FF2B5EF4-FFF2-40B4-BE49-F238E27FC236}">
                <a16:creationId xmlns="" xmlns:a16="http://schemas.microsoft.com/office/drawing/2014/main" id="{B36F1FE9-4B20-C8E0-B12D-0BCC48A42A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4834" y="1574801"/>
            <a:ext cx="54635" cy="239009"/>
          </a:xfrm>
        </p:spPr>
        <p:txBody>
          <a:bodyPr>
            <a:normAutofit fontScale="40000" lnSpcReduction="20000"/>
          </a:bodyPr>
          <a:lstStyle/>
          <a:p>
            <a:endParaRPr lang="ru-RU" sz="2800" b="1" dirty="0"/>
          </a:p>
        </p:txBody>
      </p:sp>
      <p:pic>
        <p:nvPicPr>
          <p:cNvPr id="8194" name="Picture 2" descr="Рамка кинолента на прозрачном фоне - фото и картинки abrakadabra.fun">
            <a:extLst>
              <a:ext uri="{FF2B5EF4-FFF2-40B4-BE49-F238E27FC236}">
                <a16:creationId xmlns="" xmlns:a16="http://schemas.microsoft.com/office/drawing/2014/main" id="{EA0631E2-E19D-4AEF-4EE3-6925E862A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14" y="1920102"/>
            <a:ext cx="3067458" cy="257694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Рамка кинолента на прозрачном фоне - фото и картинки abrakadabra.fun">
            <a:extLst>
              <a:ext uri="{FF2B5EF4-FFF2-40B4-BE49-F238E27FC236}">
                <a16:creationId xmlns="" xmlns:a16="http://schemas.microsoft.com/office/drawing/2014/main" id="{2A63032E-4064-ECB9-BABD-3A39CE5B7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733" y="3890918"/>
            <a:ext cx="3148218" cy="264479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Рамка кинолента на прозрачном фоне - фото и картинки abrakadabra.fun">
            <a:extLst>
              <a:ext uri="{FF2B5EF4-FFF2-40B4-BE49-F238E27FC236}">
                <a16:creationId xmlns="" xmlns:a16="http://schemas.microsoft.com/office/drawing/2014/main" id="{2D77953F-3448-7112-1D7B-4588EF46B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6478" y="1944812"/>
            <a:ext cx="3162925" cy="26496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user\Desktop\Новая папка (19)\зображення_viber_2024-03-23_18-18-41-1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6002" y="2203554"/>
            <a:ext cx="2856667" cy="2122626"/>
          </a:xfrm>
          <a:prstGeom prst="rect">
            <a:avLst/>
          </a:prstGeom>
          <a:noFill/>
        </p:spPr>
      </p:pic>
      <p:pic>
        <p:nvPicPr>
          <p:cNvPr id="1027" name="Picture 3" descr="C:\Users\user\Desktop\Новая папка (19)\зображення_viber_2024-03-23_18-18-39-49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77865" y="2233400"/>
            <a:ext cx="2945238" cy="1963846"/>
          </a:xfrm>
          <a:prstGeom prst="rect">
            <a:avLst/>
          </a:prstGeom>
          <a:noFill/>
        </p:spPr>
      </p:pic>
      <p:pic>
        <p:nvPicPr>
          <p:cNvPr id="1028" name="Picture 4" descr="C:\Users\user\Desktop\Новая папка (19)\зображення_viber_2024-03-23_18-18-40-89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59516" y="3967857"/>
            <a:ext cx="2916627" cy="21882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25042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EC1D33B-BA57-DF2F-BD7C-E4DB7B2F7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4380" y="596901"/>
            <a:ext cx="7495082" cy="1303867"/>
          </a:xfrm>
        </p:spPr>
        <p:txBody>
          <a:bodyPr>
            <a:normAutofit/>
          </a:bodyPr>
          <a:lstStyle/>
          <a:p>
            <a:r>
              <a:rPr lang="uk-UA" sz="6600" b="1" dirty="0" smtClean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08000"/>
                </a:solidFill>
              </a:rPr>
              <a:t>ФОТОГАЛЕРЕЯ</a:t>
            </a:r>
            <a:r>
              <a:rPr lang="uk-UA" sz="6600" b="1" dirty="0" smtClean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08000"/>
                </a:solidFill>
              </a:rPr>
              <a:t>: </a:t>
            </a:r>
            <a:endParaRPr lang="ru-RU" sz="6600" b="1" dirty="0">
              <a:ln w="22225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008000"/>
              </a:solidFill>
            </a:endParaRPr>
          </a:p>
        </p:txBody>
      </p:sp>
      <p:sp>
        <p:nvSpPr>
          <p:cNvPr id="5" name="Объект 4">
            <a:extLst>
              <a:ext uri="{FF2B5EF4-FFF2-40B4-BE49-F238E27FC236}">
                <a16:creationId xmlns="" xmlns:a16="http://schemas.microsoft.com/office/drawing/2014/main" id="{B36F1FE9-4B20-C8E0-B12D-0BCC48A42A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4834" y="1574801"/>
            <a:ext cx="54635" cy="239009"/>
          </a:xfrm>
        </p:spPr>
        <p:txBody>
          <a:bodyPr>
            <a:normAutofit fontScale="40000" lnSpcReduction="20000"/>
          </a:bodyPr>
          <a:lstStyle/>
          <a:p>
            <a:endParaRPr lang="ru-RU" sz="2800" b="1" dirty="0"/>
          </a:p>
        </p:txBody>
      </p:sp>
      <p:pic>
        <p:nvPicPr>
          <p:cNvPr id="8194" name="Picture 2" descr="Рамка кинолента на прозрачном фоне - фото и картинки abrakadabra.fun">
            <a:extLst>
              <a:ext uri="{FF2B5EF4-FFF2-40B4-BE49-F238E27FC236}">
                <a16:creationId xmlns="" xmlns:a16="http://schemas.microsoft.com/office/drawing/2014/main" id="{EA0631E2-E19D-4AEF-4EE3-6925E862A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14" y="1920102"/>
            <a:ext cx="3067458" cy="257694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Рамка кинолента на прозрачном фоне - фото и картинки abrakadabra.fun">
            <a:extLst>
              <a:ext uri="{FF2B5EF4-FFF2-40B4-BE49-F238E27FC236}">
                <a16:creationId xmlns="" xmlns:a16="http://schemas.microsoft.com/office/drawing/2014/main" id="{2A63032E-4064-ECB9-BABD-3A39CE5B7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733" y="3890918"/>
            <a:ext cx="3148218" cy="264479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Рамка кинолента на прозрачном фоне - фото и картинки abrakadabra.fun">
            <a:extLst>
              <a:ext uri="{FF2B5EF4-FFF2-40B4-BE49-F238E27FC236}">
                <a16:creationId xmlns="" xmlns:a16="http://schemas.microsoft.com/office/drawing/2014/main" id="{2D77953F-3448-7112-1D7B-4588EF46B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6478" y="1944812"/>
            <a:ext cx="3162925" cy="26496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user\Desktop\Новая папка (19)\зображення_viber_2024-03-23_18-18-40-85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9607" y="2200586"/>
            <a:ext cx="2983042" cy="1926525"/>
          </a:xfrm>
          <a:prstGeom prst="rect">
            <a:avLst/>
          </a:prstGeom>
          <a:noFill/>
        </p:spPr>
      </p:pic>
      <p:pic>
        <p:nvPicPr>
          <p:cNvPr id="2051" name="Picture 3" descr="C:\Users\user\Desktop\Новая папка (19)\зображення_viber_2024-03-23_18-18-39-46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86400" y="2123049"/>
            <a:ext cx="2953062" cy="2215597"/>
          </a:xfrm>
          <a:prstGeom prst="rect">
            <a:avLst/>
          </a:prstGeom>
          <a:noFill/>
        </p:spPr>
      </p:pic>
      <p:pic>
        <p:nvPicPr>
          <p:cNvPr id="2052" name="Picture 4" descr="C:\Users\user\Desktop\Новая папка (19)\зображення_viber_2024-03-23_18-18-39-42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89497" y="4197245"/>
            <a:ext cx="2871071" cy="21136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25042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EC1D33B-BA57-DF2F-BD7C-E4DB7B2F7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4380" y="596901"/>
            <a:ext cx="7495082" cy="1303867"/>
          </a:xfrm>
        </p:spPr>
        <p:txBody>
          <a:bodyPr>
            <a:normAutofit/>
          </a:bodyPr>
          <a:lstStyle/>
          <a:p>
            <a:r>
              <a:rPr lang="uk-UA" sz="6600" b="1" dirty="0" smtClean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08000"/>
                </a:solidFill>
              </a:rPr>
              <a:t>ФОТОГАЛЕРЕЯ</a:t>
            </a:r>
            <a:r>
              <a:rPr lang="uk-UA" sz="6600" b="1" dirty="0" smtClean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08000"/>
                </a:solidFill>
              </a:rPr>
              <a:t>: </a:t>
            </a:r>
            <a:endParaRPr lang="ru-RU" sz="6600" b="1" dirty="0">
              <a:ln w="22225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008000"/>
              </a:solidFill>
            </a:endParaRPr>
          </a:p>
        </p:txBody>
      </p:sp>
      <p:sp>
        <p:nvSpPr>
          <p:cNvPr id="5" name="Объект 4">
            <a:extLst>
              <a:ext uri="{FF2B5EF4-FFF2-40B4-BE49-F238E27FC236}">
                <a16:creationId xmlns="" xmlns:a16="http://schemas.microsoft.com/office/drawing/2014/main" id="{B36F1FE9-4B20-C8E0-B12D-0BCC48A42A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4834" y="1574801"/>
            <a:ext cx="54635" cy="239009"/>
          </a:xfrm>
        </p:spPr>
        <p:txBody>
          <a:bodyPr>
            <a:normAutofit fontScale="40000" lnSpcReduction="20000"/>
          </a:bodyPr>
          <a:lstStyle/>
          <a:p>
            <a:endParaRPr lang="ru-RU" sz="2800" b="1" dirty="0"/>
          </a:p>
        </p:txBody>
      </p:sp>
      <p:pic>
        <p:nvPicPr>
          <p:cNvPr id="8194" name="Picture 2" descr="Рамка кинолента на прозрачном фоне - фото и картинки abrakadabra.fun">
            <a:extLst>
              <a:ext uri="{FF2B5EF4-FFF2-40B4-BE49-F238E27FC236}">
                <a16:creationId xmlns="" xmlns:a16="http://schemas.microsoft.com/office/drawing/2014/main" id="{EA0631E2-E19D-4AEF-4EE3-6925E862A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14" y="1920102"/>
            <a:ext cx="3067458" cy="257694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Рамка кинолента на прозрачном фоне - фото и картинки abrakadabra.fun">
            <a:extLst>
              <a:ext uri="{FF2B5EF4-FFF2-40B4-BE49-F238E27FC236}">
                <a16:creationId xmlns="" xmlns:a16="http://schemas.microsoft.com/office/drawing/2014/main" id="{2A63032E-4064-ECB9-BABD-3A39CE5B7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733" y="3890918"/>
            <a:ext cx="3148218" cy="264479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Рамка кинолента на прозрачном фоне - фото и картинки abrakadabra.fun">
            <a:extLst>
              <a:ext uri="{FF2B5EF4-FFF2-40B4-BE49-F238E27FC236}">
                <a16:creationId xmlns="" xmlns:a16="http://schemas.microsoft.com/office/drawing/2014/main" id="{2D77953F-3448-7112-1D7B-4588EF46B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6478" y="1944812"/>
            <a:ext cx="3162925" cy="26496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Новая папка (19)\зображення_viber_2024-03-23_18-18-39-39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1011" y="2083633"/>
            <a:ext cx="2837243" cy="2203554"/>
          </a:xfrm>
          <a:prstGeom prst="rect">
            <a:avLst/>
          </a:prstGeom>
          <a:noFill/>
        </p:spPr>
      </p:pic>
      <p:pic>
        <p:nvPicPr>
          <p:cNvPr id="3076" name="Picture 4" descr="C:\Users\user\Desktop\Новая папка (19)\зображення_viber_2024-03-23_18-18-39-22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62874" y="2221073"/>
            <a:ext cx="2963681" cy="2066114"/>
          </a:xfrm>
          <a:prstGeom prst="rect">
            <a:avLst/>
          </a:prstGeom>
          <a:noFill/>
        </p:spPr>
      </p:pic>
      <p:pic>
        <p:nvPicPr>
          <p:cNvPr id="3077" name="Picture 5" descr="C:\Users\user\Desktop\Новая папка (19)\зображення_viber_2024-03-23_18-18-39-18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89497" y="4180379"/>
            <a:ext cx="2901689" cy="2100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25042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EC1D33B-BA57-DF2F-BD7C-E4DB7B2F7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4380" y="596901"/>
            <a:ext cx="7495082" cy="1303867"/>
          </a:xfrm>
        </p:spPr>
        <p:txBody>
          <a:bodyPr>
            <a:normAutofit/>
          </a:bodyPr>
          <a:lstStyle/>
          <a:p>
            <a:r>
              <a:rPr lang="uk-UA" sz="6600" b="1" dirty="0" smtClean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08000"/>
                </a:solidFill>
              </a:rPr>
              <a:t>ФОТОГАЛЕРЕЯ</a:t>
            </a:r>
            <a:r>
              <a:rPr lang="uk-UA" sz="6600" b="1" dirty="0" smtClean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08000"/>
                </a:solidFill>
              </a:rPr>
              <a:t>: </a:t>
            </a:r>
            <a:endParaRPr lang="ru-RU" sz="6600" b="1" dirty="0">
              <a:ln w="22225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008000"/>
              </a:solidFill>
            </a:endParaRPr>
          </a:p>
        </p:txBody>
      </p:sp>
      <p:sp>
        <p:nvSpPr>
          <p:cNvPr id="5" name="Объект 4">
            <a:extLst>
              <a:ext uri="{FF2B5EF4-FFF2-40B4-BE49-F238E27FC236}">
                <a16:creationId xmlns="" xmlns:a16="http://schemas.microsoft.com/office/drawing/2014/main" id="{B36F1FE9-4B20-C8E0-B12D-0BCC48A42A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4834" y="1574801"/>
            <a:ext cx="54635" cy="239009"/>
          </a:xfrm>
        </p:spPr>
        <p:txBody>
          <a:bodyPr>
            <a:normAutofit fontScale="40000" lnSpcReduction="20000"/>
          </a:bodyPr>
          <a:lstStyle/>
          <a:p>
            <a:endParaRPr lang="ru-RU" sz="2800" b="1" dirty="0"/>
          </a:p>
        </p:txBody>
      </p:sp>
      <p:pic>
        <p:nvPicPr>
          <p:cNvPr id="8194" name="Picture 2" descr="Рамка кинолента на прозрачном фоне - фото и картинки abrakadabra.fun">
            <a:extLst>
              <a:ext uri="{FF2B5EF4-FFF2-40B4-BE49-F238E27FC236}">
                <a16:creationId xmlns="" xmlns:a16="http://schemas.microsoft.com/office/drawing/2014/main" id="{EA0631E2-E19D-4AEF-4EE3-6925E862A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14" y="1920102"/>
            <a:ext cx="3067458" cy="257694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Рамка кинолента на прозрачном фоне - фото и картинки abrakadabra.fun">
            <a:extLst>
              <a:ext uri="{FF2B5EF4-FFF2-40B4-BE49-F238E27FC236}">
                <a16:creationId xmlns="" xmlns:a16="http://schemas.microsoft.com/office/drawing/2014/main" id="{2A63032E-4064-ECB9-BABD-3A39CE5B7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733" y="3890918"/>
            <a:ext cx="3148218" cy="264479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Рамка кинолента на прозрачном фоне - фото и картинки abrakadabra.fun">
            <a:extLst>
              <a:ext uri="{FF2B5EF4-FFF2-40B4-BE49-F238E27FC236}">
                <a16:creationId xmlns="" xmlns:a16="http://schemas.microsoft.com/office/drawing/2014/main" id="{2D77953F-3448-7112-1D7B-4588EF46B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6478" y="1944812"/>
            <a:ext cx="3162925" cy="26496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user\Desktop\Новая папка (19)\зображення_viber_2024-03-23_18-18-39-14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6003" y="2188563"/>
            <a:ext cx="2850708" cy="2098623"/>
          </a:xfrm>
          <a:prstGeom prst="rect">
            <a:avLst/>
          </a:prstGeom>
          <a:noFill/>
        </p:spPr>
      </p:pic>
      <p:pic>
        <p:nvPicPr>
          <p:cNvPr id="4099" name="Picture 3" descr="C:\Users\user\Desktop\Новая папка (19)\зображення_viber_2024-03-23_18-18-38-98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34765" y="4164662"/>
            <a:ext cx="2986351" cy="2086236"/>
          </a:xfrm>
          <a:prstGeom prst="rect">
            <a:avLst/>
          </a:prstGeom>
          <a:noFill/>
        </p:spPr>
      </p:pic>
      <p:pic>
        <p:nvPicPr>
          <p:cNvPr id="4100" name="Picture 4" descr="C:\Users\user\Desktop\Новая папка (19)\зображення_viber_2024-03-23_18-18-38-89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86400" y="2218544"/>
            <a:ext cx="2982996" cy="217552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25042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EC1D33B-BA57-DF2F-BD7C-E4DB7B2F7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4380" y="596901"/>
            <a:ext cx="7495082" cy="1303867"/>
          </a:xfrm>
        </p:spPr>
        <p:txBody>
          <a:bodyPr>
            <a:normAutofit/>
          </a:bodyPr>
          <a:lstStyle/>
          <a:p>
            <a:r>
              <a:rPr lang="uk-UA" sz="6600" b="1" dirty="0" smtClean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08000"/>
                </a:solidFill>
              </a:rPr>
              <a:t>ФОТОГАЛЕРЕЯ</a:t>
            </a:r>
            <a:r>
              <a:rPr lang="uk-UA" sz="6600" b="1" dirty="0" smtClean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08000"/>
                </a:solidFill>
              </a:rPr>
              <a:t>: </a:t>
            </a:r>
            <a:endParaRPr lang="ru-RU" sz="6600" b="1" dirty="0">
              <a:ln w="22225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008000"/>
              </a:solidFill>
            </a:endParaRPr>
          </a:p>
        </p:txBody>
      </p:sp>
      <p:sp>
        <p:nvSpPr>
          <p:cNvPr id="5" name="Объект 4">
            <a:extLst>
              <a:ext uri="{FF2B5EF4-FFF2-40B4-BE49-F238E27FC236}">
                <a16:creationId xmlns="" xmlns:a16="http://schemas.microsoft.com/office/drawing/2014/main" id="{B36F1FE9-4B20-C8E0-B12D-0BCC48A42A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4834" y="1574801"/>
            <a:ext cx="54635" cy="239009"/>
          </a:xfrm>
        </p:spPr>
        <p:txBody>
          <a:bodyPr>
            <a:normAutofit fontScale="40000" lnSpcReduction="20000"/>
          </a:bodyPr>
          <a:lstStyle/>
          <a:p>
            <a:endParaRPr lang="ru-RU" sz="2800" b="1" dirty="0"/>
          </a:p>
        </p:txBody>
      </p:sp>
      <p:pic>
        <p:nvPicPr>
          <p:cNvPr id="8194" name="Picture 2" descr="Рамка кинолента на прозрачном фоне - фото и картинки abrakadabra.fun">
            <a:extLst>
              <a:ext uri="{FF2B5EF4-FFF2-40B4-BE49-F238E27FC236}">
                <a16:creationId xmlns="" xmlns:a16="http://schemas.microsoft.com/office/drawing/2014/main" id="{EA0631E2-E19D-4AEF-4EE3-6925E862A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14" y="1920102"/>
            <a:ext cx="3067458" cy="257694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Рамка кинолента на прозрачном фоне - фото и картинки abrakadabra.fun">
            <a:extLst>
              <a:ext uri="{FF2B5EF4-FFF2-40B4-BE49-F238E27FC236}">
                <a16:creationId xmlns="" xmlns:a16="http://schemas.microsoft.com/office/drawing/2014/main" id="{2A63032E-4064-ECB9-BABD-3A39CE5B7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733" y="3890918"/>
            <a:ext cx="3148218" cy="264479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Рамка кинолента на прозрачном фоне - фото и картинки abrakadabra.fun">
            <a:extLst>
              <a:ext uri="{FF2B5EF4-FFF2-40B4-BE49-F238E27FC236}">
                <a16:creationId xmlns="" xmlns:a16="http://schemas.microsoft.com/office/drawing/2014/main" id="{2D77953F-3448-7112-1D7B-4588EF46B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6478" y="1944812"/>
            <a:ext cx="3162925" cy="26496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user\Desktop\Новая папка (19)\зображення_viber_2024-03-23_18-18-38-82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47884" y="2195588"/>
            <a:ext cx="3134868" cy="2016648"/>
          </a:xfrm>
          <a:prstGeom prst="rect">
            <a:avLst/>
          </a:prstGeom>
          <a:noFill/>
        </p:spPr>
      </p:pic>
      <p:pic>
        <p:nvPicPr>
          <p:cNvPr id="5123" name="Picture 3" descr="C:\Users\user\Desktop\Новая папка (19)\зображення_viber_2024-03-23_18-18-38-67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6022" y="2173574"/>
            <a:ext cx="2901637" cy="2043834"/>
          </a:xfrm>
          <a:prstGeom prst="rect">
            <a:avLst/>
          </a:prstGeom>
          <a:noFill/>
        </p:spPr>
      </p:pic>
      <p:pic>
        <p:nvPicPr>
          <p:cNvPr id="5124" name="Picture 4" descr="C:\Users\user\Desktop\Новая папка (19)\зображення_viber_2024-03-23_18-18-38-75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59517" y="4148037"/>
            <a:ext cx="2930383" cy="20429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25042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EC1D33B-BA57-DF2F-BD7C-E4DB7B2F7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4380" y="596901"/>
            <a:ext cx="7495082" cy="1303867"/>
          </a:xfrm>
        </p:spPr>
        <p:txBody>
          <a:bodyPr>
            <a:normAutofit/>
          </a:bodyPr>
          <a:lstStyle/>
          <a:p>
            <a:r>
              <a:rPr lang="uk-UA" sz="6600" b="1" dirty="0" smtClean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08000"/>
                </a:solidFill>
              </a:rPr>
              <a:t>ФОТОГАЛЕРЕЯ</a:t>
            </a:r>
            <a:r>
              <a:rPr lang="uk-UA" sz="6600" b="1" dirty="0" smtClean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08000"/>
                </a:solidFill>
              </a:rPr>
              <a:t>: </a:t>
            </a:r>
            <a:endParaRPr lang="ru-RU" sz="6600" b="1" dirty="0">
              <a:ln w="22225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008000"/>
              </a:solidFill>
            </a:endParaRPr>
          </a:p>
        </p:txBody>
      </p:sp>
      <p:sp>
        <p:nvSpPr>
          <p:cNvPr id="5" name="Объект 4">
            <a:extLst>
              <a:ext uri="{FF2B5EF4-FFF2-40B4-BE49-F238E27FC236}">
                <a16:creationId xmlns="" xmlns:a16="http://schemas.microsoft.com/office/drawing/2014/main" id="{B36F1FE9-4B20-C8E0-B12D-0BCC48A42A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4834" y="1574801"/>
            <a:ext cx="54635" cy="239009"/>
          </a:xfrm>
        </p:spPr>
        <p:txBody>
          <a:bodyPr>
            <a:normAutofit fontScale="40000" lnSpcReduction="20000"/>
          </a:bodyPr>
          <a:lstStyle/>
          <a:p>
            <a:endParaRPr lang="ru-RU" sz="2800" b="1" dirty="0"/>
          </a:p>
        </p:txBody>
      </p:sp>
      <p:pic>
        <p:nvPicPr>
          <p:cNvPr id="8194" name="Picture 2" descr="Рамка кинолента на прозрачном фоне - фото и картинки abrakadabra.fun">
            <a:extLst>
              <a:ext uri="{FF2B5EF4-FFF2-40B4-BE49-F238E27FC236}">
                <a16:creationId xmlns="" xmlns:a16="http://schemas.microsoft.com/office/drawing/2014/main" id="{EA0631E2-E19D-4AEF-4EE3-6925E862A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14" y="1920102"/>
            <a:ext cx="3067458" cy="257694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Рамка кинолента на прозрачном фоне - фото и картинки abrakadabra.fun">
            <a:extLst>
              <a:ext uri="{FF2B5EF4-FFF2-40B4-BE49-F238E27FC236}">
                <a16:creationId xmlns="" xmlns:a16="http://schemas.microsoft.com/office/drawing/2014/main" id="{2A63032E-4064-ECB9-BABD-3A39CE5B7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733" y="3890918"/>
            <a:ext cx="3148218" cy="264479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Рамка кинолента на прозрачном фоне - фото и картинки abrakadabra.fun">
            <a:extLst>
              <a:ext uri="{FF2B5EF4-FFF2-40B4-BE49-F238E27FC236}">
                <a16:creationId xmlns="" xmlns:a16="http://schemas.microsoft.com/office/drawing/2014/main" id="{2D77953F-3448-7112-1D7B-4588EF46B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6478" y="1944812"/>
            <a:ext cx="3162925" cy="26496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user\Desktop\Новая папка (19)\зображення_viber_2024-03-23_18-18-38-6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6001" y="2191592"/>
            <a:ext cx="2826687" cy="2053358"/>
          </a:xfrm>
          <a:prstGeom prst="rect">
            <a:avLst/>
          </a:prstGeom>
          <a:noFill/>
        </p:spPr>
      </p:pic>
      <p:pic>
        <p:nvPicPr>
          <p:cNvPr id="6147" name="Picture 3" descr="C:\Users\user\Desktop\Новая папка (19)\зображення_viber_2024-03-23_18-18-38-56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62874" y="2154683"/>
            <a:ext cx="2976912" cy="2162484"/>
          </a:xfrm>
          <a:prstGeom prst="rect">
            <a:avLst/>
          </a:prstGeom>
          <a:noFill/>
        </p:spPr>
      </p:pic>
      <p:pic>
        <p:nvPicPr>
          <p:cNvPr id="6148" name="Picture 4" descr="C:\Users\user\Desktop\Новая папка (19)\зображення_viber_2024-03-23_18-18-38-52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74506" y="4146763"/>
            <a:ext cx="2946609" cy="21820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25042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E995E5F-1A33-A08E-3D87-27FD6DAA3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915" y="346170"/>
            <a:ext cx="6798734" cy="1303867"/>
          </a:xfrm>
        </p:spPr>
        <p:txBody>
          <a:bodyPr>
            <a:normAutofit/>
          </a:bodyPr>
          <a:lstStyle/>
          <a:p>
            <a:r>
              <a:rPr lang="uk-UA" sz="60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  <a:t>Самоосвіта</a:t>
            </a:r>
            <a:endParaRPr lang="ru-RU" sz="6000" b="1" dirty="0">
              <a:ln w="22225">
                <a:solidFill>
                  <a:sysClr val="windowText" lastClr="000000"/>
                </a:solidFill>
                <a:prstDash val="solid"/>
              </a:ln>
              <a:solidFill>
                <a:srgbClr val="FFFF00"/>
              </a:solidFill>
            </a:endParaRPr>
          </a:p>
        </p:txBody>
      </p:sp>
      <p:pic>
        <p:nvPicPr>
          <p:cNvPr id="1026" name="Picture 2" descr="ІНТЕРНЕТ-ГАЗЕТА Віньковецького РМК &quot;МЕТОДИЧНІ ДІАЛОГИ&quot; : Самоосвіта  педагога як умова підвищення його професійної компетентності">
            <a:extLst>
              <a:ext uri="{FF2B5EF4-FFF2-40B4-BE49-F238E27FC236}">
                <a16:creationId xmlns="" xmlns:a16="http://schemas.microsoft.com/office/drawing/2014/main" id="{73B9ECEA-2B65-4A9B-8AD9-7B21CBDAF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4107" y="464649"/>
            <a:ext cx="1838130" cy="18499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Самоосвіта - ruslanadanyliuk">
            <a:extLst>
              <a:ext uri="{FF2B5EF4-FFF2-40B4-BE49-F238E27FC236}">
                <a16:creationId xmlns="" xmlns:a16="http://schemas.microsoft.com/office/drawing/2014/main" id="{418A79F6-13B9-4161-876A-9A1AD74325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748" y="413311"/>
            <a:ext cx="2000250" cy="19526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9380" y="2574378"/>
            <a:ext cx="3935342" cy="27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26964" y="2583169"/>
            <a:ext cx="3986892" cy="279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718132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EC1D33B-BA57-DF2F-BD7C-E4DB7B2F7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4380" y="596901"/>
            <a:ext cx="7495082" cy="1303867"/>
          </a:xfrm>
        </p:spPr>
        <p:txBody>
          <a:bodyPr>
            <a:normAutofit/>
          </a:bodyPr>
          <a:lstStyle/>
          <a:p>
            <a:r>
              <a:rPr lang="uk-UA" sz="6600" b="1" dirty="0" smtClean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08000"/>
                </a:solidFill>
              </a:rPr>
              <a:t>ФОТОГАЛЕРЕЯ</a:t>
            </a:r>
            <a:r>
              <a:rPr lang="uk-UA" sz="6600" b="1" dirty="0" smtClean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08000"/>
                </a:solidFill>
              </a:rPr>
              <a:t>: </a:t>
            </a:r>
            <a:endParaRPr lang="ru-RU" sz="6600" b="1" dirty="0">
              <a:ln w="22225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008000"/>
              </a:solidFill>
            </a:endParaRPr>
          </a:p>
        </p:txBody>
      </p:sp>
      <p:sp>
        <p:nvSpPr>
          <p:cNvPr id="5" name="Объект 4">
            <a:extLst>
              <a:ext uri="{FF2B5EF4-FFF2-40B4-BE49-F238E27FC236}">
                <a16:creationId xmlns="" xmlns:a16="http://schemas.microsoft.com/office/drawing/2014/main" id="{B36F1FE9-4B20-C8E0-B12D-0BCC48A42A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4834" y="1574801"/>
            <a:ext cx="54635" cy="239009"/>
          </a:xfrm>
        </p:spPr>
        <p:txBody>
          <a:bodyPr>
            <a:normAutofit fontScale="40000" lnSpcReduction="20000"/>
          </a:bodyPr>
          <a:lstStyle/>
          <a:p>
            <a:endParaRPr lang="ru-RU" sz="2800" b="1" dirty="0"/>
          </a:p>
        </p:txBody>
      </p:sp>
      <p:pic>
        <p:nvPicPr>
          <p:cNvPr id="8194" name="Picture 2" descr="Рамка кинолента на прозрачном фоне - фото и картинки abrakadabra.fun">
            <a:extLst>
              <a:ext uri="{FF2B5EF4-FFF2-40B4-BE49-F238E27FC236}">
                <a16:creationId xmlns="" xmlns:a16="http://schemas.microsoft.com/office/drawing/2014/main" id="{EA0631E2-E19D-4AEF-4EE3-6925E862A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14" y="1920102"/>
            <a:ext cx="3067458" cy="257694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Рамка кинолента на прозрачном фоне - фото и картинки abrakadabra.fun">
            <a:extLst>
              <a:ext uri="{FF2B5EF4-FFF2-40B4-BE49-F238E27FC236}">
                <a16:creationId xmlns="" xmlns:a16="http://schemas.microsoft.com/office/drawing/2014/main" id="{2A63032E-4064-ECB9-BABD-3A39CE5B7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733" y="3890918"/>
            <a:ext cx="3148218" cy="264479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Рамка кинолента на прозрачном фоне - фото и картинки abrakadabra.fun">
            <a:extLst>
              <a:ext uri="{FF2B5EF4-FFF2-40B4-BE49-F238E27FC236}">
                <a16:creationId xmlns="" xmlns:a16="http://schemas.microsoft.com/office/drawing/2014/main" id="{2D77953F-3448-7112-1D7B-4588EF46B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6478" y="1944812"/>
            <a:ext cx="3162925" cy="26496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user\Desktop\Новая папка (19)\зображення_viber_2024-03-23_18-18-38-35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6021" y="2143593"/>
            <a:ext cx="2870212" cy="1993692"/>
          </a:xfrm>
          <a:prstGeom prst="rect">
            <a:avLst/>
          </a:prstGeom>
          <a:noFill/>
        </p:spPr>
      </p:pic>
      <p:pic>
        <p:nvPicPr>
          <p:cNvPr id="7171" name="Picture 3" descr="C:\Users\user\Desktop\Новая папка (19)\зображення_viber_2024-03-23_18-18-38-29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72934" y="2005141"/>
            <a:ext cx="3066530" cy="2479156"/>
          </a:xfrm>
          <a:prstGeom prst="rect">
            <a:avLst/>
          </a:prstGeom>
          <a:noFill/>
        </p:spPr>
      </p:pic>
      <p:pic>
        <p:nvPicPr>
          <p:cNvPr id="7172" name="Picture 4" descr="C:\Users\user\Desktop\Новая папка (19)\зображення_viber_2024-03-23_18-18-38-25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59517" y="4016993"/>
            <a:ext cx="2931618" cy="21380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25042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EC1D33B-BA57-DF2F-BD7C-E4DB7B2F7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4380" y="596901"/>
            <a:ext cx="7495082" cy="1303867"/>
          </a:xfrm>
        </p:spPr>
        <p:txBody>
          <a:bodyPr>
            <a:normAutofit/>
          </a:bodyPr>
          <a:lstStyle/>
          <a:p>
            <a:r>
              <a:rPr lang="uk-UA" sz="6600" b="1" dirty="0" smtClean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08000"/>
                </a:solidFill>
              </a:rPr>
              <a:t>ФОТОГАЛЕРЕЯ</a:t>
            </a:r>
            <a:r>
              <a:rPr lang="uk-UA" sz="6600" b="1" dirty="0" smtClean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08000"/>
                </a:solidFill>
              </a:rPr>
              <a:t>: </a:t>
            </a:r>
            <a:endParaRPr lang="ru-RU" sz="6600" b="1" dirty="0">
              <a:ln w="22225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008000"/>
              </a:solidFill>
            </a:endParaRPr>
          </a:p>
        </p:txBody>
      </p:sp>
      <p:sp>
        <p:nvSpPr>
          <p:cNvPr id="5" name="Объект 4">
            <a:extLst>
              <a:ext uri="{FF2B5EF4-FFF2-40B4-BE49-F238E27FC236}">
                <a16:creationId xmlns="" xmlns:a16="http://schemas.microsoft.com/office/drawing/2014/main" id="{B36F1FE9-4B20-C8E0-B12D-0BCC48A42A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4834" y="1574801"/>
            <a:ext cx="54635" cy="239009"/>
          </a:xfrm>
        </p:spPr>
        <p:txBody>
          <a:bodyPr>
            <a:normAutofit fontScale="40000" lnSpcReduction="20000"/>
          </a:bodyPr>
          <a:lstStyle/>
          <a:p>
            <a:endParaRPr lang="ru-RU" sz="2800" b="1" dirty="0"/>
          </a:p>
        </p:txBody>
      </p:sp>
      <p:pic>
        <p:nvPicPr>
          <p:cNvPr id="8194" name="Picture 2" descr="Рамка кинолента на прозрачном фоне - фото и картинки abrakadabra.fun">
            <a:extLst>
              <a:ext uri="{FF2B5EF4-FFF2-40B4-BE49-F238E27FC236}">
                <a16:creationId xmlns="" xmlns:a16="http://schemas.microsoft.com/office/drawing/2014/main" id="{EA0631E2-E19D-4AEF-4EE3-6925E862A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14" y="1920102"/>
            <a:ext cx="3067458" cy="257694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Рамка кинолента на прозрачном фоне - фото и картинки abrakadabra.fun">
            <a:extLst>
              <a:ext uri="{FF2B5EF4-FFF2-40B4-BE49-F238E27FC236}">
                <a16:creationId xmlns="" xmlns:a16="http://schemas.microsoft.com/office/drawing/2014/main" id="{2A63032E-4064-ECB9-BABD-3A39CE5B7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733" y="3890918"/>
            <a:ext cx="3148218" cy="264479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Рамка кинолента на прозрачном фоне - фото и картинки abrakadabra.fun">
            <a:extLst>
              <a:ext uri="{FF2B5EF4-FFF2-40B4-BE49-F238E27FC236}">
                <a16:creationId xmlns="" xmlns:a16="http://schemas.microsoft.com/office/drawing/2014/main" id="{2D77953F-3448-7112-1D7B-4588EF46B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6478" y="1944812"/>
            <a:ext cx="3162925" cy="26496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user\Desktop\Новая папка (19)\зображення_viber_2024-03-23_18-18-38-13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6061" y="2109972"/>
            <a:ext cx="2930686" cy="2117253"/>
          </a:xfrm>
          <a:prstGeom prst="rect">
            <a:avLst/>
          </a:prstGeom>
          <a:noFill/>
        </p:spPr>
      </p:pic>
      <p:pic>
        <p:nvPicPr>
          <p:cNvPr id="8195" name="Picture 3" descr="C:\Users\user\Desktop\Новая папка (19)\зображення_viber_2024-03-23_18-18-38-09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77864" y="2203555"/>
            <a:ext cx="2934033" cy="2131336"/>
          </a:xfrm>
          <a:prstGeom prst="rect">
            <a:avLst/>
          </a:prstGeom>
          <a:noFill/>
        </p:spPr>
      </p:pic>
      <p:pic>
        <p:nvPicPr>
          <p:cNvPr id="8196" name="Picture 4" descr="C:\Users\user\Desktop\Новая папка (19)\зображення_viber_2024-03-23_18-18-37-99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89497" y="4152275"/>
            <a:ext cx="2952517" cy="21735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25042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EC1D33B-BA57-DF2F-BD7C-E4DB7B2F7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4380" y="596901"/>
            <a:ext cx="7495082" cy="1303867"/>
          </a:xfrm>
        </p:spPr>
        <p:txBody>
          <a:bodyPr>
            <a:normAutofit/>
          </a:bodyPr>
          <a:lstStyle/>
          <a:p>
            <a:r>
              <a:rPr lang="uk-UA" sz="6600" b="1" dirty="0" smtClean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08000"/>
                </a:solidFill>
              </a:rPr>
              <a:t>ФОТОГАЛЕРЕЯ</a:t>
            </a:r>
            <a:r>
              <a:rPr lang="uk-UA" sz="6600" b="1" dirty="0" smtClean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08000"/>
                </a:solidFill>
              </a:rPr>
              <a:t>: </a:t>
            </a:r>
            <a:endParaRPr lang="ru-RU" sz="6600" b="1" dirty="0">
              <a:ln w="22225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008000"/>
              </a:solidFill>
            </a:endParaRPr>
          </a:p>
        </p:txBody>
      </p:sp>
      <p:sp>
        <p:nvSpPr>
          <p:cNvPr id="5" name="Объект 4">
            <a:extLst>
              <a:ext uri="{FF2B5EF4-FFF2-40B4-BE49-F238E27FC236}">
                <a16:creationId xmlns="" xmlns:a16="http://schemas.microsoft.com/office/drawing/2014/main" id="{B36F1FE9-4B20-C8E0-B12D-0BCC48A42A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4834" y="1574801"/>
            <a:ext cx="54635" cy="239009"/>
          </a:xfrm>
        </p:spPr>
        <p:txBody>
          <a:bodyPr>
            <a:normAutofit fontScale="40000" lnSpcReduction="20000"/>
          </a:bodyPr>
          <a:lstStyle/>
          <a:p>
            <a:endParaRPr lang="ru-RU" sz="2800" b="1" dirty="0"/>
          </a:p>
        </p:txBody>
      </p:sp>
      <p:pic>
        <p:nvPicPr>
          <p:cNvPr id="8194" name="Picture 2" descr="Рамка кинолента на прозрачном фоне - фото и картинки abrakadabra.fun">
            <a:extLst>
              <a:ext uri="{FF2B5EF4-FFF2-40B4-BE49-F238E27FC236}">
                <a16:creationId xmlns="" xmlns:a16="http://schemas.microsoft.com/office/drawing/2014/main" id="{EA0631E2-E19D-4AEF-4EE3-6925E862A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55614" y="1920102"/>
            <a:ext cx="3067458" cy="257694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Рамка кинолента на прозрачном фоне - фото и картинки abrakadabra.fun">
            <a:extLst>
              <a:ext uri="{FF2B5EF4-FFF2-40B4-BE49-F238E27FC236}">
                <a16:creationId xmlns="" xmlns:a16="http://schemas.microsoft.com/office/drawing/2014/main" id="{2A63032E-4064-ECB9-BABD-3A39CE5B7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733" y="3890918"/>
            <a:ext cx="3148218" cy="264479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Рамка кинолента на прозрачном фоне - фото и картинки abrakadabra.fun">
            <a:extLst>
              <a:ext uri="{FF2B5EF4-FFF2-40B4-BE49-F238E27FC236}">
                <a16:creationId xmlns="" xmlns:a16="http://schemas.microsoft.com/office/drawing/2014/main" id="{2D77953F-3448-7112-1D7B-4588EF46B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366478" y="1944812"/>
            <a:ext cx="3162925" cy="26496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user\Desktop\Новая папка (19)\зображення_viber_2024-03-23_18-18-37-9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00737" y="1768840"/>
            <a:ext cx="1915452" cy="2833140"/>
          </a:xfrm>
          <a:prstGeom prst="rect">
            <a:avLst/>
          </a:prstGeom>
          <a:noFill/>
        </p:spPr>
      </p:pic>
      <p:pic>
        <p:nvPicPr>
          <p:cNvPr id="9219" name="Picture 3" descr="C:\Users\user\Desktop\Новая папка (19)\зображення_viber_2024-03-23_18-18-38-0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22638" y="1783829"/>
            <a:ext cx="2181400" cy="2938073"/>
          </a:xfrm>
          <a:prstGeom prst="rect">
            <a:avLst/>
          </a:prstGeom>
          <a:noFill/>
        </p:spPr>
      </p:pic>
      <p:pic>
        <p:nvPicPr>
          <p:cNvPr id="9220" name="Picture 4" descr="C:\Users\user\Desktop\Новая папка (19)\зображення_viber_2024-03-23_18-18-37-91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04487" y="4210391"/>
            <a:ext cx="2877468" cy="20704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25042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EC1D33B-BA57-DF2F-BD7C-E4DB7B2F7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4380" y="596901"/>
            <a:ext cx="7495082" cy="1303867"/>
          </a:xfrm>
        </p:spPr>
        <p:txBody>
          <a:bodyPr>
            <a:normAutofit/>
          </a:bodyPr>
          <a:lstStyle/>
          <a:p>
            <a:r>
              <a:rPr lang="uk-UA" sz="6600" b="1" dirty="0" smtClean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08000"/>
                </a:solidFill>
              </a:rPr>
              <a:t>ФОТОГАЛЕРЕЯ</a:t>
            </a:r>
            <a:r>
              <a:rPr lang="uk-UA" sz="6600" b="1" dirty="0" smtClean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08000"/>
                </a:solidFill>
              </a:rPr>
              <a:t>: </a:t>
            </a:r>
            <a:endParaRPr lang="ru-RU" sz="6600" b="1" dirty="0">
              <a:ln w="22225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008000"/>
              </a:solidFill>
            </a:endParaRPr>
          </a:p>
        </p:txBody>
      </p:sp>
      <p:sp>
        <p:nvSpPr>
          <p:cNvPr id="5" name="Объект 4">
            <a:extLst>
              <a:ext uri="{FF2B5EF4-FFF2-40B4-BE49-F238E27FC236}">
                <a16:creationId xmlns="" xmlns:a16="http://schemas.microsoft.com/office/drawing/2014/main" id="{B36F1FE9-4B20-C8E0-B12D-0BCC48A42A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4834" y="1574801"/>
            <a:ext cx="54635" cy="239009"/>
          </a:xfrm>
        </p:spPr>
        <p:txBody>
          <a:bodyPr>
            <a:normAutofit fontScale="40000" lnSpcReduction="20000"/>
          </a:bodyPr>
          <a:lstStyle/>
          <a:p>
            <a:endParaRPr lang="ru-RU" sz="2800" b="1" dirty="0"/>
          </a:p>
        </p:txBody>
      </p:sp>
      <p:pic>
        <p:nvPicPr>
          <p:cNvPr id="8194" name="Picture 2" descr="Рамка кинолента на прозрачном фоне - фото и картинки abrakadabra.fun">
            <a:extLst>
              <a:ext uri="{FF2B5EF4-FFF2-40B4-BE49-F238E27FC236}">
                <a16:creationId xmlns="" xmlns:a16="http://schemas.microsoft.com/office/drawing/2014/main" id="{EA0631E2-E19D-4AEF-4EE3-6925E862A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14" y="1920102"/>
            <a:ext cx="3067458" cy="257694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Рамка кинолента на прозрачном фоне - фото и картинки abrakadabra.fun">
            <a:extLst>
              <a:ext uri="{FF2B5EF4-FFF2-40B4-BE49-F238E27FC236}">
                <a16:creationId xmlns="" xmlns:a16="http://schemas.microsoft.com/office/drawing/2014/main" id="{2A63032E-4064-ECB9-BABD-3A39CE5B7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733" y="3890918"/>
            <a:ext cx="3148218" cy="264479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Рамка кинолента на прозрачном фоне - фото и картинки abrakadabra.fun">
            <a:extLst>
              <a:ext uri="{FF2B5EF4-FFF2-40B4-BE49-F238E27FC236}">
                <a16:creationId xmlns="" xmlns:a16="http://schemas.microsoft.com/office/drawing/2014/main" id="{2D77953F-3448-7112-1D7B-4588EF46B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6478" y="1944812"/>
            <a:ext cx="3162925" cy="26496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Users\user\Desktop\Новая папка (19)\зображення_viber_2024-03-23_18-18-37-73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6042" y="2173574"/>
            <a:ext cx="2930272" cy="2128603"/>
          </a:xfrm>
          <a:prstGeom prst="rect">
            <a:avLst/>
          </a:prstGeom>
          <a:noFill/>
        </p:spPr>
      </p:pic>
      <p:pic>
        <p:nvPicPr>
          <p:cNvPr id="10243" name="Picture 3" descr="C:\Users\user\Desktop\Новая папка (19)\зображення_viber_2024-03-23_18-18-37-66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92854" y="2197462"/>
            <a:ext cx="2952026" cy="2164676"/>
          </a:xfrm>
          <a:prstGeom prst="rect">
            <a:avLst/>
          </a:prstGeom>
          <a:noFill/>
        </p:spPr>
      </p:pic>
      <p:pic>
        <p:nvPicPr>
          <p:cNvPr id="10244" name="Picture 4" descr="C:\Users\user\Desktop\Новая папка (19)\зображення_viber_2024-03-23_18-18-37-63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74507" y="4160708"/>
            <a:ext cx="2916627" cy="217982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25042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EC1D33B-BA57-DF2F-BD7C-E4DB7B2F7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4380" y="596901"/>
            <a:ext cx="7495082" cy="1303867"/>
          </a:xfrm>
        </p:spPr>
        <p:txBody>
          <a:bodyPr>
            <a:normAutofit/>
          </a:bodyPr>
          <a:lstStyle/>
          <a:p>
            <a:r>
              <a:rPr lang="uk-UA" sz="6600" b="1" dirty="0" smtClean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08000"/>
                </a:solidFill>
              </a:rPr>
              <a:t>ФОТОГАЛЕРЕЯ</a:t>
            </a:r>
            <a:r>
              <a:rPr lang="uk-UA" sz="6600" b="1" dirty="0" smtClean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08000"/>
                </a:solidFill>
              </a:rPr>
              <a:t>: </a:t>
            </a:r>
            <a:endParaRPr lang="ru-RU" sz="6600" b="1" dirty="0">
              <a:ln w="22225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008000"/>
              </a:solidFill>
            </a:endParaRPr>
          </a:p>
        </p:txBody>
      </p:sp>
      <p:sp>
        <p:nvSpPr>
          <p:cNvPr id="5" name="Объект 4">
            <a:extLst>
              <a:ext uri="{FF2B5EF4-FFF2-40B4-BE49-F238E27FC236}">
                <a16:creationId xmlns="" xmlns:a16="http://schemas.microsoft.com/office/drawing/2014/main" id="{B36F1FE9-4B20-C8E0-B12D-0BCC48A42A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4834" y="1574801"/>
            <a:ext cx="54635" cy="239009"/>
          </a:xfrm>
        </p:spPr>
        <p:txBody>
          <a:bodyPr>
            <a:normAutofit fontScale="40000" lnSpcReduction="20000"/>
          </a:bodyPr>
          <a:lstStyle/>
          <a:p>
            <a:endParaRPr lang="ru-RU" sz="2800" b="1" dirty="0"/>
          </a:p>
        </p:txBody>
      </p:sp>
      <p:pic>
        <p:nvPicPr>
          <p:cNvPr id="8194" name="Picture 2" descr="Рамка кинолента на прозрачном фоне - фото и картинки abrakadabra.fun">
            <a:extLst>
              <a:ext uri="{FF2B5EF4-FFF2-40B4-BE49-F238E27FC236}">
                <a16:creationId xmlns="" xmlns:a16="http://schemas.microsoft.com/office/drawing/2014/main" id="{EA0631E2-E19D-4AEF-4EE3-6925E862A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14" y="1920102"/>
            <a:ext cx="3067458" cy="257694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Рамка кинолента на прозрачном фоне - фото и картинки abrakadabra.fun">
            <a:extLst>
              <a:ext uri="{FF2B5EF4-FFF2-40B4-BE49-F238E27FC236}">
                <a16:creationId xmlns="" xmlns:a16="http://schemas.microsoft.com/office/drawing/2014/main" id="{2A63032E-4064-ECB9-BABD-3A39CE5B7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733" y="3890918"/>
            <a:ext cx="3148218" cy="264479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Рамка кинолента на прозрачном фоне - фото и картинки abrakadabra.fun">
            <a:extLst>
              <a:ext uri="{FF2B5EF4-FFF2-40B4-BE49-F238E27FC236}">
                <a16:creationId xmlns="" xmlns:a16="http://schemas.microsoft.com/office/drawing/2014/main" id="{2D77953F-3448-7112-1D7B-4588EF46B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366478" y="1944812"/>
            <a:ext cx="3162925" cy="26496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C:\Users\user\Desktop\Новая папка (19)\зображення_viber_2024-03-23_18-18-37-59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6000" y="2113613"/>
            <a:ext cx="2845121" cy="2098623"/>
          </a:xfrm>
          <a:prstGeom prst="rect">
            <a:avLst/>
          </a:prstGeom>
          <a:noFill/>
        </p:spPr>
      </p:pic>
      <p:pic>
        <p:nvPicPr>
          <p:cNvPr id="11267" name="Picture 3" descr="C:\Users\user\Desktop\Новая папка (19)\зображення_viber_2024-03-23_18-18-37-37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4586" y="4206391"/>
            <a:ext cx="3021559" cy="1999537"/>
          </a:xfrm>
          <a:prstGeom prst="rect">
            <a:avLst/>
          </a:prstGeom>
          <a:noFill/>
        </p:spPr>
      </p:pic>
      <p:pic>
        <p:nvPicPr>
          <p:cNvPr id="11268" name="Picture 4" descr="C:\Users\user\Desktop\Новая папка (19)\зображення_viber_2024-03-23_18-18-37-55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82600" y="1742047"/>
            <a:ext cx="2167120" cy="29798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25042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EC1D33B-BA57-DF2F-BD7C-E4DB7B2F7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4380" y="596901"/>
            <a:ext cx="7495082" cy="1303867"/>
          </a:xfrm>
        </p:spPr>
        <p:txBody>
          <a:bodyPr>
            <a:normAutofit/>
          </a:bodyPr>
          <a:lstStyle/>
          <a:p>
            <a:r>
              <a:rPr lang="uk-UA" sz="6600" b="1" dirty="0" smtClean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08000"/>
                </a:solidFill>
              </a:rPr>
              <a:t>ФОТОГАЛЕРЕЯ</a:t>
            </a:r>
            <a:r>
              <a:rPr lang="uk-UA" sz="6600" b="1" dirty="0" smtClean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08000"/>
                </a:solidFill>
              </a:rPr>
              <a:t>: </a:t>
            </a:r>
            <a:endParaRPr lang="ru-RU" sz="6600" b="1" dirty="0">
              <a:ln w="22225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008000"/>
              </a:solidFill>
            </a:endParaRPr>
          </a:p>
        </p:txBody>
      </p:sp>
      <p:sp>
        <p:nvSpPr>
          <p:cNvPr id="5" name="Объект 4">
            <a:extLst>
              <a:ext uri="{FF2B5EF4-FFF2-40B4-BE49-F238E27FC236}">
                <a16:creationId xmlns="" xmlns:a16="http://schemas.microsoft.com/office/drawing/2014/main" id="{B36F1FE9-4B20-C8E0-B12D-0BCC48A42A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4834" y="1574801"/>
            <a:ext cx="54635" cy="239009"/>
          </a:xfrm>
        </p:spPr>
        <p:txBody>
          <a:bodyPr>
            <a:normAutofit fontScale="40000" lnSpcReduction="20000"/>
          </a:bodyPr>
          <a:lstStyle/>
          <a:p>
            <a:endParaRPr lang="ru-RU" sz="2800" b="1" dirty="0"/>
          </a:p>
        </p:txBody>
      </p:sp>
      <p:pic>
        <p:nvPicPr>
          <p:cNvPr id="8194" name="Picture 2" descr="Рамка кинолента на прозрачном фоне - фото и картинки abrakadabra.fun">
            <a:extLst>
              <a:ext uri="{FF2B5EF4-FFF2-40B4-BE49-F238E27FC236}">
                <a16:creationId xmlns="" xmlns:a16="http://schemas.microsoft.com/office/drawing/2014/main" id="{EA0631E2-E19D-4AEF-4EE3-6925E862A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14" y="1920102"/>
            <a:ext cx="3067458" cy="257694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Рамка кинолента на прозрачном фоне - фото и картинки abrakadabra.fun">
            <a:extLst>
              <a:ext uri="{FF2B5EF4-FFF2-40B4-BE49-F238E27FC236}">
                <a16:creationId xmlns="" xmlns:a16="http://schemas.microsoft.com/office/drawing/2014/main" id="{2A63032E-4064-ECB9-BABD-3A39CE5B7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733" y="3890918"/>
            <a:ext cx="3148218" cy="264479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Рамка кинолента на прозрачном фоне - фото и картинки abrakadabra.fun">
            <a:extLst>
              <a:ext uri="{FF2B5EF4-FFF2-40B4-BE49-F238E27FC236}">
                <a16:creationId xmlns="" xmlns:a16="http://schemas.microsoft.com/office/drawing/2014/main" id="{2D77953F-3448-7112-1D7B-4588EF46B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6478" y="1944812"/>
            <a:ext cx="3162925" cy="26496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C:\Users\user\Desktop\Новая папка (19)\зображення_viber_2024-03-23_18-18-37-28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6023" y="2173574"/>
            <a:ext cx="2853636" cy="1997648"/>
          </a:xfrm>
          <a:prstGeom prst="rect">
            <a:avLst/>
          </a:prstGeom>
          <a:noFill/>
        </p:spPr>
      </p:pic>
      <p:pic>
        <p:nvPicPr>
          <p:cNvPr id="12291" name="Picture 3" descr="C:\Users\user\Desktop\Новая папка (19)\зображення_viber_2024-03-23_18-18-37-22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77865" y="2211930"/>
            <a:ext cx="2991578" cy="2000306"/>
          </a:xfrm>
          <a:prstGeom prst="rect">
            <a:avLst/>
          </a:prstGeom>
          <a:noFill/>
        </p:spPr>
      </p:pic>
      <p:pic>
        <p:nvPicPr>
          <p:cNvPr id="12292" name="Picture 4" descr="C:\Users\user\Desktop\Новая папка (19)\зображення_viber_2024-03-23_18-18-37-09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44527" y="4212236"/>
            <a:ext cx="2976588" cy="19936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25042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EC1D33B-BA57-DF2F-BD7C-E4DB7B2F7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4380" y="596901"/>
            <a:ext cx="7495082" cy="1303867"/>
          </a:xfrm>
        </p:spPr>
        <p:txBody>
          <a:bodyPr>
            <a:normAutofit/>
          </a:bodyPr>
          <a:lstStyle/>
          <a:p>
            <a:r>
              <a:rPr lang="uk-UA" sz="6600" b="1" dirty="0" smtClean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08000"/>
                </a:solidFill>
              </a:rPr>
              <a:t>ФОТОГАЛЕРЕЯ</a:t>
            </a:r>
            <a:r>
              <a:rPr lang="uk-UA" sz="6600" b="1" dirty="0" smtClean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08000"/>
                </a:solidFill>
              </a:rPr>
              <a:t>: </a:t>
            </a:r>
            <a:endParaRPr lang="ru-RU" sz="6600" b="1" dirty="0">
              <a:ln w="22225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008000"/>
              </a:solidFill>
            </a:endParaRPr>
          </a:p>
        </p:txBody>
      </p:sp>
      <p:sp>
        <p:nvSpPr>
          <p:cNvPr id="5" name="Объект 4">
            <a:extLst>
              <a:ext uri="{FF2B5EF4-FFF2-40B4-BE49-F238E27FC236}">
                <a16:creationId xmlns="" xmlns:a16="http://schemas.microsoft.com/office/drawing/2014/main" id="{B36F1FE9-4B20-C8E0-B12D-0BCC48A42A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4834" y="1574801"/>
            <a:ext cx="54635" cy="239009"/>
          </a:xfrm>
        </p:spPr>
        <p:txBody>
          <a:bodyPr>
            <a:normAutofit fontScale="40000" lnSpcReduction="20000"/>
          </a:bodyPr>
          <a:lstStyle/>
          <a:p>
            <a:endParaRPr lang="ru-RU" sz="2800" b="1" dirty="0"/>
          </a:p>
        </p:txBody>
      </p:sp>
      <p:pic>
        <p:nvPicPr>
          <p:cNvPr id="8194" name="Picture 2" descr="Рамка кинолента на прозрачном фоне - фото и картинки abrakadabra.fun">
            <a:extLst>
              <a:ext uri="{FF2B5EF4-FFF2-40B4-BE49-F238E27FC236}">
                <a16:creationId xmlns="" xmlns:a16="http://schemas.microsoft.com/office/drawing/2014/main" id="{EA0631E2-E19D-4AEF-4EE3-6925E862A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14" y="1920102"/>
            <a:ext cx="3067458" cy="257694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Рамка кинолента на прозрачном фоне - фото и картинки abrakadabra.fun">
            <a:extLst>
              <a:ext uri="{FF2B5EF4-FFF2-40B4-BE49-F238E27FC236}">
                <a16:creationId xmlns="" xmlns:a16="http://schemas.microsoft.com/office/drawing/2014/main" id="{2A63032E-4064-ECB9-BABD-3A39CE5B7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733" y="3890918"/>
            <a:ext cx="3148218" cy="264479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Рамка кинолента на прозрачном фоне - фото и картинки abrakadabra.fun">
            <a:extLst>
              <a:ext uri="{FF2B5EF4-FFF2-40B4-BE49-F238E27FC236}">
                <a16:creationId xmlns="" xmlns:a16="http://schemas.microsoft.com/office/drawing/2014/main" id="{2D77953F-3448-7112-1D7B-4588EF46B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6478" y="1944812"/>
            <a:ext cx="3162925" cy="26496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C:\Users\user\Desktop\Новая папка (19)\зображення_viber_2024-03-23_18-18-37-19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1032" y="2218546"/>
            <a:ext cx="2916627" cy="2118692"/>
          </a:xfrm>
          <a:prstGeom prst="rect">
            <a:avLst/>
          </a:prstGeom>
          <a:noFill/>
        </p:spPr>
      </p:pic>
      <p:pic>
        <p:nvPicPr>
          <p:cNvPr id="13315" name="Picture 3" descr="C:\Users\user\Desktop\Новая папка (19)\зображення_viber_2024-03-23_18-18-37-06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77864" y="2203553"/>
            <a:ext cx="2973320" cy="2098624"/>
          </a:xfrm>
          <a:prstGeom prst="rect">
            <a:avLst/>
          </a:prstGeom>
          <a:noFill/>
        </p:spPr>
      </p:pic>
      <p:pic>
        <p:nvPicPr>
          <p:cNvPr id="13316" name="Picture 4" descr="C:\Users\user\Desktop\Новая папка (19)\зображення_viber_2024-03-23_18-18-37-03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29537" y="4137284"/>
            <a:ext cx="3006568" cy="20340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25042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EC1D33B-BA57-DF2F-BD7C-E4DB7B2F7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4380" y="596901"/>
            <a:ext cx="7495082" cy="1303867"/>
          </a:xfrm>
        </p:spPr>
        <p:txBody>
          <a:bodyPr>
            <a:normAutofit/>
          </a:bodyPr>
          <a:lstStyle/>
          <a:p>
            <a:r>
              <a:rPr lang="uk-UA" sz="6600" b="1" dirty="0" smtClean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08000"/>
                </a:solidFill>
              </a:rPr>
              <a:t>ФОТОГАЛЕРЕЯ</a:t>
            </a:r>
            <a:r>
              <a:rPr lang="uk-UA" sz="6600" b="1" dirty="0" smtClean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08000"/>
                </a:solidFill>
              </a:rPr>
              <a:t>: </a:t>
            </a:r>
            <a:endParaRPr lang="ru-RU" sz="6600" b="1" dirty="0">
              <a:ln w="22225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008000"/>
              </a:solidFill>
            </a:endParaRPr>
          </a:p>
        </p:txBody>
      </p:sp>
      <p:sp>
        <p:nvSpPr>
          <p:cNvPr id="5" name="Объект 4">
            <a:extLst>
              <a:ext uri="{FF2B5EF4-FFF2-40B4-BE49-F238E27FC236}">
                <a16:creationId xmlns="" xmlns:a16="http://schemas.microsoft.com/office/drawing/2014/main" id="{B36F1FE9-4B20-C8E0-B12D-0BCC48A42A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4834" y="1574801"/>
            <a:ext cx="54635" cy="239009"/>
          </a:xfrm>
        </p:spPr>
        <p:txBody>
          <a:bodyPr>
            <a:normAutofit fontScale="40000" lnSpcReduction="20000"/>
          </a:bodyPr>
          <a:lstStyle/>
          <a:p>
            <a:endParaRPr lang="ru-RU" sz="2800" b="1" dirty="0"/>
          </a:p>
        </p:txBody>
      </p:sp>
      <p:pic>
        <p:nvPicPr>
          <p:cNvPr id="8194" name="Picture 2" descr="Рамка кинолента на прозрачном фоне - фото и картинки abrakadabra.fun">
            <a:extLst>
              <a:ext uri="{FF2B5EF4-FFF2-40B4-BE49-F238E27FC236}">
                <a16:creationId xmlns="" xmlns:a16="http://schemas.microsoft.com/office/drawing/2014/main" id="{EA0631E2-E19D-4AEF-4EE3-6925E862A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14" y="1920102"/>
            <a:ext cx="3067458" cy="257694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Рамка кинолента на прозрачном фоне - фото и картинки abrakadabra.fun">
            <a:extLst>
              <a:ext uri="{FF2B5EF4-FFF2-40B4-BE49-F238E27FC236}">
                <a16:creationId xmlns="" xmlns:a16="http://schemas.microsoft.com/office/drawing/2014/main" id="{2A63032E-4064-ECB9-BABD-3A39CE5B7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733" y="3890918"/>
            <a:ext cx="3148218" cy="264479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Рамка кинолента на прозрачном фоне - фото и картинки abrakadabra.fun">
            <a:extLst>
              <a:ext uri="{FF2B5EF4-FFF2-40B4-BE49-F238E27FC236}">
                <a16:creationId xmlns="" xmlns:a16="http://schemas.microsoft.com/office/drawing/2014/main" id="{2D77953F-3448-7112-1D7B-4588EF46B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6478" y="1944812"/>
            <a:ext cx="3162925" cy="26496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C:\Users\user\Desktop\Новая папка (19)\зображення_viber_2024-03-23_18-18-36-9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6003" y="2143592"/>
            <a:ext cx="2810682" cy="2108773"/>
          </a:xfrm>
          <a:prstGeom prst="rect">
            <a:avLst/>
          </a:prstGeom>
          <a:noFill/>
        </p:spPr>
      </p:pic>
      <p:pic>
        <p:nvPicPr>
          <p:cNvPr id="14339" name="Picture 3" descr="C:\Users\user\Desktop\Новая папка (19)\зображення_viber_2024-03-23_18-18-36-63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77865" y="2156762"/>
            <a:ext cx="3052066" cy="2085454"/>
          </a:xfrm>
          <a:prstGeom prst="rect">
            <a:avLst/>
          </a:prstGeom>
          <a:noFill/>
        </p:spPr>
      </p:pic>
      <p:pic>
        <p:nvPicPr>
          <p:cNvPr id="14340" name="Picture 4" descr="C:\Users\user\Desktop\Новая папка (19)\зображення_viber_2024-03-23_18-18-36-60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44526" y="4166095"/>
            <a:ext cx="2931617" cy="205482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25042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EC1D33B-BA57-DF2F-BD7C-E4DB7B2F7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4380" y="596901"/>
            <a:ext cx="7495082" cy="1303867"/>
          </a:xfrm>
        </p:spPr>
        <p:txBody>
          <a:bodyPr>
            <a:normAutofit/>
          </a:bodyPr>
          <a:lstStyle/>
          <a:p>
            <a:r>
              <a:rPr lang="uk-UA" sz="6600" b="1" dirty="0" smtClean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08000"/>
                </a:solidFill>
              </a:rPr>
              <a:t>ФОТОГАЛЕРЕЯ</a:t>
            </a:r>
            <a:r>
              <a:rPr lang="uk-UA" sz="6600" b="1" dirty="0" smtClean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08000"/>
                </a:solidFill>
              </a:rPr>
              <a:t>: </a:t>
            </a:r>
            <a:endParaRPr lang="ru-RU" sz="6600" b="1" dirty="0">
              <a:ln w="22225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008000"/>
              </a:solidFill>
            </a:endParaRPr>
          </a:p>
        </p:txBody>
      </p:sp>
      <p:sp>
        <p:nvSpPr>
          <p:cNvPr id="5" name="Объект 4">
            <a:extLst>
              <a:ext uri="{FF2B5EF4-FFF2-40B4-BE49-F238E27FC236}">
                <a16:creationId xmlns="" xmlns:a16="http://schemas.microsoft.com/office/drawing/2014/main" id="{B36F1FE9-4B20-C8E0-B12D-0BCC48A42A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4834" y="1574801"/>
            <a:ext cx="54635" cy="239009"/>
          </a:xfrm>
        </p:spPr>
        <p:txBody>
          <a:bodyPr>
            <a:normAutofit fontScale="40000" lnSpcReduction="20000"/>
          </a:bodyPr>
          <a:lstStyle/>
          <a:p>
            <a:endParaRPr lang="ru-RU" sz="2800" b="1" dirty="0"/>
          </a:p>
        </p:txBody>
      </p:sp>
      <p:pic>
        <p:nvPicPr>
          <p:cNvPr id="8194" name="Picture 2" descr="Рамка кинолента на прозрачном фоне - фото и картинки abrakadabra.fun">
            <a:extLst>
              <a:ext uri="{FF2B5EF4-FFF2-40B4-BE49-F238E27FC236}">
                <a16:creationId xmlns="" xmlns:a16="http://schemas.microsoft.com/office/drawing/2014/main" id="{EA0631E2-E19D-4AEF-4EE3-6925E862A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55614" y="1920102"/>
            <a:ext cx="3067458" cy="257694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Рамка кинолента на прозрачном фоне - фото и картинки abrakadabra.fun">
            <a:extLst>
              <a:ext uri="{FF2B5EF4-FFF2-40B4-BE49-F238E27FC236}">
                <a16:creationId xmlns="" xmlns:a16="http://schemas.microsoft.com/office/drawing/2014/main" id="{2A63032E-4064-ECB9-BABD-3A39CE5B7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733" y="3890918"/>
            <a:ext cx="3148218" cy="264479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Рамка кинолента на прозрачном фоне - фото и картинки abrakadabra.fun">
            <a:extLst>
              <a:ext uri="{FF2B5EF4-FFF2-40B4-BE49-F238E27FC236}">
                <a16:creationId xmlns="" xmlns:a16="http://schemas.microsoft.com/office/drawing/2014/main" id="{2D77953F-3448-7112-1D7B-4588EF46B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366478" y="1944812"/>
            <a:ext cx="3162925" cy="26496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C:\Users\user\Desktop\Новая папка (19)\зображення_viber_2024-03-23_18-18-36-8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768" y="1723869"/>
            <a:ext cx="2164654" cy="2833141"/>
          </a:xfrm>
          <a:prstGeom prst="rect">
            <a:avLst/>
          </a:prstGeom>
          <a:noFill/>
        </p:spPr>
      </p:pic>
      <p:pic>
        <p:nvPicPr>
          <p:cNvPr id="15363" name="Picture 3" descr="C:\Users\user\Desktop\Новая папка (19)\зображення_viber_2024-03-23_18-18-36-87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8616" y="1783830"/>
            <a:ext cx="2141841" cy="2953062"/>
          </a:xfrm>
          <a:prstGeom prst="rect">
            <a:avLst/>
          </a:prstGeom>
          <a:noFill/>
        </p:spPr>
      </p:pic>
      <p:pic>
        <p:nvPicPr>
          <p:cNvPr id="15364" name="Picture 4" descr="C:\Users\user\Desktop\Новая папка (19)\зображення_viber_2024-03-23_18-18-36-9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89496" y="4134817"/>
            <a:ext cx="2886647" cy="20489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25042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EC1D33B-BA57-DF2F-BD7C-E4DB7B2F7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4380" y="596901"/>
            <a:ext cx="7495082" cy="1303867"/>
          </a:xfrm>
        </p:spPr>
        <p:txBody>
          <a:bodyPr>
            <a:normAutofit/>
          </a:bodyPr>
          <a:lstStyle/>
          <a:p>
            <a:r>
              <a:rPr lang="uk-UA" sz="6600" b="1" dirty="0" smtClean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08000"/>
                </a:solidFill>
              </a:rPr>
              <a:t>ФОТОГАЛЕРЕЯ</a:t>
            </a:r>
            <a:r>
              <a:rPr lang="uk-UA" sz="6600" b="1" dirty="0" smtClean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08000"/>
                </a:solidFill>
              </a:rPr>
              <a:t>: </a:t>
            </a:r>
            <a:endParaRPr lang="ru-RU" sz="6600" b="1" dirty="0">
              <a:ln w="22225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008000"/>
              </a:solidFill>
            </a:endParaRPr>
          </a:p>
        </p:txBody>
      </p:sp>
      <p:sp>
        <p:nvSpPr>
          <p:cNvPr id="5" name="Объект 4">
            <a:extLst>
              <a:ext uri="{FF2B5EF4-FFF2-40B4-BE49-F238E27FC236}">
                <a16:creationId xmlns="" xmlns:a16="http://schemas.microsoft.com/office/drawing/2014/main" id="{B36F1FE9-4B20-C8E0-B12D-0BCC48A42A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4834" y="1574801"/>
            <a:ext cx="54635" cy="239009"/>
          </a:xfrm>
        </p:spPr>
        <p:txBody>
          <a:bodyPr>
            <a:normAutofit fontScale="40000" lnSpcReduction="20000"/>
          </a:bodyPr>
          <a:lstStyle/>
          <a:p>
            <a:endParaRPr lang="ru-RU" sz="2800" b="1" dirty="0"/>
          </a:p>
        </p:txBody>
      </p:sp>
      <p:pic>
        <p:nvPicPr>
          <p:cNvPr id="8194" name="Picture 2" descr="Рамка кинолента на прозрачном фоне - фото и картинки abrakadabra.fun">
            <a:extLst>
              <a:ext uri="{FF2B5EF4-FFF2-40B4-BE49-F238E27FC236}">
                <a16:creationId xmlns="" xmlns:a16="http://schemas.microsoft.com/office/drawing/2014/main" id="{EA0631E2-E19D-4AEF-4EE3-6925E862A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14" y="1920102"/>
            <a:ext cx="3067458" cy="257694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Рамка кинолента на прозрачном фоне - фото и картинки abrakadabra.fun">
            <a:extLst>
              <a:ext uri="{FF2B5EF4-FFF2-40B4-BE49-F238E27FC236}">
                <a16:creationId xmlns="" xmlns:a16="http://schemas.microsoft.com/office/drawing/2014/main" id="{2A63032E-4064-ECB9-BABD-3A39CE5B7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733" y="3890918"/>
            <a:ext cx="3148218" cy="264479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Рамка кинолента на прозрачном фоне - фото и картинки abrakadabra.fun">
            <a:extLst>
              <a:ext uri="{FF2B5EF4-FFF2-40B4-BE49-F238E27FC236}">
                <a16:creationId xmlns="" xmlns:a16="http://schemas.microsoft.com/office/drawing/2014/main" id="{2D77953F-3448-7112-1D7B-4588EF46B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6478" y="1944812"/>
            <a:ext cx="3162925" cy="26496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C:\Users\user\Desktop\Новая папка (19)\зображення_viber_2024-03-23_18-18-36-56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6022" y="2225760"/>
            <a:ext cx="2856667" cy="2027645"/>
          </a:xfrm>
          <a:prstGeom prst="rect">
            <a:avLst/>
          </a:prstGeom>
          <a:noFill/>
        </p:spPr>
      </p:pic>
      <p:pic>
        <p:nvPicPr>
          <p:cNvPr id="16387" name="Picture 3" descr="C:\Users\user\Desktop\Новая папка (19)\зображення_viber_2024-03-23_18-18-36-53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22835" y="2215951"/>
            <a:ext cx="2901638" cy="2120387"/>
          </a:xfrm>
          <a:prstGeom prst="rect">
            <a:avLst/>
          </a:prstGeom>
          <a:noFill/>
        </p:spPr>
      </p:pic>
      <p:pic>
        <p:nvPicPr>
          <p:cNvPr id="16388" name="Picture 4" descr="C:\Users\user\Desktop\Новая папка (19)\зображення_viber_2024-03-23_18-18-36-49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89500" y="4150624"/>
            <a:ext cx="2931616" cy="20236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25042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E995E5F-1A33-A08E-3D87-27FD6DAA3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915" y="346170"/>
            <a:ext cx="6798734" cy="1303867"/>
          </a:xfrm>
        </p:spPr>
        <p:txBody>
          <a:bodyPr>
            <a:normAutofit/>
          </a:bodyPr>
          <a:lstStyle/>
          <a:p>
            <a:r>
              <a:rPr lang="uk-UA" sz="60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  <a:t>Самоосвіта</a:t>
            </a:r>
            <a:endParaRPr lang="ru-RU" sz="6000" b="1" dirty="0">
              <a:ln w="22225">
                <a:solidFill>
                  <a:sysClr val="windowText" lastClr="000000"/>
                </a:solidFill>
                <a:prstDash val="solid"/>
              </a:ln>
              <a:solidFill>
                <a:srgbClr val="FFFF00"/>
              </a:solidFill>
            </a:endParaRPr>
          </a:p>
        </p:txBody>
      </p:sp>
      <p:pic>
        <p:nvPicPr>
          <p:cNvPr id="1026" name="Picture 2" descr="ІНТЕРНЕТ-ГАЗЕТА Віньковецького РМК &quot;МЕТОДИЧНІ ДІАЛОГИ&quot; : Самоосвіта  педагога як умова підвищення його професійної компетентності">
            <a:extLst>
              <a:ext uri="{FF2B5EF4-FFF2-40B4-BE49-F238E27FC236}">
                <a16:creationId xmlns="" xmlns:a16="http://schemas.microsoft.com/office/drawing/2014/main" id="{73B9ECEA-2B65-4A9B-8AD9-7B21CBDAF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4107" y="464649"/>
            <a:ext cx="1838130" cy="18499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Самоосвіта - ruslanadanyliuk">
            <a:extLst>
              <a:ext uri="{FF2B5EF4-FFF2-40B4-BE49-F238E27FC236}">
                <a16:creationId xmlns="" xmlns:a16="http://schemas.microsoft.com/office/drawing/2014/main" id="{418A79F6-13B9-4161-876A-9A1AD74325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748" y="413311"/>
            <a:ext cx="2000250" cy="19526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user\Desktop\Новая папка (2)\зображення_viber_2024-03-19_20-34-34-917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00508" y="2400847"/>
            <a:ext cx="2583656" cy="3444875"/>
          </a:xfrm>
          <a:prstGeom prst="rect">
            <a:avLst/>
          </a:prstGeom>
          <a:noFill/>
        </p:spPr>
      </p:pic>
      <p:pic>
        <p:nvPicPr>
          <p:cNvPr id="2051" name="Picture 3" descr="C:\Users\user\Desktop\Новая папка (2)\зображення_viber_2024-03-19_20-34-34-87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97377" y="2638269"/>
            <a:ext cx="3857469" cy="28931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718132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EC1D33B-BA57-DF2F-BD7C-E4DB7B2F7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4380" y="596901"/>
            <a:ext cx="7495082" cy="1303867"/>
          </a:xfrm>
        </p:spPr>
        <p:txBody>
          <a:bodyPr>
            <a:normAutofit/>
          </a:bodyPr>
          <a:lstStyle/>
          <a:p>
            <a:r>
              <a:rPr lang="uk-UA" sz="6600" b="1" dirty="0" smtClean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08000"/>
                </a:solidFill>
              </a:rPr>
              <a:t>ФОТОГАЛЕРЕЯ</a:t>
            </a:r>
            <a:r>
              <a:rPr lang="uk-UA" sz="6600" b="1" dirty="0" smtClean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08000"/>
                </a:solidFill>
              </a:rPr>
              <a:t>: </a:t>
            </a:r>
            <a:endParaRPr lang="ru-RU" sz="6600" b="1" dirty="0">
              <a:ln w="22225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008000"/>
              </a:solidFill>
            </a:endParaRPr>
          </a:p>
        </p:txBody>
      </p:sp>
      <p:sp>
        <p:nvSpPr>
          <p:cNvPr id="5" name="Объект 4">
            <a:extLst>
              <a:ext uri="{FF2B5EF4-FFF2-40B4-BE49-F238E27FC236}">
                <a16:creationId xmlns="" xmlns:a16="http://schemas.microsoft.com/office/drawing/2014/main" id="{B36F1FE9-4B20-C8E0-B12D-0BCC48A42A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4834" y="1574801"/>
            <a:ext cx="54635" cy="239009"/>
          </a:xfrm>
        </p:spPr>
        <p:txBody>
          <a:bodyPr>
            <a:normAutofit fontScale="40000" lnSpcReduction="20000"/>
          </a:bodyPr>
          <a:lstStyle/>
          <a:p>
            <a:endParaRPr lang="ru-RU" sz="2800" b="1" dirty="0"/>
          </a:p>
        </p:txBody>
      </p:sp>
      <p:pic>
        <p:nvPicPr>
          <p:cNvPr id="8194" name="Picture 2" descr="Рамка кинолента на прозрачном фоне - фото и картинки abrakadabra.fun">
            <a:extLst>
              <a:ext uri="{FF2B5EF4-FFF2-40B4-BE49-F238E27FC236}">
                <a16:creationId xmlns="" xmlns:a16="http://schemas.microsoft.com/office/drawing/2014/main" id="{EA0631E2-E19D-4AEF-4EE3-6925E862A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14" y="1920102"/>
            <a:ext cx="3067458" cy="257694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Рамка кинолента на прозрачном фоне - фото и картинки abrakadabra.fun">
            <a:extLst>
              <a:ext uri="{FF2B5EF4-FFF2-40B4-BE49-F238E27FC236}">
                <a16:creationId xmlns="" xmlns:a16="http://schemas.microsoft.com/office/drawing/2014/main" id="{2A63032E-4064-ECB9-BABD-3A39CE5B7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733" y="3890918"/>
            <a:ext cx="3148218" cy="264479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Рамка кинолента на прозрачном фоне - фото и картинки abrakadabra.fun">
            <a:extLst>
              <a:ext uri="{FF2B5EF4-FFF2-40B4-BE49-F238E27FC236}">
                <a16:creationId xmlns="" xmlns:a16="http://schemas.microsoft.com/office/drawing/2014/main" id="{2D77953F-3448-7112-1D7B-4588EF46B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6478" y="1944812"/>
            <a:ext cx="3162925" cy="26496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C:\Users\user\Desktop\Новая папка (19)\зображення_viber_2024-03-23_18-18-36-44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1051" y="2188564"/>
            <a:ext cx="2946608" cy="1978702"/>
          </a:xfrm>
          <a:prstGeom prst="rect">
            <a:avLst/>
          </a:prstGeom>
          <a:noFill/>
        </p:spPr>
      </p:pic>
      <p:pic>
        <p:nvPicPr>
          <p:cNvPr id="17411" name="Picture 3" descr="C:\Users\user\Desktop\Новая папка (19)\зображення_viber_2024-03-23_18-18-36-40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92855" y="2226513"/>
            <a:ext cx="2931618" cy="1970733"/>
          </a:xfrm>
          <a:prstGeom prst="rect">
            <a:avLst/>
          </a:prstGeom>
          <a:noFill/>
        </p:spPr>
      </p:pic>
      <p:pic>
        <p:nvPicPr>
          <p:cNvPr id="17412" name="Picture 4" descr="C:\Users\user\Desktop\Новая папка (19)\зображення_viber_2024-03-23_18-18-36-33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08092" y="4182256"/>
            <a:ext cx="2998032" cy="19938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25042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7460" y="1041400"/>
            <a:ext cx="2651045" cy="30835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="" xmlns:p14="http://schemas.microsoft.com/office/powerpoint/2010/main" val="1642985688"/>
              </p:ext>
            </p:extLst>
          </p:nvPr>
        </p:nvGraphicFramePr>
        <p:xfrm>
          <a:off x="611560" y="1397000"/>
          <a:ext cx="7198940" cy="431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Скругленный прямоугольник 3"/>
          <p:cNvSpPr/>
          <p:nvPr/>
        </p:nvSpPr>
        <p:spPr>
          <a:xfrm>
            <a:off x="1524000" y="264160"/>
            <a:ext cx="5957644" cy="914400"/>
          </a:xfrm>
          <a:prstGeom prst="roundRect">
            <a:avLst/>
          </a:prstGeom>
          <a:gradFill flip="none" rotWithShape="1">
            <a:gsLst>
              <a:gs pos="0">
                <a:srgbClr val="9900CC">
                  <a:tint val="66000"/>
                  <a:satMod val="160000"/>
                </a:srgbClr>
              </a:gs>
              <a:gs pos="50000">
                <a:srgbClr val="9900CC">
                  <a:tint val="44500"/>
                  <a:satMod val="160000"/>
                </a:srgbClr>
              </a:gs>
              <a:gs pos="100000">
                <a:srgbClr val="9900CC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51206" tIns="25603" rIns="51206" bIns="25603" rtlCol="0" anchor="ctr"/>
          <a:lstStyle/>
          <a:p>
            <a:pPr algn="ctr"/>
            <a:r>
              <a:rPr lang="uk-UA" sz="2700" b="1" i="1" dirty="0" smtClean="0"/>
              <a:t>Мої плани на майбутнє</a:t>
            </a:r>
          </a:p>
        </p:txBody>
      </p:sp>
    </p:spTree>
    <p:extLst>
      <p:ext uri="{BB962C8B-B14F-4D97-AF65-F5344CB8AC3E}">
        <p14:creationId xmlns="" xmlns:p14="http://schemas.microsoft.com/office/powerpoint/2010/main" val="314370675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2C88A9B-E0A5-4526-95C1-98456C397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="" xmlns:a16="http://schemas.microsoft.com/office/drawing/2014/main" id="{39F71131-E46E-474A-9F5F-6EF2790EB7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6146" name="Picture 2" descr="Про що говорять вчителі">
            <a:extLst>
              <a:ext uri="{FF2B5EF4-FFF2-40B4-BE49-F238E27FC236}">
                <a16:creationId xmlns="" xmlns:a16="http://schemas.microsoft.com/office/drawing/2014/main" id="{5ED29515-7EE9-402A-80F1-A6DEBCCDC9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958" r="4434"/>
          <a:stretch/>
        </p:blipFill>
        <p:spPr bwMode="auto">
          <a:xfrm>
            <a:off x="466531" y="418516"/>
            <a:ext cx="8304245" cy="59263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72DF0D4-B4BE-4134-983A-0F09D8205C02}"/>
              </a:ext>
            </a:extLst>
          </p:cNvPr>
          <p:cNvSpPr txBox="1"/>
          <p:nvPr/>
        </p:nvSpPr>
        <p:spPr>
          <a:xfrm>
            <a:off x="886408" y="1203131"/>
            <a:ext cx="5421085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i="1" dirty="0">
                <a:latin typeface="Georgia" panose="02040502050405020303" pitchFamily="18" charset="0"/>
              </a:rPr>
              <a:t>Вчитель – це скрипаль дитячих сердець: як поведе смичок, таку мелодію й почує…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="" xmlns:p14="http://schemas.microsoft.com/office/powerpoint/2010/main" val="1140062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456560">
            <a:off x="8066899" y="893359"/>
            <a:ext cx="380439" cy="715355"/>
          </a:xfrm>
          <a:custGeom>
            <a:avLst/>
            <a:gdLst/>
            <a:ahLst/>
            <a:cxnLst/>
            <a:rect l="l" t="t" r="r" b="b"/>
            <a:pathLst>
              <a:path w="760877" h="1073032">
                <a:moveTo>
                  <a:pt x="0" y="0"/>
                </a:moveTo>
                <a:lnTo>
                  <a:pt x="760878" y="0"/>
                </a:lnTo>
                <a:lnTo>
                  <a:pt x="760878" y="1073032"/>
                </a:lnTo>
                <a:lnTo>
                  <a:pt x="0" y="1073032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="" xmlns:asvg="http://schemas.microsoft.com/office/drawing/2016/SVG/main" r:embed="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1404847">
            <a:off x="933541" y="1366180"/>
            <a:ext cx="561155" cy="748207"/>
          </a:xfrm>
          <a:custGeom>
            <a:avLst/>
            <a:gdLst/>
            <a:ahLst/>
            <a:cxnLst/>
            <a:rect l="l" t="t" r="r" b="b"/>
            <a:pathLst>
              <a:path w="1122310" h="1122310">
                <a:moveTo>
                  <a:pt x="0" y="0"/>
                </a:moveTo>
                <a:lnTo>
                  <a:pt x="1122310" y="0"/>
                </a:lnTo>
                <a:lnTo>
                  <a:pt x="1122310" y="1122310"/>
                </a:lnTo>
                <a:lnTo>
                  <a:pt x="0" y="112231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="" xmlns:asvg="http://schemas.microsoft.com/office/drawing/2016/SVG/main" r:embed="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461588">
            <a:off x="7929334" y="4290664"/>
            <a:ext cx="610694" cy="864561"/>
          </a:xfrm>
          <a:custGeom>
            <a:avLst/>
            <a:gdLst/>
            <a:ahLst/>
            <a:cxnLst/>
            <a:rect l="l" t="t" r="r" b="b"/>
            <a:pathLst>
              <a:path w="1221388" h="1296841">
                <a:moveTo>
                  <a:pt x="0" y="0"/>
                </a:moveTo>
                <a:lnTo>
                  <a:pt x="1221388" y="0"/>
                </a:lnTo>
                <a:lnTo>
                  <a:pt x="1221388" y="1296841"/>
                </a:lnTo>
                <a:lnTo>
                  <a:pt x="0" y="1296841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="" xmlns:asvg="http://schemas.microsoft.com/office/drawing/2016/SVG/main" r:embed="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646022">
            <a:off x="272346" y="317821"/>
            <a:ext cx="651747" cy="801056"/>
          </a:xfrm>
          <a:custGeom>
            <a:avLst/>
            <a:gdLst/>
            <a:ahLst/>
            <a:cxnLst/>
            <a:rect l="l" t="t" r="r" b="b"/>
            <a:pathLst>
              <a:path w="1303493" h="1201584">
                <a:moveTo>
                  <a:pt x="0" y="0"/>
                </a:moveTo>
                <a:lnTo>
                  <a:pt x="1303494" y="0"/>
                </a:lnTo>
                <a:lnTo>
                  <a:pt x="1303494" y="1201584"/>
                </a:lnTo>
                <a:lnTo>
                  <a:pt x="0" y="1201584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="" xmlns:asvg="http://schemas.microsoft.com/office/drawing/2016/SVG/main" r:embed="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112216" y="5486703"/>
            <a:ext cx="538707" cy="858807"/>
          </a:xfrm>
          <a:custGeom>
            <a:avLst/>
            <a:gdLst/>
            <a:ahLst/>
            <a:cxnLst/>
            <a:rect l="l" t="t" r="r" b="b"/>
            <a:pathLst>
              <a:path w="1077413" h="1288211">
                <a:moveTo>
                  <a:pt x="0" y="0"/>
                </a:moveTo>
                <a:lnTo>
                  <a:pt x="1077412" y="0"/>
                </a:lnTo>
                <a:lnTo>
                  <a:pt x="1077412" y="1288211"/>
                </a:lnTo>
                <a:lnTo>
                  <a:pt x="0" y="1288211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="" xmlns:asvg="http://schemas.microsoft.com/office/drawing/2016/SVG/main" r:embed="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254528" y="735339"/>
            <a:ext cx="716530" cy="620450"/>
          </a:xfrm>
          <a:custGeom>
            <a:avLst/>
            <a:gdLst/>
            <a:ahLst/>
            <a:cxnLst/>
            <a:rect l="l" t="t" r="r" b="b"/>
            <a:pathLst>
              <a:path w="1433059" h="930675">
                <a:moveTo>
                  <a:pt x="0" y="0"/>
                </a:moveTo>
                <a:lnTo>
                  <a:pt x="1433059" y="0"/>
                </a:lnTo>
                <a:lnTo>
                  <a:pt x="1433059" y="930676"/>
                </a:lnTo>
                <a:lnTo>
                  <a:pt x="0" y="930676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>
              <a:extLst>
                <a:ext uri="{96DAC541-7B7A-43D3-8B79-37D633B846F1}">
                  <asvg:svgBlip xmlns="" xmlns:asvg="http://schemas.microsoft.com/office/drawing/2016/SVG/main" r:embed="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8003586">
            <a:off x="8103973" y="1942886"/>
            <a:ext cx="363756" cy="565188"/>
          </a:xfrm>
          <a:custGeom>
            <a:avLst/>
            <a:gdLst/>
            <a:ahLst/>
            <a:cxnLst/>
            <a:rect l="l" t="t" r="r" b="b"/>
            <a:pathLst>
              <a:path w="545634" h="1130375">
                <a:moveTo>
                  <a:pt x="0" y="0"/>
                </a:moveTo>
                <a:lnTo>
                  <a:pt x="545634" y="0"/>
                </a:lnTo>
                <a:lnTo>
                  <a:pt x="545634" y="1130375"/>
                </a:lnTo>
                <a:lnTo>
                  <a:pt x="0" y="1130375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="" xmlns:asvg="http://schemas.microsoft.com/office/drawing/2016/SVG/main" r:embed="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1920968">
            <a:off x="1095275" y="817995"/>
            <a:ext cx="967586" cy="422219"/>
          </a:xfrm>
          <a:custGeom>
            <a:avLst/>
            <a:gdLst/>
            <a:ahLst/>
            <a:cxnLst/>
            <a:rect l="l" t="t" r="r" b="b"/>
            <a:pathLst>
              <a:path w="1935172" h="633329">
                <a:moveTo>
                  <a:pt x="0" y="0"/>
                </a:moveTo>
                <a:lnTo>
                  <a:pt x="1935172" y="0"/>
                </a:lnTo>
                <a:lnTo>
                  <a:pt x="1935172" y="633329"/>
                </a:lnTo>
                <a:lnTo>
                  <a:pt x="0" y="633329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print">
              <a:extLst>
                <a:ext uri="{96DAC541-7B7A-43D3-8B79-37D633B846F1}">
                  <asvg:svgBlip xmlns="" xmlns:asvg="http://schemas.microsoft.com/office/drawing/2016/SVG/main" r:embed="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129358">
            <a:off x="2177509" y="643576"/>
            <a:ext cx="419867" cy="532341"/>
          </a:xfrm>
          <a:custGeom>
            <a:avLst/>
            <a:gdLst/>
            <a:ahLst/>
            <a:cxnLst/>
            <a:rect l="l" t="t" r="r" b="b"/>
            <a:pathLst>
              <a:path w="839734" h="798511">
                <a:moveTo>
                  <a:pt x="0" y="0"/>
                </a:moveTo>
                <a:lnTo>
                  <a:pt x="839734" y="0"/>
                </a:lnTo>
                <a:lnTo>
                  <a:pt x="839734" y="798511"/>
                </a:lnTo>
                <a:lnTo>
                  <a:pt x="0" y="79851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453495">
            <a:off x="4946407" y="5399583"/>
            <a:ext cx="630113" cy="950788"/>
          </a:xfrm>
          <a:custGeom>
            <a:avLst/>
            <a:gdLst/>
            <a:ahLst/>
            <a:cxnLst/>
            <a:rect l="l" t="t" r="r" b="b"/>
            <a:pathLst>
              <a:path w="1260226" h="1426182">
                <a:moveTo>
                  <a:pt x="0" y="0"/>
                </a:moveTo>
                <a:lnTo>
                  <a:pt x="1260226" y="0"/>
                </a:lnTo>
                <a:lnTo>
                  <a:pt x="1260226" y="1426182"/>
                </a:lnTo>
                <a:lnTo>
                  <a:pt x="0" y="1426182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print">
              <a:extLst>
                <a:ext uri="{96DAC541-7B7A-43D3-8B79-37D633B846F1}">
                  <asvg:svgBlip xmlns="" xmlns:asvg="http://schemas.microsoft.com/office/drawing/2016/SVG/main" r:embed="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0601344">
            <a:off x="462212" y="3334727"/>
            <a:ext cx="725991" cy="967987"/>
          </a:xfrm>
          <a:custGeom>
            <a:avLst/>
            <a:gdLst/>
            <a:ahLst/>
            <a:cxnLst/>
            <a:rect l="l" t="t" r="r" b="b"/>
            <a:pathLst>
              <a:path w="1451981" h="1451981">
                <a:moveTo>
                  <a:pt x="0" y="0"/>
                </a:moveTo>
                <a:lnTo>
                  <a:pt x="1451981" y="0"/>
                </a:lnTo>
                <a:lnTo>
                  <a:pt x="1451981" y="1451981"/>
                </a:lnTo>
                <a:lnTo>
                  <a:pt x="0" y="1451981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print">
              <a:extLst>
                <a:ext uri="{96DAC541-7B7A-43D3-8B79-37D633B846F1}">
                  <asvg:svgBlip xmlns="" xmlns:asvg="http://schemas.microsoft.com/office/drawing/2016/SVG/main" r:embed="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9438273">
            <a:off x="7133030" y="5138075"/>
            <a:ext cx="199991" cy="1232433"/>
          </a:xfrm>
          <a:custGeom>
            <a:avLst/>
            <a:gdLst/>
            <a:ahLst/>
            <a:cxnLst/>
            <a:rect l="l" t="t" r="r" b="b"/>
            <a:pathLst>
              <a:path w="399981" h="1848650">
                <a:moveTo>
                  <a:pt x="0" y="0"/>
                </a:moveTo>
                <a:lnTo>
                  <a:pt x="399980" y="0"/>
                </a:lnTo>
                <a:lnTo>
                  <a:pt x="399980" y="1848649"/>
                </a:lnTo>
                <a:lnTo>
                  <a:pt x="0" y="1848649"/>
                </a:lnTo>
                <a:lnTo>
                  <a:pt x="0" y="0"/>
                </a:lnTo>
                <a:close/>
              </a:path>
            </a:pathLst>
          </a:custGeom>
          <a:blipFill>
            <a:blip r:embed="rId13" cstate="print">
              <a:extLst>
                <a:ext uri="{96DAC541-7B7A-43D3-8B79-37D633B846F1}">
                  <asvg:svgBlip xmlns="" xmlns:asvg="http://schemas.microsoft.com/office/drawing/2016/SVG/main" r:embed="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3659741">
            <a:off x="7682185" y="5367118"/>
            <a:ext cx="609209" cy="467098"/>
          </a:xfrm>
          <a:custGeom>
            <a:avLst/>
            <a:gdLst/>
            <a:ahLst/>
            <a:cxnLst/>
            <a:rect l="l" t="t" r="r" b="b"/>
            <a:pathLst>
              <a:path w="913813" h="934195">
                <a:moveTo>
                  <a:pt x="0" y="0"/>
                </a:moveTo>
                <a:lnTo>
                  <a:pt x="913813" y="0"/>
                </a:lnTo>
                <a:lnTo>
                  <a:pt x="913813" y="934195"/>
                </a:lnTo>
                <a:lnTo>
                  <a:pt x="0" y="934195"/>
                </a:lnTo>
                <a:lnTo>
                  <a:pt x="0" y="0"/>
                </a:lnTo>
                <a:close/>
              </a:path>
            </a:pathLst>
          </a:custGeom>
          <a:blipFill>
            <a:blip r:embed="rId14" cstate="print">
              <a:extLst>
                <a:ext uri="{96DAC541-7B7A-43D3-8B79-37D633B846F1}">
                  <asvg:svgBlip xmlns="" xmlns:asvg="http://schemas.microsoft.com/office/drawing/2016/SVG/main" r:embed="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1842453">
            <a:off x="8193249" y="2751665"/>
            <a:ext cx="438271" cy="651924"/>
          </a:xfrm>
          <a:custGeom>
            <a:avLst/>
            <a:gdLst/>
            <a:ahLst/>
            <a:cxnLst/>
            <a:rect l="l" t="t" r="r" b="b"/>
            <a:pathLst>
              <a:path w="876542" h="977886">
                <a:moveTo>
                  <a:pt x="0" y="0"/>
                </a:moveTo>
                <a:lnTo>
                  <a:pt x="876542" y="0"/>
                </a:lnTo>
                <a:lnTo>
                  <a:pt x="876542" y="977886"/>
                </a:lnTo>
                <a:lnTo>
                  <a:pt x="0" y="977886"/>
                </a:lnTo>
                <a:lnTo>
                  <a:pt x="0" y="0"/>
                </a:lnTo>
                <a:close/>
              </a:path>
            </a:pathLst>
          </a:custGeom>
          <a:blipFill>
            <a:blip r:embed="rId15" cstate="print">
              <a:extLst>
                <a:ext uri="{96DAC541-7B7A-43D3-8B79-37D633B846F1}">
                  <asvg:svgBlip xmlns="" xmlns:asvg="http://schemas.microsoft.com/office/drawing/2016/SVG/main" r:embed="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045001">
            <a:off x="1061278" y="4877748"/>
            <a:ext cx="431117" cy="1079017"/>
          </a:xfrm>
          <a:custGeom>
            <a:avLst/>
            <a:gdLst/>
            <a:ahLst/>
            <a:cxnLst/>
            <a:rect l="l" t="t" r="r" b="b"/>
            <a:pathLst>
              <a:path w="862233" h="1618526">
                <a:moveTo>
                  <a:pt x="0" y="0"/>
                </a:moveTo>
                <a:lnTo>
                  <a:pt x="862233" y="0"/>
                </a:lnTo>
                <a:lnTo>
                  <a:pt x="862233" y="1618526"/>
                </a:lnTo>
                <a:lnTo>
                  <a:pt x="0" y="1618526"/>
                </a:lnTo>
                <a:lnTo>
                  <a:pt x="0" y="0"/>
                </a:lnTo>
                <a:close/>
              </a:path>
            </a:pathLst>
          </a:custGeom>
          <a:blipFill>
            <a:blip r:embed="rId16" cstate="print">
              <a:extLst>
                <a:ext uri="{96DAC541-7B7A-43D3-8B79-37D633B846F1}">
                  <asvg:svgBlip xmlns="" xmlns:asvg="http://schemas.microsoft.com/office/drawing/2016/SVG/main" r:embed="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4492633">
            <a:off x="2078964" y="5429724"/>
            <a:ext cx="410867" cy="906325"/>
          </a:xfrm>
          <a:custGeom>
            <a:avLst/>
            <a:gdLst/>
            <a:ahLst/>
            <a:cxnLst/>
            <a:rect l="l" t="t" r="r" b="b"/>
            <a:pathLst>
              <a:path w="616301" h="1812650">
                <a:moveTo>
                  <a:pt x="0" y="0"/>
                </a:moveTo>
                <a:lnTo>
                  <a:pt x="616301" y="0"/>
                </a:lnTo>
                <a:lnTo>
                  <a:pt x="616301" y="1812649"/>
                </a:lnTo>
                <a:lnTo>
                  <a:pt x="0" y="1812649"/>
                </a:lnTo>
                <a:lnTo>
                  <a:pt x="0" y="0"/>
                </a:lnTo>
                <a:close/>
              </a:path>
            </a:pathLst>
          </a:custGeom>
          <a:blipFill>
            <a:blip r:embed="rId17" cstate="print">
              <a:extLst>
                <a:ext uri="{96DAC541-7B7A-43D3-8B79-37D633B846F1}">
                  <asvg:svgBlip xmlns="" xmlns:asvg="http://schemas.microsoft.com/office/drawing/2016/SVG/main" r:embed=""/>
                </a:ext>
              </a:extLst>
            </a:blip>
            <a:stretch>
              <a:fillRect/>
            </a:stretch>
          </a:blipFill>
        </p:spPr>
      </p:sp>
      <p:grpSp>
        <p:nvGrpSpPr>
          <p:cNvPr id="18" name="Group 19"/>
          <p:cNvGrpSpPr/>
          <p:nvPr/>
        </p:nvGrpSpPr>
        <p:grpSpPr>
          <a:xfrm>
            <a:off x="1274164" y="864249"/>
            <a:ext cx="6775554" cy="4609149"/>
            <a:chOff x="0" y="18541"/>
            <a:chExt cx="14513079" cy="4614341"/>
          </a:xfrm>
        </p:grpSpPr>
        <p:grpSp>
          <p:nvGrpSpPr>
            <p:cNvPr id="19" name="Group 20"/>
            <p:cNvGrpSpPr/>
            <p:nvPr/>
          </p:nvGrpSpPr>
          <p:grpSpPr>
            <a:xfrm>
              <a:off x="0" y="403968"/>
              <a:ext cx="14513079" cy="4228914"/>
              <a:chOff x="0" y="0"/>
              <a:chExt cx="3907097" cy="1138475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-4262"/>
                <a:ext cx="3914842" cy="1144961"/>
              </a:xfrm>
              <a:custGeom>
                <a:avLst/>
                <a:gdLst/>
                <a:ahLst/>
                <a:cxnLst/>
                <a:rect l="l" t="t" r="r" b="b"/>
                <a:pathLst>
                  <a:path w="3914842" h="1144961">
                    <a:moveTo>
                      <a:pt x="2975943" y="1133773"/>
                    </a:moveTo>
                    <a:cubicBezTo>
                      <a:pt x="2975943" y="1133773"/>
                      <a:pt x="2556190" y="1144961"/>
                      <a:pt x="2093605" y="1142339"/>
                    </a:cubicBezTo>
                    <a:cubicBezTo>
                      <a:pt x="1711879" y="1140177"/>
                      <a:pt x="1057073" y="1132352"/>
                      <a:pt x="1057073" y="1132352"/>
                    </a:cubicBezTo>
                    <a:cubicBezTo>
                      <a:pt x="812931" y="1123518"/>
                      <a:pt x="565145" y="1106537"/>
                      <a:pt x="398404" y="1048359"/>
                    </a:cubicBezTo>
                    <a:cubicBezTo>
                      <a:pt x="120505" y="951398"/>
                      <a:pt x="0" y="773869"/>
                      <a:pt x="0" y="577261"/>
                    </a:cubicBezTo>
                    <a:cubicBezTo>
                      <a:pt x="8536" y="440430"/>
                      <a:pt x="34263" y="311302"/>
                      <a:pt x="140291" y="225758"/>
                    </a:cubicBezTo>
                    <a:cubicBezTo>
                      <a:pt x="342602" y="62530"/>
                      <a:pt x="736658" y="7673"/>
                      <a:pt x="1155311" y="7673"/>
                    </a:cubicBezTo>
                    <a:cubicBezTo>
                      <a:pt x="1155311" y="7673"/>
                      <a:pt x="1551711" y="15681"/>
                      <a:pt x="1952851" y="7673"/>
                    </a:cubicBezTo>
                    <a:cubicBezTo>
                      <a:pt x="2337264" y="0"/>
                      <a:pt x="2801191" y="7673"/>
                      <a:pt x="2801191" y="7673"/>
                    </a:cubicBezTo>
                    <a:cubicBezTo>
                      <a:pt x="3169498" y="15152"/>
                      <a:pt x="3532811" y="84484"/>
                      <a:pt x="3730551" y="207066"/>
                    </a:cubicBezTo>
                    <a:cubicBezTo>
                      <a:pt x="3881568" y="300683"/>
                      <a:pt x="3914842" y="425358"/>
                      <a:pt x="3905702" y="577261"/>
                    </a:cubicBezTo>
                    <a:cubicBezTo>
                      <a:pt x="3905702" y="891835"/>
                      <a:pt x="3622706" y="1105932"/>
                      <a:pt x="2975943" y="1133773"/>
                    </a:cubicBezTo>
                    <a:close/>
                  </a:path>
                </a:pathLst>
              </a:custGeom>
              <a:solidFill>
                <a:srgbClr val="FFF9ED"/>
              </a:solidFill>
            </p:spPr>
          </p:sp>
        </p:grpSp>
        <p:sp>
          <p:nvSpPr>
            <p:cNvPr id="22" name="Freeform 22"/>
            <p:cNvSpPr/>
            <p:nvPr/>
          </p:nvSpPr>
          <p:spPr>
            <a:xfrm>
              <a:off x="3556000" y="18541"/>
              <a:ext cx="6669980" cy="961150"/>
            </a:xfrm>
            <a:custGeom>
              <a:avLst/>
              <a:gdLst/>
              <a:ahLst/>
              <a:cxnLst/>
              <a:rect l="l" t="t" r="r" b="b"/>
              <a:pathLst>
                <a:path w="4027218" h="961150">
                  <a:moveTo>
                    <a:pt x="0" y="0"/>
                  </a:moveTo>
                  <a:lnTo>
                    <a:pt x="4027218" y="0"/>
                  </a:lnTo>
                  <a:lnTo>
                    <a:pt x="4027218" y="961150"/>
                  </a:lnTo>
                  <a:lnTo>
                    <a:pt x="0" y="961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="" xmlns:asvg="http://schemas.microsoft.com/office/drawing/2016/SVG/main" r:embed="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3" name="Freeform 23"/>
          <p:cNvSpPr/>
          <p:nvPr/>
        </p:nvSpPr>
        <p:spPr>
          <a:xfrm>
            <a:off x="6430692" y="633729"/>
            <a:ext cx="354004" cy="472005"/>
          </a:xfrm>
          <a:custGeom>
            <a:avLst/>
            <a:gdLst/>
            <a:ahLst/>
            <a:cxnLst/>
            <a:rect l="l" t="t" r="r" b="b"/>
            <a:pathLst>
              <a:path w="708008" h="708008">
                <a:moveTo>
                  <a:pt x="0" y="0"/>
                </a:moveTo>
                <a:lnTo>
                  <a:pt x="708008" y="0"/>
                </a:lnTo>
                <a:lnTo>
                  <a:pt x="708008" y="708008"/>
                </a:lnTo>
                <a:lnTo>
                  <a:pt x="0" y="708008"/>
                </a:lnTo>
                <a:lnTo>
                  <a:pt x="0" y="0"/>
                </a:lnTo>
                <a:close/>
              </a:path>
            </a:pathLst>
          </a:custGeom>
          <a:blipFill>
            <a:blip r:embed="rId19" cstate="print">
              <a:extLst>
                <a:ext uri="{96DAC541-7B7A-43D3-8B79-37D633B846F1}">
                  <asvg:svgBlip xmlns="" xmlns:asvg="http://schemas.microsoft.com/office/drawing/2016/SVG/main" r:embed=""/>
                </a:ext>
              </a:extLst>
            </a:blip>
            <a:stretch>
              <a:fillRect/>
            </a:stretch>
          </a:blipFill>
        </p:spPr>
      </p:sp>
      <p:sp>
        <p:nvSpPr>
          <p:cNvPr id="24" name="TextBox 23"/>
          <p:cNvSpPr txBox="1"/>
          <p:nvPr/>
        </p:nvSpPr>
        <p:spPr>
          <a:xfrm>
            <a:off x="1633928" y="2083632"/>
            <a:ext cx="6041036" cy="2914028"/>
          </a:xfrm>
          <a:prstGeom prst="rect">
            <a:avLst/>
          </a:prstGeom>
          <a:noFill/>
        </p:spPr>
        <p:txBody>
          <a:bodyPr wrap="square" lIns="51206" tIns="25603" rIns="51206" bIns="25603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9300" b="1" dirty="0" smtClean="0">
                <a:ln w="11430"/>
                <a:solidFill>
                  <a:srgbClr val="66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veat" panose="00000500000000000000" pitchFamily="2" charset="-52"/>
              </a:rPr>
              <a:t>Дякую за увагу!</a:t>
            </a:r>
            <a:endParaRPr lang="uk-UA" sz="9300" b="1" dirty="0">
              <a:ln w="11430"/>
              <a:solidFill>
                <a:srgbClr val="660066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veat" panose="00000500000000000000" pitchFamily="2" charset="-5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E995E5F-1A33-A08E-3D87-27FD6DAA3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915" y="346170"/>
            <a:ext cx="6798734" cy="1303867"/>
          </a:xfrm>
        </p:spPr>
        <p:txBody>
          <a:bodyPr>
            <a:normAutofit/>
          </a:bodyPr>
          <a:lstStyle/>
          <a:p>
            <a:r>
              <a:rPr lang="uk-UA" sz="60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  <a:t>Самоосвіта</a:t>
            </a:r>
            <a:endParaRPr lang="ru-RU" sz="6000" b="1" dirty="0">
              <a:ln w="22225">
                <a:solidFill>
                  <a:sysClr val="windowText" lastClr="000000"/>
                </a:solidFill>
                <a:prstDash val="solid"/>
              </a:ln>
              <a:solidFill>
                <a:srgbClr val="FFFF00"/>
              </a:solidFill>
            </a:endParaRPr>
          </a:p>
        </p:txBody>
      </p:sp>
      <p:pic>
        <p:nvPicPr>
          <p:cNvPr id="1026" name="Picture 2" descr="ІНТЕРНЕТ-ГАЗЕТА Віньковецького РМК &quot;МЕТОДИЧНІ ДІАЛОГИ&quot; : Самоосвіта  педагога як умова підвищення його професійної компетентності">
            <a:extLst>
              <a:ext uri="{FF2B5EF4-FFF2-40B4-BE49-F238E27FC236}">
                <a16:creationId xmlns="" xmlns:a16="http://schemas.microsoft.com/office/drawing/2014/main" id="{73B9ECEA-2B65-4A9B-8AD9-7B21CBDAF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4107" y="464649"/>
            <a:ext cx="1838130" cy="18499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Самоосвіта - ruslanadanyliuk">
            <a:extLst>
              <a:ext uri="{FF2B5EF4-FFF2-40B4-BE49-F238E27FC236}">
                <a16:creationId xmlns="" xmlns:a16="http://schemas.microsoft.com/office/drawing/2014/main" id="{418A79F6-13B9-4161-876A-9A1AD74325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748" y="413311"/>
            <a:ext cx="2000250" cy="19526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user\Desktop\Новая папка (2)\зображення_viber_2024-03-19_20-34-34-579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8069" y="2458448"/>
            <a:ext cx="3873911" cy="2752898"/>
          </a:xfrm>
          <a:prstGeom prst="rect">
            <a:avLst/>
          </a:prstGeom>
          <a:noFill/>
        </p:spPr>
      </p:pic>
      <p:pic>
        <p:nvPicPr>
          <p:cNvPr id="3075" name="Picture 3" descr="C:\Users\user\Desktop\Новая папка (2)\зображення_viber_2024-03-19_20-34-34-65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96852" y="2473378"/>
            <a:ext cx="3729196" cy="27083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718132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E995E5F-1A33-A08E-3D87-27FD6DAA3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915" y="346170"/>
            <a:ext cx="6798734" cy="1303867"/>
          </a:xfrm>
        </p:spPr>
        <p:txBody>
          <a:bodyPr>
            <a:normAutofit/>
          </a:bodyPr>
          <a:lstStyle/>
          <a:p>
            <a:r>
              <a:rPr lang="uk-UA" sz="60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  <a:t>Самоосвіта</a:t>
            </a:r>
            <a:endParaRPr lang="ru-RU" sz="6000" b="1" dirty="0">
              <a:ln w="22225">
                <a:solidFill>
                  <a:sysClr val="windowText" lastClr="000000"/>
                </a:solidFill>
                <a:prstDash val="solid"/>
              </a:ln>
              <a:solidFill>
                <a:srgbClr val="FFFF00"/>
              </a:solidFill>
            </a:endParaRPr>
          </a:p>
        </p:txBody>
      </p:sp>
      <p:pic>
        <p:nvPicPr>
          <p:cNvPr id="1026" name="Picture 2" descr="ІНТЕРНЕТ-ГАЗЕТА Віньковецького РМК &quot;МЕТОДИЧНІ ДІАЛОГИ&quot; : Самоосвіта  педагога як умова підвищення його професійної компетентності">
            <a:extLst>
              <a:ext uri="{FF2B5EF4-FFF2-40B4-BE49-F238E27FC236}">
                <a16:creationId xmlns="" xmlns:a16="http://schemas.microsoft.com/office/drawing/2014/main" id="{73B9ECEA-2B65-4A9B-8AD9-7B21CBDAF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4107" y="464649"/>
            <a:ext cx="1838130" cy="18499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Самоосвіта - ruslanadanyliuk">
            <a:extLst>
              <a:ext uri="{FF2B5EF4-FFF2-40B4-BE49-F238E27FC236}">
                <a16:creationId xmlns="" xmlns:a16="http://schemas.microsoft.com/office/drawing/2014/main" id="{418A79F6-13B9-4161-876A-9A1AD74325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748" y="413311"/>
            <a:ext cx="2000250" cy="19526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user\Desktop\Новая папка (2)\зображення_viber_2024-03-19_20-34-34-823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2099868" y="2490788"/>
            <a:ext cx="4952201" cy="34448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718132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Taped paper label: векторна графіка, зображення, Taped paper label малюнки  | Скачати з Depositphotos">
            <a:extLst>
              <a:ext uri="{FF2B5EF4-FFF2-40B4-BE49-F238E27FC236}">
                <a16:creationId xmlns="" xmlns:a16="http://schemas.microsoft.com/office/drawing/2014/main" id="{B04EC8E0-14F4-FDC7-32AC-8836D9260A5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Taped paper label: векторна графіка, зображення, Taped paper label малюнки  | Скачати з Depositphotos">
            <a:extLst>
              <a:ext uri="{FF2B5EF4-FFF2-40B4-BE49-F238E27FC236}">
                <a16:creationId xmlns="" xmlns:a16="http://schemas.microsoft.com/office/drawing/2014/main" id="{06AECA3C-862F-6873-B911-402B9DA9FD4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88E9FA38-9282-A17B-E224-D63EE53C19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315" y="417341"/>
            <a:ext cx="5108543" cy="571851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A612DB10-D20B-BF8A-03EF-2271F43C54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26" y="2378648"/>
            <a:ext cx="4118649" cy="461042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403BB848-31D9-A61B-8233-0FA24D09755F}"/>
              </a:ext>
            </a:extLst>
          </p:cNvPr>
          <p:cNvSpPr txBox="1"/>
          <p:nvPr/>
        </p:nvSpPr>
        <p:spPr>
          <a:xfrm>
            <a:off x="618977" y="3276600"/>
            <a:ext cx="3648223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/>
              <a:t>Життєве кредо:</a:t>
            </a:r>
          </a:p>
          <a:p>
            <a:r>
              <a:rPr lang="uk-UA" sz="3200" i="1" dirty="0">
                <a:latin typeface="Cambria" panose="02040503050406030204" pitchFamily="18" charset="0"/>
                <a:ea typeface="Cambria" panose="02040503050406030204" pitchFamily="18" charset="0"/>
              </a:rPr>
              <a:t>Віддай людині крихітку себе. За це душа поповнюється світлом.</a:t>
            </a:r>
            <a:endParaRPr lang="ru-RU" sz="32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1B1C9E83-E240-45C8-351D-82FEBAE4DC79}"/>
              </a:ext>
            </a:extLst>
          </p:cNvPr>
          <p:cNvSpPr txBox="1"/>
          <p:nvPr/>
        </p:nvSpPr>
        <p:spPr>
          <a:xfrm>
            <a:off x="4464187" y="1640919"/>
            <a:ext cx="4427299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/>
              <a:t>Моє педагогічне кредо:</a:t>
            </a:r>
          </a:p>
          <a:p>
            <a:r>
              <a:rPr lang="uk-UA" sz="3200" i="1" dirty="0">
                <a:latin typeface="Comic Sans MS" panose="030F0702030302020204" pitchFamily="66" charset="0"/>
              </a:rPr>
              <a:t>Учитись важко, а учить ще важче.</a:t>
            </a:r>
          </a:p>
          <a:p>
            <a:r>
              <a:rPr lang="uk-UA" sz="3200" i="1" dirty="0">
                <a:latin typeface="Comic Sans MS" panose="030F0702030302020204" pitchFamily="66" charset="0"/>
              </a:rPr>
              <a:t>Але не мусиш зупинятись ти.</a:t>
            </a:r>
          </a:p>
          <a:p>
            <a:r>
              <a:rPr lang="uk-UA" sz="3200" i="1" dirty="0">
                <a:latin typeface="Comic Sans MS" panose="030F0702030302020204" pitchFamily="66" charset="0"/>
              </a:rPr>
              <a:t>Як учням віддаєш усе найкраще, то й сам сягнеш нової висоти!</a:t>
            </a:r>
          </a:p>
          <a:p>
            <a:endParaRPr lang="ru-RU" dirty="0"/>
          </a:p>
        </p:txBody>
      </p:sp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D9BCD7F5-7D03-BD86-67EE-EBB37B1004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052" y="109408"/>
            <a:ext cx="2184265" cy="281840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79370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5FD1931-2A45-5931-19DC-7169C1AE1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867" y="2708793"/>
            <a:ext cx="1346830" cy="1303867"/>
          </a:xfrm>
        </p:spPr>
        <p:txBody>
          <a:bodyPr>
            <a:noAutofit/>
          </a:bodyPr>
          <a:lstStyle/>
          <a:p>
            <a:r>
              <a:rPr lang="uk-UA" b="1" dirty="0"/>
              <a:t>М</a:t>
            </a:r>
            <a:br>
              <a:rPr lang="uk-UA" b="1" dirty="0"/>
            </a:br>
            <a:r>
              <a:rPr lang="uk-UA" b="1" dirty="0"/>
              <a:t>о</a:t>
            </a:r>
            <a:br>
              <a:rPr lang="uk-UA" b="1" dirty="0"/>
            </a:br>
            <a:r>
              <a:rPr lang="uk-UA" b="1" dirty="0"/>
              <a:t>ї </a:t>
            </a:r>
            <a:br>
              <a:rPr lang="uk-UA" b="1" dirty="0"/>
            </a:br>
            <a:r>
              <a:rPr lang="uk-UA" b="1" dirty="0"/>
              <a:t>з</a:t>
            </a:r>
            <a:br>
              <a:rPr lang="uk-UA" b="1" dirty="0"/>
            </a:br>
            <a:r>
              <a:rPr lang="uk-UA" b="1" dirty="0"/>
              <a:t>а</a:t>
            </a:r>
            <a:br>
              <a:rPr lang="uk-UA" b="1" dirty="0"/>
            </a:br>
            <a:r>
              <a:rPr lang="uk-UA" b="1" dirty="0"/>
              <a:t>в</a:t>
            </a:r>
            <a:br>
              <a:rPr lang="uk-UA" b="1" dirty="0"/>
            </a:br>
            <a:r>
              <a:rPr lang="uk-UA" b="1" dirty="0"/>
              <a:t>д</a:t>
            </a:r>
            <a:br>
              <a:rPr lang="uk-UA" b="1" dirty="0"/>
            </a:br>
            <a:r>
              <a:rPr lang="uk-UA" b="1" dirty="0"/>
              <a:t>а</a:t>
            </a:r>
            <a:br>
              <a:rPr lang="uk-UA" b="1" dirty="0"/>
            </a:br>
            <a:r>
              <a:rPr lang="uk-UA" b="1" dirty="0"/>
              <a:t>н</a:t>
            </a:r>
            <a:br>
              <a:rPr lang="uk-UA" b="1" dirty="0"/>
            </a:br>
            <a:r>
              <a:rPr lang="uk-UA" b="1" dirty="0" err="1"/>
              <a:t>н</a:t>
            </a:r>
            <a:r>
              <a:rPr lang="uk-UA" b="1" dirty="0"/>
              <a:t/>
            </a:r>
            <a:br>
              <a:rPr lang="uk-UA" b="1" dirty="0"/>
            </a:br>
            <a:r>
              <a:rPr lang="uk-UA" b="1" dirty="0"/>
              <a:t>я:</a:t>
            </a:r>
            <a:endParaRPr lang="ru-RU" b="1" dirty="0"/>
          </a:p>
        </p:txBody>
      </p:sp>
      <p:graphicFrame>
        <p:nvGraphicFramePr>
          <p:cNvPr id="4" name="Місце для вмісту 3">
            <a:extLst>
              <a:ext uri="{FF2B5EF4-FFF2-40B4-BE49-F238E27FC236}">
                <a16:creationId xmlns="" xmlns:a16="http://schemas.microsoft.com/office/drawing/2014/main" id="{09D46196-241E-4FAA-B236-F2771B896CE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831355000"/>
              </p:ext>
            </p:extLst>
          </p:nvPr>
        </p:nvGraphicFramePr>
        <p:xfrm>
          <a:off x="-344918" y="311285"/>
          <a:ext cx="10130943" cy="6060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3216661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0FC38B2-11BA-402E-8A96-5043FB3DD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71321" y="0"/>
            <a:ext cx="9782060" cy="1303867"/>
          </a:xfrm>
        </p:spPr>
        <p:txBody>
          <a:bodyPr>
            <a:noAutofit/>
          </a:bodyPr>
          <a:lstStyle/>
          <a:p>
            <a:r>
              <a:rPr lang="uk-UA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ysClr val="windowText" lastClr="000000"/>
                </a:solidFill>
              </a:rPr>
              <a:t>Мої педагогічні принципи: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="" xmlns:a16="http://schemas.microsoft.com/office/drawing/2014/main" id="{A309AE8C-4CBB-85A7-6AA0-47BC51DDCF1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1892916209"/>
              </p:ext>
            </p:extLst>
          </p:nvPr>
        </p:nvGraphicFramePr>
        <p:xfrm>
          <a:off x="633045" y="928468"/>
          <a:ext cx="8173329" cy="55567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BFD88B9A-6A2D-A4D4-03C2-FBE1414A191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00" t="8980" r="3385" b="5865"/>
          <a:stretch/>
        </p:blipFill>
        <p:spPr>
          <a:xfrm>
            <a:off x="506437" y="1156156"/>
            <a:ext cx="2391508" cy="215235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99180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4"/>
      </a:accent6>
      <a:hlink>
        <a:srgbClr val="BB7826"/>
      </a:hlink>
      <a:folHlink>
        <a:srgbClr val="CF9C5F"/>
      </a:folHlink>
    </a:clrScheme>
    <a:fontScheme name="Натуральные материалы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rganic" id="{28CDC826-8792-45C0-861B-85EB3ADEDA33}" vid="{E4E49EB0-FB00-41F5-9359-4843D783A23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522</TotalTime>
  <Words>622</Words>
  <Application>Microsoft Office PowerPoint</Application>
  <PresentationFormat>Экран (4:3)</PresentationFormat>
  <Paragraphs>176</Paragraphs>
  <Slides>43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4" baseType="lpstr">
      <vt:lpstr>Натуральные материалы</vt:lpstr>
      <vt:lpstr>ПОРТФОЛІО вчителя початкових класів</vt:lpstr>
      <vt:lpstr>Візитна картка:</vt:lpstr>
      <vt:lpstr>Самоосвіта</vt:lpstr>
      <vt:lpstr>Самоосвіта</vt:lpstr>
      <vt:lpstr>Самоосвіта</vt:lpstr>
      <vt:lpstr>Самоосвіта</vt:lpstr>
      <vt:lpstr>Слайд 7</vt:lpstr>
      <vt:lpstr>М о ї  з а в д а н н я:</vt:lpstr>
      <vt:lpstr>Мої педагогічні принципи:</vt:lpstr>
      <vt:lpstr>Слайд 10</vt:lpstr>
      <vt:lpstr>Слайд 11</vt:lpstr>
      <vt:lpstr>Моя «Формула» успіху  </vt:lpstr>
      <vt:lpstr>Тема,  над якою працюю: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За допомогою інноваційних технологій діти вчаться…</vt:lpstr>
      <vt:lpstr>Слайд 22</vt:lpstr>
      <vt:lpstr>Слайд 23</vt:lpstr>
      <vt:lpstr>ФОТОГАЛЕРЕЯ: </vt:lpstr>
      <vt:lpstr>ФОТОГАЛЕРЕЯ: </vt:lpstr>
      <vt:lpstr>ФОТОГАЛЕРЕЯ: </vt:lpstr>
      <vt:lpstr>ФОТОГАЛЕРЕЯ: </vt:lpstr>
      <vt:lpstr>ФОТОГАЛЕРЕЯ: </vt:lpstr>
      <vt:lpstr>ФОТОГАЛЕРЕЯ: </vt:lpstr>
      <vt:lpstr>ФОТОГАЛЕРЕЯ: </vt:lpstr>
      <vt:lpstr>ФОТОГАЛЕРЕЯ: </vt:lpstr>
      <vt:lpstr>ФОТОГАЛЕРЕЯ: </vt:lpstr>
      <vt:lpstr>ФОТОГАЛЕРЕЯ: </vt:lpstr>
      <vt:lpstr>ФОТОГАЛЕРЕЯ: </vt:lpstr>
      <vt:lpstr>ФОТОГАЛЕРЕЯ: </vt:lpstr>
      <vt:lpstr>ФОТОГАЛЕРЕЯ: </vt:lpstr>
      <vt:lpstr>ФОТОГАЛЕРЕЯ: </vt:lpstr>
      <vt:lpstr>ФОТОГАЛЕРЕЯ: </vt:lpstr>
      <vt:lpstr>ФОТОГАЛЕРЕЯ: </vt:lpstr>
      <vt:lpstr>ФОТОГАЛЕРЕЯ: </vt:lpstr>
      <vt:lpstr>Слайд 41</vt:lpstr>
      <vt:lpstr>Слайд 42</vt:lpstr>
      <vt:lpstr>Слайд 43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ПОРТФОЛІО вчителя початкових класів</dc:title>
  <dc:creator>Natali</dc:creator>
  <cp:lastModifiedBy>Пользователь</cp:lastModifiedBy>
  <cp:revision>43</cp:revision>
  <dcterms:created xsi:type="dcterms:W3CDTF">2023-02-08T14:45:31Z</dcterms:created>
  <dcterms:modified xsi:type="dcterms:W3CDTF">2024-03-24T18:36:53Z</dcterms:modified>
</cp:coreProperties>
</file>