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8" r:id="rId8"/>
    <p:sldId id="279" r:id="rId9"/>
    <p:sldId id="280" r:id="rId10"/>
    <p:sldId id="290" r:id="rId11"/>
    <p:sldId id="291" r:id="rId12"/>
    <p:sldId id="285" r:id="rId13"/>
    <p:sldId id="286" r:id="rId14"/>
    <p:sldId id="287" r:id="rId15"/>
    <p:sldId id="265" r:id="rId1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4" autoAdjust="0"/>
    <p:restoredTop sz="94671" autoAdjust="0"/>
  </p:normalViewPr>
  <p:slideViewPr>
    <p:cSldViewPr>
      <p:cViewPr>
        <p:scale>
          <a:sx n="60" d="100"/>
          <a:sy n="60" d="100"/>
        </p:scale>
        <p:origin x="-2563" y="-149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5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63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9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0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65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7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21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4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53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07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:\розпічатать\9934660a33a1d11c94a89a4c4a9f5bb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" y="0"/>
            <a:ext cx="6840438" cy="914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0728" y="2411760"/>
            <a:ext cx="48245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6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Портфоліо</a:t>
            </a:r>
            <a:r>
              <a:rPr lang="uk-UA" sz="6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розпічатать\b187cd2f4d2bb01d44b72d070e06e6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" y="-80089"/>
            <a:ext cx="6846386" cy="940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naurok.com.ua/uploads/files/233579/70668/75242_images/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0" y="611560"/>
            <a:ext cx="5795854" cy="753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5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розпічатать\b187cd2f4d2bb01d44b72d070e06e6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381"/>
            <a:ext cx="6846386" cy="940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1948" y="395536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стимуляції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корисних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порад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32" y="1666439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Спирайтесь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Важливе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те,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бажаємо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те,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бажаннях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педагога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напрямок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прагнень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вони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збігаються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педагогічними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цілями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920" y="2866768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2. Використовуйте ідентифікацію. Примушуйте своїх учнів чогось палко забажати. Головне — «щоб бажання виникли», а ви змогли б їх використати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3. Враховуйте інтереси й нахили. Говоріть про те, що цікавить ваших учнів, точніше, з цього починайте, Намагайтесь обернути «побічні» інтереси дитини на свою користь. У важких випадках ідіть від яскравої форми до змісту, від емоцій до логіки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4. Використовуйте наміри. Пам'ятайте: намір виникає на основі потреби. Знаходьте можливість допомогти учням у здійсненні їх намірів.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9920" y="6288396"/>
            <a:ext cx="6340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5. Заохочуйте бажання досягти визнання. Багато дітей вчиться не тільки заради знань, а й заради престижу. Не слід нехтувати цим бажанням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6. Шукайте чесноти, схвалюйте успіхи, давайте дитині шанси. Пам'ятайте, що завжди краще хвалити, ніж критикувати. Авансуйте найменші позитивні зрушення. Безпрограшний стимул — «Я вірю, що ти зможеш!»</a:t>
            </a:r>
          </a:p>
        </p:txBody>
      </p:sp>
    </p:spTree>
    <p:extLst>
      <p:ext uri="{BB962C8B-B14F-4D97-AF65-F5344CB8AC3E}">
        <p14:creationId xmlns:p14="http://schemas.microsoft.com/office/powerpoint/2010/main" val="35445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розпічатать\b187cd2f4d2bb01d44b72d070e06e6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" y="0"/>
            <a:ext cx="684638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тей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булава\Desktop\садик\фото с телефона\Camera\20200922_1116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3925" y="2076206"/>
            <a:ext cx="3078357" cy="230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булава\Desktop\садик\фото с телефона\Camera\20201215_1628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74005" y="3230851"/>
            <a:ext cx="3096345" cy="232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булава\Desktop\садик\фото с телефона\Camera\20201209_1528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8638" y="5472659"/>
            <a:ext cx="3172827" cy="237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84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розпічатать\b187cd2f4d2bb01d44b72d070e06e6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679"/>
            <a:ext cx="6846386" cy="904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булава\Desktop\садик\фото с телефона\Camera\20201222_1427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52" y="646545"/>
            <a:ext cx="3294921" cy="247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булава\Desktop\садик\фото с телефона\Camera\20210105_1206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13" y="3117736"/>
            <a:ext cx="3384375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37" y="5671252"/>
            <a:ext cx="3760563" cy="307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131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розпічатать\b187cd2f4d2bb01d44b72d070e06e6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15"/>
            <a:ext cx="6846386" cy="91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булава\Desktop\садик\фото с телефона\Camera\20210601_1128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77" y="3024921"/>
            <a:ext cx="3672408" cy="257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573542"/>
            <a:ext cx="3557893" cy="266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0" y="5580112"/>
            <a:ext cx="4725144" cy="31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039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булава\Desktop\садик\розпычатать\b187cd2f4d2bb01d44b72d070e06e60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2" y="0"/>
            <a:ext cx="682553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2267745"/>
            <a:ext cx="604867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83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4824" y="304801"/>
            <a:ext cx="4327376" cy="3187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розпічатать\9934660a33a1d11c94a89a4c4a9f5b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-61689"/>
            <a:ext cx="6858000" cy="908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4704" y="6228184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Ориховська</a:t>
            </a:r>
            <a:r>
              <a:rPr lang="uk-UA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Володимирівна</a:t>
            </a:r>
            <a:endParaRPr lang="uk-UA" sz="23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  <a: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ГПД</a:t>
            </a:r>
            <a:endParaRPr lang="ru-RU" sz="3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8" y="1581696"/>
            <a:ext cx="4349576" cy="434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ru-RU" dirty="0"/>
          </a:p>
        </p:txBody>
      </p:sp>
      <p:pic>
        <p:nvPicPr>
          <p:cNvPr id="2050" name="Picture 2" descr="H:\розпічатать\b187cd2f4d2bb01d44b72d070e06e60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71"/>
            <a:ext cx="6857999" cy="912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6712" y="1044319"/>
            <a:ext cx="54006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Життєве кредо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Праця, оптимізм, самовдосконалення – запорука життєвого успіху.</a:t>
            </a:r>
          </a:p>
          <a:p>
            <a:pPr>
              <a:lnSpc>
                <a:spcPct val="150000"/>
              </a:lnSpc>
            </a:pPr>
            <a:endParaRPr lang="uk-UA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 algn="ctr">
              <a:lnSpc>
                <a:spcPct val="150000"/>
              </a:lnSpc>
            </a:pP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 кредо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 шукати і творити, </a:t>
            </a:r>
          </a:p>
          <a:p>
            <a:pPr algn="ctr">
              <a:lnSpc>
                <a:spcPct val="1500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Рухатися вперед в ногу з життям.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uk-UA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Педагогічне кредо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бути гарним вихователем,</a:t>
            </a:r>
          </a:p>
          <a:p>
            <a:pPr algn="ctr">
              <a:lnSpc>
                <a:spcPct val="1500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 любити те, що викладаєш, </a:t>
            </a:r>
          </a:p>
          <a:p>
            <a:pPr algn="ctr">
              <a:lnSpc>
                <a:spcPct val="1500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любити тих, кого виховуєш.</a:t>
            </a:r>
          </a:p>
          <a:p>
            <a:pPr algn="ctr">
              <a:lnSpc>
                <a:spcPct val="1500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В. Ключевський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розпічатать\b187cd2f4d2bb01d44b72d070e06e60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61" y="0"/>
            <a:ext cx="687336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8720" y="827584"/>
            <a:ext cx="5112568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педагогічної </a:t>
            </a:r>
          </a:p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майстерності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ніколи не зупинятися на досягнутому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займатися самоосвітою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вчити і вчитися самій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ділитися з дітьми своїм досвідом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відповідати сучасності та змінам у системі  реформування освіти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намагатись бути прикладом для дітей у всьому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5220072"/>
            <a:ext cx="5034110" cy="334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3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розпічатать\b187cd2f4d2bb01d44b72d070e06e6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" y="-80089"/>
            <a:ext cx="6846386" cy="1023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6712" y="827584"/>
            <a:ext cx="525658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побудови виховної системи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 smtClean="0"/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Особистість дитини – головна цінність.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Комфортність кожної дитини у дошкільному закладі.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Врахування вікових та індивідуальних особливостей дитини.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Системність виховання.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Духовна насиченість життєдіяльності дитини у ДНЗ, виховання емоцій та естетичної свідомості.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Ігрова діяльність – основна частина дозвілля дошкільників.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Творчість вихователя – найважливіша ознака педагогічної культури.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24" y="7530133"/>
            <a:ext cx="4483716" cy="199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2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розпічатать\b187cd2f4d2bb01d44b72d070e06e6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" y="-324544"/>
            <a:ext cx="6846386" cy="946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реалізації навчального </a:t>
            </a:r>
            <a:br>
              <a:rPr lang="uk-UA" sz="3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br>
              <a:rPr lang="uk-UA" sz="3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704" y="1907704"/>
            <a:ext cx="5616624" cy="6260517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роботи з дітьми (заняття, бесіди, екскурсії, спостереження)</a:t>
            </a:r>
          </a:p>
          <a:p>
            <a:r>
              <a:rPr lang="uk-U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з батьками</a:t>
            </a:r>
          </a:p>
          <a:p>
            <a:r>
              <a:rPr lang="uk-U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Самоосвіта</a:t>
            </a:r>
          </a:p>
          <a:p>
            <a:r>
              <a:rPr lang="uk-U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з колегами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булава\Desktop\hello_html_m746d5bc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3" y="4860032"/>
            <a:ext cx="54863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2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33604"/>
            <a:ext cx="6858000" cy="6034617"/>
          </a:xfrm>
        </p:spPr>
        <p:txBody>
          <a:bodyPr/>
          <a:lstStyle/>
          <a:p>
            <a:endParaRPr lang="ru-RU"/>
          </a:p>
        </p:txBody>
      </p:sp>
      <p:pic>
        <p:nvPicPr>
          <p:cNvPr id="5122" name="Picture 2" descr="H:\розпічатать\b187cd2f4d2bb01d44b72d070e06e6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6857999" cy="92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0707" y="1043608"/>
            <a:ext cx="5256584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над якою працюю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«Формування в учнів мотивації до успіху в навчанні»</a:t>
            </a:r>
            <a:endParaRPr lang="en-US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Сприяти розвитку </a:t>
            </a:r>
            <a:r>
              <a:rPr lang="uk-UA" sz="2000" dirty="0">
                <a:solidFill>
                  <a:schemeClr val="accent4">
                    <a:lumMod val="50000"/>
                  </a:schemeClr>
                </a:solidFill>
              </a:rPr>
              <a:t>появі в учня навчальної ініціативи й любові до навчання, 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спонукати </a:t>
            </a:r>
            <a:r>
              <a:rPr lang="uk-UA" sz="2000" dirty="0">
                <a:solidFill>
                  <a:schemeClr val="accent4">
                    <a:lumMod val="50000"/>
                  </a:schemeClr>
                </a:solidFill>
              </a:rPr>
              <a:t>його діяти з максимальною енергією в різних навчальних ситуаціях</a:t>
            </a:r>
            <a:endParaRPr lang="uk-UA" sz="20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20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художньо-творчих здібностей учнів за допомогою використання нетрадиційної техніки ігрової, зображувальної діяльності</a:t>
            </a:r>
            <a:r>
              <a:rPr lang="uk-UA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37" y="7236296"/>
            <a:ext cx="4893321" cy="163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0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розпічатать\b187cd2f4d2bb01d44b72d070e06e6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23" y="-112101"/>
            <a:ext cx="6846386" cy="92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397504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704" y="1475656"/>
            <a:ext cx="5750396" cy="66925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Формувати мотивації у дітей.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Вчити бачити і розуміти прекрасне в житті і в мистецтві.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Вчити використовувати різноманітні матеріали.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Розвивати естетичні почуття форми, кольору, ритму, композиції пропорції.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Виховувати інтерес до використання нетрадиційних технік.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92" y="5220072"/>
            <a:ext cx="4032448" cy="313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8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розпічатать\b187cd2f4d2bb01d44b72d070e06e6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" y="-80089"/>
            <a:ext cx="6846386" cy="940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  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1741899"/>
            <a:ext cx="57917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9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409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k</vt:lpstr>
      <vt:lpstr>Презентация PowerPoint</vt:lpstr>
      <vt:lpstr>Презентация PowerPoint</vt:lpstr>
      <vt:lpstr>  Модель реалізації навчального  процесу </vt:lpstr>
      <vt:lpstr>Презентация PowerPoint</vt:lpstr>
      <vt:lpstr> Завдання: </vt:lpstr>
      <vt:lpstr>Презентация PowerPoint</vt:lpstr>
      <vt:lpstr>Презентация PowerPoint</vt:lpstr>
      <vt:lpstr>Презентация PowerPoint</vt:lpstr>
      <vt:lpstr>Роботи дітей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Админ-ПК</dc:creator>
  <cp:lastModifiedBy>Тетяна Осіпчук</cp:lastModifiedBy>
  <cp:revision>43</cp:revision>
  <dcterms:created xsi:type="dcterms:W3CDTF">2020-10-23T07:29:32Z</dcterms:created>
  <dcterms:modified xsi:type="dcterms:W3CDTF">2024-05-24T10:25:46Z</dcterms:modified>
</cp:coreProperties>
</file>