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307" r:id="rId3"/>
    <p:sldId id="268" r:id="rId4"/>
    <p:sldId id="305" r:id="rId5"/>
    <p:sldId id="317" r:id="rId6"/>
    <p:sldId id="260" r:id="rId7"/>
    <p:sldId id="263" r:id="rId8"/>
    <p:sldId id="303" r:id="rId9"/>
    <p:sldId id="264" r:id="rId10"/>
    <p:sldId id="267" r:id="rId11"/>
    <p:sldId id="266" r:id="rId12"/>
    <p:sldId id="272" r:id="rId13"/>
    <p:sldId id="291" r:id="rId14"/>
    <p:sldId id="292" r:id="rId15"/>
    <p:sldId id="265" r:id="rId16"/>
    <p:sldId id="274" r:id="rId17"/>
    <p:sldId id="270" r:id="rId18"/>
    <p:sldId id="276" r:id="rId19"/>
    <p:sldId id="275" r:id="rId20"/>
    <p:sldId id="278" r:id="rId21"/>
    <p:sldId id="282" r:id="rId22"/>
    <p:sldId id="312" r:id="rId23"/>
    <p:sldId id="281" r:id="rId24"/>
    <p:sldId id="280" r:id="rId25"/>
    <p:sldId id="308" r:id="rId26"/>
    <p:sldId id="309" r:id="rId27"/>
    <p:sldId id="310" r:id="rId28"/>
    <p:sldId id="311" r:id="rId29"/>
    <p:sldId id="316" r:id="rId30"/>
    <p:sldId id="315" r:id="rId31"/>
    <p:sldId id="314" r:id="rId32"/>
    <p:sldId id="301" r:id="rId33"/>
    <p:sldId id="302" r:id="rId34"/>
    <p:sldId id="304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FF47"/>
    <a:srgbClr val="FFFF99"/>
    <a:srgbClr val="FFFF66"/>
    <a:srgbClr val="B9EDFF"/>
    <a:srgbClr val="DDF6FF"/>
    <a:srgbClr val="272AA9"/>
    <a:srgbClr val="FDEE01"/>
    <a:srgbClr val="FDEF02"/>
    <a:srgbClr val="F8E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34" autoAdjust="0"/>
    <p:restoredTop sz="95332" autoAdjust="0"/>
  </p:normalViewPr>
  <p:slideViewPr>
    <p:cSldViewPr snapToGrid="0">
      <p:cViewPr varScale="1">
        <p:scale>
          <a:sx n="66" d="100"/>
          <a:sy n="66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553C8-A57F-4883-AE92-7DD46AE41559}" type="doc">
      <dgm:prSet loTypeId="urn:microsoft.com/office/officeart/2005/8/layout/hProcess11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407F5F5-C07E-4B73-93E6-B14FD0BC9EAE}">
      <dgm:prSet custT="1"/>
      <dgm:spPr/>
      <dgm:t>
        <a:bodyPr/>
        <a:lstStyle/>
        <a:p>
          <a:pPr rtl="0"/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Розвивати, навчати, виховувати одночасно.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8C80E4-6A06-4687-B29E-D4A27C477FBF}" type="parTrans" cxnId="{C101C87E-02DC-44ED-A7FE-A755C810ECD2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B94911-AE79-4AA2-8BB9-C795B35AF4CD}" type="sibTrans" cxnId="{C101C87E-02DC-44ED-A7FE-A755C810ECD2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A507C-3B98-45D6-84FF-23C340722FA2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Максимально враховувати індивідуальні здібності</a:t>
          </a:r>
        </a:p>
        <a:p>
          <a:pPr rtl="0">
            <a:spcAft>
              <a:spcPts val="0"/>
            </a:spcAft>
          </a:pPr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учня.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D8EA7-011F-4862-814D-C97F62E8987E}" type="parTrans" cxnId="{216B2CB2-054A-41EB-9208-BDDBC62DE9A5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A15700-B03D-4145-99FB-DF0FECC12CDC}" type="sibTrans" cxnId="{216B2CB2-054A-41EB-9208-BDDBC62DE9A5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AA2528-6A20-4601-A1D6-2DA36A8D312A}">
      <dgm:prSet custT="1"/>
      <dgm:spPr/>
      <dgm:t>
        <a:bodyPr/>
        <a:lstStyle/>
        <a:p>
          <a:pPr rtl="0"/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Створювати позитивний мікроклімат в дитячому колективі.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2B7E3C-D955-4BD1-AB19-5CB94F99C9BE}" type="parTrans" cxnId="{2C9AB9A3-9611-4704-96EA-BB87D252B1F0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027D84-4043-4B6F-B454-7D3C2FB4E886}" type="sibTrans" cxnId="{2C9AB9A3-9611-4704-96EA-BB87D252B1F0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8B68C3-68D5-49F2-A47E-7199060C9923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Всебічно розвивати творчі здібності</a:t>
          </a:r>
        </a:p>
        <a:p>
          <a:pPr rtl="0">
            <a:spcAft>
              <a:spcPts val="0"/>
            </a:spcAft>
          </a:pPr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дітей.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2E1019-0051-4820-A0E3-91CB807F97BC}" type="parTrans" cxnId="{6F78207E-0213-4823-8DCD-686B72CDB54E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DDC28-5779-48DA-B2FD-2B934CDD2DFE}" type="sibTrans" cxnId="{6F78207E-0213-4823-8DCD-686B72CDB54E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0B07A4-81E6-4737-A7AC-796E12539680}">
      <dgm:prSet custT="1"/>
      <dgm:spPr/>
      <dgm:t>
        <a:bodyPr/>
        <a:lstStyle/>
        <a:p>
          <a:pPr rtl="0"/>
          <a:r>
            <a:rPr 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Формувати свідому, активну особистість та громадянина своєї країни.</a:t>
          </a:r>
          <a:endParaRPr lang="ru-RU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DC54FF-31A3-4DEF-9094-0DE223521B82}" type="parTrans" cxnId="{9363967A-C1D6-435F-88D9-B226B23D1B0F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A1978-A6A7-4877-812B-880A79D4030D}" type="sibTrans" cxnId="{9363967A-C1D6-435F-88D9-B226B23D1B0F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F79DF1-E3FA-49F7-87E5-083CB7967FC9}" type="pres">
      <dgm:prSet presAssocID="{D29553C8-A57F-4883-AE92-7DD46AE415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86F8F5-479C-4D1E-9ACD-E63F7DCABC69}" type="pres">
      <dgm:prSet presAssocID="{D29553C8-A57F-4883-AE92-7DD46AE41559}" presName="arrow" presStyleLbl="bgShp" presStyleIdx="0" presStyleCn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</dgm:pt>
    <dgm:pt modelId="{1A0E3EC6-CF88-4445-A832-014F2B7D6737}" type="pres">
      <dgm:prSet presAssocID="{D29553C8-A57F-4883-AE92-7DD46AE41559}" presName="points" presStyleCnt="0"/>
      <dgm:spPr/>
    </dgm:pt>
    <dgm:pt modelId="{7D7C4034-9324-47CE-9C30-472DB52D2E17}" type="pres">
      <dgm:prSet presAssocID="{A407F5F5-C07E-4B73-93E6-B14FD0BC9EAE}" presName="compositeA" presStyleCnt="0"/>
      <dgm:spPr/>
    </dgm:pt>
    <dgm:pt modelId="{09CC4235-CFB8-4FE0-B726-89194BA01C5B}" type="pres">
      <dgm:prSet presAssocID="{A407F5F5-C07E-4B73-93E6-B14FD0BC9EAE}" presName="textA" presStyleLbl="revTx" presStyleIdx="0" presStyleCnt="5" custScaleX="161577" custScaleY="94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73774-0274-4C7C-817F-5384CE61CB7C}" type="pres">
      <dgm:prSet presAssocID="{A407F5F5-C07E-4B73-93E6-B14FD0BC9EAE}" presName="circleA" presStyleLbl="node1" presStyleIdx="0" presStyleCnt="5"/>
      <dgm:spPr/>
    </dgm:pt>
    <dgm:pt modelId="{530FF124-B8A5-4CE7-BF7A-C3859D4D381B}" type="pres">
      <dgm:prSet presAssocID="{A407F5F5-C07E-4B73-93E6-B14FD0BC9EAE}" presName="spaceA" presStyleCnt="0"/>
      <dgm:spPr/>
    </dgm:pt>
    <dgm:pt modelId="{D4590656-B527-4CCA-85EB-815BBB687A38}" type="pres">
      <dgm:prSet presAssocID="{B2B94911-AE79-4AA2-8BB9-C795B35AF4CD}" presName="space" presStyleCnt="0"/>
      <dgm:spPr/>
    </dgm:pt>
    <dgm:pt modelId="{419013EA-C08A-42CC-BB3C-7DDB507FB4B2}" type="pres">
      <dgm:prSet presAssocID="{035A507C-3B98-45D6-84FF-23C340722FA2}" presName="compositeB" presStyleCnt="0"/>
      <dgm:spPr/>
    </dgm:pt>
    <dgm:pt modelId="{44962854-46F6-4A01-A7D0-AAAD7BB9CBEA}" type="pres">
      <dgm:prSet presAssocID="{035A507C-3B98-45D6-84FF-23C340722FA2}" presName="textB" presStyleLbl="revTx" presStyleIdx="1" presStyleCnt="5" custScaleX="190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01F39-4DD6-4268-9CD0-93960446BC4E}" type="pres">
      <dgm:prSet presAssocID="{035A507C-3B98-45D6-84FF-23C340722FA2}" presName="circleB" presStyleLbl="node1" presStyleIdx="1" presStyleCnt="5"/>
      <dgm:spPr/>
    </dgm:pt>
    <dgm:pt modelId="{314E5281-801E-44E3-BC6D-2FAFA2B4D9DF}" type="pres">
      <dgm:prSet presAssocID="{035A507C-3B98-45D6-84FF-23C340722FA2}" presName="spaceB" presStyleCnt="0"/>
      <dgm:spPr/>
    </dgm:pt>
    <dgm:pt modelId="{A84B5D9E-F935-4080-A8DA-860455FF2649}" type="pres">
      <dgm:prSet presAssocID="{23A15700-B03D-4145-99FB-DF0FECC12CDC}" presName="space" presStyleCnt="0"/>
      <dgm:spPr/>
    </dgm:pt>
    <dgm:pt modelId="{9A59575E-7F87-4208-A691-710FAD89D86D}" type="pres">
      <dgm:prSet presAssocID="{ADAA2528-6A20-4601-A1D6-2DA36A8D312A}" presName="compositeA" presStyleCnt="0"/>
      <dgm:spPr/>
    </dgm:pt>
    <dgm:pt modelId="{6981CFFD-456E-4E32-96E7-BFC4F6F4B548}" type="pres">
      <dgm:prSet presAssocID="{ADAA2528-6A20-4601-A1D6-2DA36A8D312A}" presName="textA" presStyleLbl="revTx" presStyleIdx="2" presStyleCnt="5" custScaleX="188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1105C-A0AD-43A1-B7E1-855E06DCE1EE}" type="pres">
      <dgm:prSet presAssocID="{ADAA2528-6A20-4601-A1D6-2DA36A8D312A}" presName="circleA" presStyleLbl="node1" presStyleIdx="2" presStyleCnt="5"/>
      <dgm:spPr/>
    </dgm:pt>
    <dgm:pt modelId="{EB9CD75B-000B-4527-AA3A-0349AFBBF1AD}" type="pres">
      <dgm:prSet presAssocID="{ADAA2528-6A20-4601-A1D6-2DA36A8D312A}" presName="spaceA" presStyleCnt="0"/>
      <dgm:spPr/>
    </dgm:pt>
    <dgm:pt modelId="{C0F0321A-3CD3-4060-B039-3A0D0E08EDA0}" type="pres">
      <dgm:prSet presAssocID="{ED027D84-4043-4B6F-B454-7D3C2FB4E886}" presName="space" presStyleCnt="0"/>
      <dgm:spPr/>
    </dgm:pt>
    <dgm:pt modelId="{5BB7D301-6923-43FD-9CE9-F90BAB4B8A3C}" type="pres">
      <dgm:prSet presAssocID="{428B68C3-68D5-49F2-A47E-7199060C9923}" presName="compositeB" presStyleCnt="0"/>
      <dgm:spPr/>
    </dgm:pt>
    <dgm:pt modelId="{88076617-B29B-49E7-9E34-36921CAF61E7}" type="pres">
      <dgm:prSet presAssocID="{428B68C3-68D5-49F2-A47E-7199060C9923}" presName="textB" presStyleLbl="revTx" presStyleIdx="3" presStyleCnt="5" custScaleX="179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75F8F-8CB0-493C-93AC-0075D4A5D505}" type="pres">
      <dgm:prSet presAssocID="{428B68C3-68D5-49F2-A47E-7199060C9923}" presName="circleB" presStyleLbl="node1" presStyleIdx="3" presStyleCnt="5"/>
      <dgm:spPr/>
    </dgm:pt>
    <dgm:pt modelId="{0E3691C5-61E8-48E7-B59B-FD32AAC44966}" type="pres">
      <dgm:prSet presAssocID="{428B68C3-68D5-49F2-A47E-7199060C9923}" presName="spaceB" presStyleCnt="0"/>
      <dgm:spPr/>
    </dgm:pt>
    <dgm:pt modelId="{FCAF4531-875F-420F-B675-DC7515D3170D}" type="pres">
      <dgm:prSet presAssocID="{5A9DDC28-5779-48DA-B2FD-2B934CDD2DFE}" presName="space" presStyleCnt="0"/>
      <dgm:spPr/>
    </dgm:pt>
    <dgm:pt modelId="{246C622C-83D3-41DE-A3CD-167CDF83C71C}" type="pres">
      <dgm:prSet presAssocID="{860B07A4-81E6-4737-A7AC-796E12539680}" presName="compositeA" presStyleCnt="0"/>
      <dgm:spPr/>
    </dgm:pt>
    <dgm:pt modelId="{ED236314-7183-4C4C-9B66-7151750A5115}" type="pres">
      <dgm:prSet presAssocID="{860B07A4-81E6-4737-A7AC-796E12539680}" presName="textA" presStyleLbl="revTx" presStyleIdx="4" presStyleCnt="5" custScaleX="202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1DEA-54F3-4371-8F85-1AEC16FAA94F}" type="pres">
      <dgm:prSet presAssocID="{860B07A4-81E6-4737-A7AC-796E12539680}" presName="circleA" presStyleLbl="node1" presStyleIdx="4" presStyleCnt="5"/>
      <dgm:spPr/>
    </dgm:pt>
    <dgm:pt modelId="{B688B9EB-5EB2-42B9-8414-7B3B2181682F}" type="pres">
      <dgm:prSet presAssocID="{860B07A4-81E6-4737-A7AC-796E12539680}" presName="spaceA" presStyleCnt="0"/>
      <dgm:spPr/>
    </dgm:pt>
  </dgm:ptLst>
  <dgm:cxnLst>
    <dgm:cxn modelId="{9363967A-C1D6-435F-88D9-B226B23D1B0F}" srcId="{D29553C8-A57F-4883-AE92-7DD46AE41559}" destId="{860B07A4-81E6-4737-A7AC-796E12539680}" srcOrd="4" destOrd="0" parTransId="{11DC54FF-31A3-4DEF-9094-0DE223521B82}" sibTransId="{36DA1978-A6A7-4877-812B-880A79D4030D}"/>
    <dgm:cxn modelId="{C101C87E-02DC-44ED-A7FE-A755C810ECD2}" srcId="{D29553C8-A57F-4883-AE92-7DD46AE41559}" destId="{A407F5F5-C07E-4B73-93E6-B14FD0BC9EAE}" srcOrd="0" destOrd="0" parTransId="{048C80E4-6A06-4687-B29E-D4A27C477FBF}" sibTransId="{B2B94911-AE79-4AA2-8BB9-C795B35AF4CD}"/>
    <dgm:cxn modelId="{1C821E0F-FC9A-4482-904C-8C27B0C538DD}" type="presOf" srcId="{860B07A4-81E6-4737-A7AC-796E12539680}" destId="{ED236314-7183-4C4C-9B66-7151750A5115}" srcOrd="0" destOrd="0" presId="urn:microsoft.com/office/officeart/2005/8/layout/hProcess11"/>
    <dgm:cxn modelId="{256BC3EB-7FE9-41C3-BAF5-76DBD61AADA6}" type="presOf" srcId="{D29553C8-A57F-4883-AE92-7DD46AE41559}" destId="{E2F79DF1-E3FA-49F7-87E5-083CB7967FC9}" srcOrd="0" destOrd="0" presId="urn:microsoft.com/office/officeart/2005/8/layout/hProcess11"/>
    <dgm:cxn modelId="{2965FA3F-8AAD-42EE-8640-BFD686107B5A}" type="presOf" srcId="{A407F5F5-C07E-4B73-93E6-B14FD0BC9EAE}" destId="{09CC4235-CFB8-4FE0-B726-89194BA01C5B}" srcOrd="0" destOrd="0" presId="urn:microsoft.com/office/officeart/2005/8/layout/hProcess11"/>
    <dgm:cxn modelId="{F68CB08E-0568-4F1C-A7A6-9AB75E47FBFE}" type="presOf" srcId="{428B68C3-68D5-49F2-A47E-7199060C9923}" destId="{88076617-B29B-49E7-9E34-36921CAF61E7}" srcOrd="0" destOrd="0" presId="urn:microsoft.com/office/officeart/2005/8/layout/hProcess11"/>
    <dgm:cxn modelId="{2C9AB9A3-9611-4704-96EA-BB87D252B1F0}" srcId="{D29553C8-A57F-4883-AE92-7DD46AE41559}" destId="{ADAA2528-6A20-4601-A1D6-2DA36A8D312A}" srcOrd="2" destOrd="0" parTransId="{A32B7E3C-D955-4BD1-AB19-5CB94F99C9BE}" sibTransId="{ED027D84-4043-4B6F-B454-7D3C2FB4E886}"/>
    <dgm:cxn modelId="{6F78207E-0213-4823-8DCD-686B72CDB54E}" srcId="{D29553C8-A57F-4883-AE92-7DD46AE41559}" destId="{428B68C3-68D5-49F2-A47E-7199060C9923}" srcOrd="3" destOrd="0" parTransId="{A62E1019-0051-4820-A0E3-91CB807F97BC}" sibTransId="{5A9DDC28-5779-48DA-B2FD-2B934CDD2DFE}"/>
    <dgm:cxn modelId="{AE653E67-76B0-498F-89B4-7DE52F95639F}" type="presOf" srcId="{035A507C-3B98-45D6-84FF-23C340722FA2}" destId="{44962854-46F6-4A01-A7D0-AAAD7BB9CBEA}" srcOrd="0" destOrd="0" presId="urn:microsoft.com/office/officeart/2005/8/layout/hProcess11"/>
    <dgm:cxn modelId="{216B2CB2-054A-41EB-9208-BDDBC62DE9A5}" srcId="{D29553C8-A57F-4883-AE92-7DD46AE41559}" destId="{035A507C-3B98-45D6-84FF-23C340722FA2}" srcOrd="1" destOrd="0" parTransId="{CE7D8EA7-011F-4862-814D-C97F62E8987E}" sibTransId="{23A15700-B03D-4145-99FB-DF0FECC12CDC}"/>
    <dgm:cxn modelId="{A4A95C5F-2FFB-4ED7-AC6F-BCEE17ECA8F8}" type="presOf" srcId="{ADAA2528-6A20-4601-A1D6-2DA36A8D312A}" destId="{6981CFFD-456E-4E32-96E7-BFC4F6F4B548}" srcOrd="0" destOrd="0" presId="urn:microsoft.com/office/officeart/2005/8/layout/hProcess11"/>
    <dgm:cxn modelId="{C8CE5381-0ED4-4C1C-A2F9-80916A15AEE7}" type="presParOf" srcId="{E2F79DF1-E3FA-49F7-87E5-083CB7967FC9}" destId="{1D86F8F5-479C-4D1E-9ACD-E63F7DCABC69}" srcOrd="0" destOrd="0" presId="urn:microsoft.com/office/officeart/2005/8/layout/hProcess11"/>
    <dgm:cxn modelId="{E50C0337-7D6C-4518-A16B-FC329EC3C6E5}" type="presParOf" srcId="{E2F79DF1-E3FA-49F7-87E5-083CB7967FC9}" destId="{1A0E3EC6-CF88-4445-A832-014F2B7D6737}" srcOrd="1" destOrd="0" presId="urn:microsoft.com/office/officeart/2005/8/layout/hProcess11"/>
    <dgm:cxn modelId="{730AA015-7136-41DA-9609-0B683CA1B9E8}" type="presParOf" srcId="{1A0E3EC6-CF88-4445-A832-014F2B7D6737}" destId="{7D7C4034-9324-47CE-9C30-472DB52D2E17}" srcOrd="0" destOrd="0" presId="urn:microsoft.com/office/officeart/2005/8/layout/hProcess11"/>
    <dgm:cxn modelId="{38DA71F6-8D2D-436E-92EE-D5CB4E38BB3B}" type="presParOf" srcId="{7D7C4034-9324-47CE-9C30-472DB52D2E17}" destId="{09CC4235-CFB8-4FE0-B726-89194BA01C5B}" srcOrd="0" destOrd="0" presId="urn:microsoft.com/office/officeart/2005/8/layout/hProcess11"/>
    <dgm:cxn modelId="{A7BB7C49-3494-44E5-98AA-3EEC7B0CCA8D}" type="presParOf" srcId="{7D7C4034-9324-47CE-9C30-472DB52D2E17}" destId="{A8673774-0274-4C7C-817F-5384CE61CB7C}" srcOrd="1" destOrd="0" presId="urn:microsoft.com/office/officeart/2005/8/layout/hProcess11"/>
    <dgm:cxn modelId="{85DB9DA6-89BA-4134-9177-315ECC2C021E}" type="presParOf" srcId="{7D7C4034-9324-47CE-9C30-472DB52D2E17}" destId="{530FF124-B8A5-4CE7-BF7A-C3859D4D381B}" srcOrd="2" destOrd="0" presId="urn:microsoft.com/office/officeart/2005/8/layout/hProcess11"/>
    <dgm:cxn modelId="{A18399D3-C03C-4330-8DFC-B215079B023C}" type="presParOf" srcId="{1A0E3EC6-CF88-4445-A832-014F2B7D6737}" destId="{D4590656-B527-4CCA-85EB-815BBB687A38}" srcOrd="1" destOrd="0" presId="urn:microsoft.com/office/officeart/2005/8/layout/hProcess11"/>
    <dgm:cxn modelId="{9263FEE7-C272-4A37-8E5B-9815879A0552}" type="presParOf" srcId="{1A0E3EC6-CF88-4445-A832-014F2B7D6737}" destId="{419013EA-C08A-42CC-BB3C-7DDB507FB4B2}" srcOrd="2" destOrd="0" presId="urn:microsoft.com/office/officeart/2005/8/layout/hProcess11"/>
    <dgm:cxn modelId="{F2454B85-5551-4809-94BC-B36B533B28DF}" type="presParOf" srcId="{419013EA-C08A-42CC-BB3C-7DDB507FB4B2}" destId="{44962854-46F6-4A01-A7D0-AAAD7BB9CBEA}" srcOrd="0" destOrd="0" presId="urn:microsoft.com/office/officeart/2005/8/layout/hProcess11"/>
    <dgm:cxn modelId="{C9A13692-258A-45F9-9650-97DA7E8E5ADA}" type="presParOf" srcId="{419013EA-C08A-42CC-BB3C-7DDB507FB4B2}" destId="{B4D01F39-4DD6-4268-9CD0-93960446BC4E}" srcOrd="1" destOrd="0" presId="urn:microsoft.com/office/officeart/2005/8/layout/hProcess11"/>
    <dgm:cxn modelId="{0789CF59-1E96-41CE-BA23-0906E152E3C0}" type="presParOf" srcId="{419013EA-C08A-42CC-BB3C-7DDB507FB4B2}" destId="{314E5281-801E-44E3-BC6D-2FAFA2B4D9DF}" srcOrd="2" destOrd="0" presId="urn:microsoft.com/office/officeart/2005/8/layout/hProcess11"/>
    <dgm:cxn modelId="{7D3D2177-BB03-473A-8E84-EEEA367682A4}" type="presParOf" srcId="{1A0E3EC6-CF88-4445-A832-014F2B7D6737}" destId="{A84B5D9E-F935-4080-A8DA-860455FF2649}" srcOrd="3" destOrd="0" presId="urn:microsoft.com/office/officeart/2005/8/layout/hProcess11"/>
    <dgm:cxn modelId="{83531C14-992A-4BF9-950A-AA68EBE8B1BB}" type="presParOf" srcId="{1A0E3EC6-CF88-4445-A832-014F2B7D6737}" destId="{9A59575E-7F87-4208-A691-710FAD89D86D}" srcOrd="4" destOrd="0" presId="urn:microsoft.com/office/officeart/2005/8/layout/hProcess11"/>
    <dgm:cxn modelId="{B9133634-CBD7-47B6-B808-26A7583AA77E}" type="presParOf" srcId="{9A59575E-7F87-4208-A691-710FAD89D86D}" destId="{6981CFFD-456E-4E32-96E7-BFC4F6F4B548}" srcOrd="0" destOrd="0" presId="urn:microsoft.com/office/officeart/2005/8/layout/hProcess11"/>
    <dgm:cxn modelId="{600D57B9-D34B-4F6E-A140-7545AE7892B7}" type="presParOf" srcId="{9A59575E-7F87-4208-A691-710FAD89D86D}" destId="{CE91105C-A0AD-43A1-B7E1-855E06DCE1EE}" srcOrd="1" destOrd="0" presId="urn:microsoft.com/office/officeart/2005/8/layout/hProcess11"/>
    <dgm:cxn modelId="{8090A36F-7DF2-4D04-B47B-C49381C4EE28}" type="presParOf" srcId="{9A59575E-7F87-4208-A691-710FAD89D86D}" destId="{EB9CD75B-000B-4527-AA3A-0349AFBBF1AD}" srcOrd="2" destOrd="0" presId="urn:microsoft.com/office/officeart/2005/8/layout/hProcess11"/>
    <dgm:cxn modelId="{04F625DD-21CB-41D8-A181-B76B049B14F9}" type="presParOf" srcId="{1A0E3EC6-CF88-4445-A832-014F2B7D6737}" destId="{C0F0321A-3CD3-4060-B039-3A0D0E08EDA0}" srcOrd="5" destOrd="0" presId="urn:microsoft.com/office/officeart/2005/8/layout/hProcess11"/>
    <dgm:cxn modelId="{7F9F1CE8-A064-46EA-BBA8-BAFAD3F805B1}" type="presParOf" srcId="{1A0E3EC6-CF88-4445-A832-014F2B7D6737}" destId="{5BB7D301-6923-43FD-9CE9-F90BAB4B8A3C}" srcOrd="6" destOrd="0" presId="urn:microsoft.com/office/officeart/2005/8/layout/hProcess11"/>
    <dgm:cxn modelId="{ECA1C675-4913-4644-9661-67F95558E266}" type="presParOf" srcId="{5BB7D301-6923-43FD-9CE9-F90BAB4B8A3C}" destId="{88076617-B29B-49E7-9E34-36921CAF61E7}" srcOrd="0" destOrd="0" presId="urn:microsoft.com/office/officeart/2005/8/layout/hProcess11"/>
    <dgm:cxn modelId="{D6A11757-3BC6-486E-A8A4-43EFFBF823FF}" type="presParOf" srcId="{5BB7D301-6923-43FD-9CE9-F90BAB4B8A3C}" destId="{0D675F8F-8CB0-493C-93AC-0075D4A5D505}" srcOrd="1" destOrd="0" presId="urn:microsoft.com/office/officeart/2005/8/layout/hProcess11"/>
    <dgm:cxn modelId="{A70E0DDB-9571-471E-9208-50995E55D469}" type="presParOf" srcId="{5BB7D301-6923-43FD-9CE9-F90BAB4B8A3C}" destId="{0E3691C5-61E8-48E7-B59B-FD32AAC44966}" srcOrd="2" destOrd="0" presId="urn:microsoft.com/office/officeart/2005/8/layout/hProcess11"/>
    <dgm:cxn modelId="{03DD677C-28A6-467C-B974-03B66362D45E}" type="presParOf" srcId="{1A0E3EC6-CF88-4445-A832-014F2B7D6737}" destId="{FCAF4531-875F-420F-B675-DC7515D3170D}" srcOrd="7" destOrd="0" presId="urn:microsoft.com/office/officeart/2005/8/layout/hProcess11"/>
    <dgm:cxn modelId="{7AE4D7B3-8B7F-4DBF-94F7-9E2148CFAD80}" type="presParOf" srcId="{1A0E3EC6-CF88-4445-A832-014F2B7D6737}" destId="{246C622C-83D3-41DE-A3CD-167CDF83C71C}" srcOrd="8" destOrd="0" presId="urn:microsoft.com/office/officeart/2005/8/layout/hProcess11"/>
    <dgm:cxn modelId="{60FE60D0-2A89-4497-BAD4-97E5D0493B50}" type="presParOf" srcId="{246C622C-83D3-41DE-A3CD-167CDF83C71C}" destId="{ED236314-7183-4C4C-9B66-7151750A5115}" srcOrd="0" destOrd="0" presId="urn:microsoft.com/office/officeart/2005/8/layout/hProcess11"/>
    <dgm:cxn modelId="{3C016A74-4CD2-411D-B3BF-BACF14635CA9}" type="presParOf" srcId="{246C622C-83D3-41DE-A3CD-167CDF83C71C}" destId="{80591DEA-54F3-4371-8F85-1AEC16FAA94F}" srcOrd="1" destOrd="0" presId="urn:microsoft.com/office/officeart/2005/8/layout/hProcess11"/>
    <dgm:cxn modelId="{7088FA43-9D20-4F0D-A6CA-8C2AB433773A}" type="presParOf" srcId="{246C622C-83D3-41DE-A3CD-167CDF83C71C}" destId="{B688B9EB-5EB2-42B9-8414-7B3B2181682F}" srcOrd="2" destOrd="0" presId="urn:microsoft.com/office/officeart/2005/8/layout/hProcess1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586302-FDD5-4493-84BF-638381DCA72C}" type="doc">
      <dgm:prSet loTypeId="urn:microsoft.com/office/officeart/2005/8/layout/radial1" loCatId="relationship" qsTypeId="urn:microsoft.com/office/officeart/2005/8/quickstyle/simple1" qsCatId="simple" csTypeId="urn:microsoft.com/office/officeart/2005/8/colors/colorful4" csCatId="colorful" phldr="1"/>
      <dgm:spPr/>
    </dgm:pt>
    <dgm:pt modelId="{2492F0E2-51FB-48B3-A4CC-84615C14E410}">
      <dgm:prSet custT="1"/>
      <dgm:spPr>
        <a:xfrm>
          <a:off x="1878174" y="2064706"/>
          <a:ext cx="1499864" cy="14998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Нестандартні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проведення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уроку</a:t>
          </a:r>
          <a:endParaRPr kumimoji="0" lang="ru-RU" altLang="ru-RU" sz="1200" b="1" i="0" u="none" strike="noStrike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F57C1D9-3C16-4CA0-8948-106D649A2463}" type="parTrans" cxnId="{85EAA8D4-EF72-4B85-B3C8-EEDBB6752C3D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8955DC-16FA-4A77-ACC9-ABB80B5E61DC}" type="sibTrans" cxnId="{85EAA8D4-EF72-4B85-B3C8-EEDBB6752C3D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F24952-30DC-4511-9E64-C7CE56558315}">
      <dgm:prSet custT="1"/>
      <dgm:spPr>
        <a:xfrm>
          <a:off x="1878174" y="111307"/>
          <a:ext cx="1499864" cy="14998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- гра</a:t>
          </a:r>
          <a:endParaRPr kumimoji="0" lang="ru-RU" altLang="ru-RU" sz="1200" b="1" i="0" u="none" strike="noStrike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E53CEB2-F64E-4E42-837B-10FEFCAC525D}" type="parTrans" cxnId="{E93E231E-310C-4F39-9735-40F9EC9343D8}">
      <dgm:prSet custT="1"/>
      <dgm:spPr>
        <a:xfrm rot="16200000">
          <a:off x="2401339" y="1812257"/>
          <a:ext cx="453534" cy="51363"/>
        </a:xfrm>
      </dgm:spPr>
      <dgm:t>
        <a:bodyPr/>
        <a:lstStyle/>
        <a:p>
          <a:endParaRPr lang="ru-RU" sz="5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170912F-19D9-4F11-98A2-76D205DF7A52}" type="sibTrans" cxnId="{E93E231E-310C-4F39-9735-40F9EC9343D8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F276A-C30A-44F8-B793-2D2E5EEEBC18}">
      <dgm:prSet custT="1"/>
      <dgm:spPr>
        <a:xfrm>
          <a:off x="3735966" y="1461073"/>
          <a:ext cx="1499864" cy="14998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подорож</a:t>
          </a:r>
          <a:endParaRPr kumimoji="0" lang="ru-RU" altLang="ru-RU" sz="12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B6F9120-7676-4DB8-88A3-6504B869F6CD}" type="parTrans" cxnId="{6D87E4B5-1EC5-4CA4-85AC-DA6FB9F772E9}">
      <dgm:prSet custT="1"/>
      <dgm:spPr>
        <a:xfrm rot="20520000">
          <a:off x="3330235" y="2487140"/>
          <a:ext cx="453534" cy="51363"/>
        </a:xfrm>
      </dgm:spPr>
      <dgm:t>
        <a:bodyPr/>
        <a:lstStyle/>
        <a:p>
          <a:endParaRPr lang="ru-RU" sz="5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B1D4DA2-B0DD-4C34-8695-33436C831B31}" type="sibTrans" cxnId="{6D87E4B5-1EC5-4CA4-85AC-DA6FB9F772E9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56094A-DDEA-4218-B012-9605FDC58AF1}">
      <dgm:prSet custT="1"/>
      <dgm:spPr>
        <a:xfrm>
          <a:off x="3026353" y="3645039"/>
          <a:ext cx="1499864" cy="14998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дослідження</a:t>
          </a:r>
          <a:endParaRPr kumimoji="0" lang="ru-RU" altLang="ru-RU" sz="1200" b="1" i="0" u="none" strike="noStrike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012EDBE-F29D-4926-B86E-E0CE5667D7D2}" type="parTrans" cxnId="{8D91AF65-5DB1-4606-AD2B-E3BB1504DA8F}">
      <dgm:prSet custT="1"/>
      <dgm:spPr>
        <a:xfrm rot="3240000">
          <a:off x="2975428" y="3579123"/>
          <a:ext cx="453534" cy="51363"/>
        </a:xfrm>
      </dgm:spPr>
      <dgm:t>
        <a:bodyPr/>
        <a:lstStyle/>
        <a:p>
          <a:endParaRPr lang="ru-RU" sz="5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2102449-B9AE-47DC-B014-B6DD51B40D6B}" type="sibTrans" cxnId="{8D91AF65-5DB1-4606-AD2B-E3BB1504DA8F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B9A785-27E8-4C6C-ADED-DDD52EC90407}">
      <dgm:prSet custT="1"/>
      <dgm:spPr>
        <a:xfrm>
          <a:off x="729995" y="3645039"/>
          <a:ext cx="1499864" cy="14998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конференція</a:t>
          </a:r>
          <a:endParaRPr kumimoji="0" lang="ru-RU" altLang="ru-RU" sz="1200" b="1" i="0" u="none" strike="noStrike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534AA02-ED8C-45A0-B166-4A6D90BA9284}" type="parTrans" cxnId="{872EF70E-8285-42E5-8D86-1DF0C6ED0A2E}">
      <dgm:prSet custT="1"/>
      <dgm:spPr>
        <a:xfrm rot="7560000">
          <a:off x="1827249" y="3579123"/>
          <a:ext cx="453534" cy="51363"/>
        </a:xfrm>
      </dgm:spPr>
      <dgm:t>
        <a:bodyPr/>
        <a:lstStyle/>
        <a:p>
          <a:endParaRPr lang="ru-RU" sz="5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EBBF4E-464C-43FF-8C72-014A4235C2C1}" type="sibTrans" cxnId="{872EF70E-8285-42E5-8D86-1DF0C6ED0A2E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EEBF3E-74AB-40A2-B6E1-E939F799BECF}">
      <dgm:prSet custT="1"/>
      <dgm:spPr>
        <a:xfrm>
          <a:off x="20381" y="1461073"/>
          <a:ext cx="1499864" cy="14998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err="1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Мульти</a:t>
          </a:r>
          <a:r>
            <a:rPr kumimoji="0" lang="uk-UA" altLang="ru-RU" sz="1200" b="1" i="0" u="none" strike="noStrike" cap="none" normalizeH="0" baseline="0" dirty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-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err="1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медійний</a:t>
          </a:r>
          <a:endParaRPr kumimoji="0" lang="uk-UA" altLang="ru-RU" sz="12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урок</a:t>
          </a:r>
          <a:endParaRPr kumimoji="0" lang="ru-RU" altLang="ru-RU" sz="1200" b="1" i="0" u="none" strike="noStrike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ACE6999-C16D-418C-9C89-423E4F4140EF}" type="parTrans" cxnId="{642FC4E9-E9E6-4C03-A474-09E2176A8AA5}">
      <dgm:prSet custT="1"/>
      <dgm:spPr>
        <a:xfrm rot="11880000">
          <a:off x="1472442" y="2487140"/>
          <a:ext cx="453534" cy="51363"/>
        </a:xfrm>
      </dgm:spPr>
      <dgm:t>
        <a:bodyPr/>
        <a:lstStyle/>
        <a:p>
          <a:endParaRPr lang="ru-RU" sz="5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9EC80CA-FAEA-4667-B70D-F1675450C924}" type="sibTrans" cxnId="{642FC4E9-E9E6-4C03-A474-09E2176A8AA5}">
      <dgm:prSet/>
      <dgm:spPr/>
      <dgm:t>
        <a:bodyPr/>
        <a:lstStyle/>
        <a:p>
          <a:endParaRPr lang="ru-RU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01E2B-5EEE-4131-9C1D-F5549AD81A2D}" type="pres">
      <dgm:prSet presAssocID="{7F586302-FDD5-4493-84BF-638381DCA72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4D9C021-2A29-4E3C-A546-5A7019232D1B}" type="pres">
      <dgm:prSet presAssocID="{2492F0E2-51FB-48B3-A4CC-84615C14E410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23DE8A4-8D4A-4428-A1A7-54C8B3806111}" type="pres">
      <dgm:prSet presAssocID="{7E53CEB2-F64E-4E42-837B-10FEFCAC525D}" presName="Name9" presStyleLbl="parChTrans1D2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6981CAB-658C-48AA-B334-F94CD574405F}" type="pres">
      <dgm:prSet presAssocID="{7E53CEB2-F64E-4E42-837B-10FEFCAC525D}" presName="connTx" presStyleLbl="parChTrans1D2" presStyleIdx="0" presStyleCnt="5"/>
      <dgm:spPr/>
      <dgm:t>
        <a:bodyPr/>
        <a:lstStyle/>
        <a:p>
          <a:endParaRPr lang="ru-RU"/>
        </a:p>
      </dgm:t>
    </dgm:pt>
    <dgm:pt modelId="{7B27075C-C3C9-4032-841A-99C6A805364E}" type="pres">
      <dgm:prSet presAssocID="{FDF24952-30DC-4511-9E64-C7CE56558315}" presName="node" presStyleLbl="node1" presStyleIdx="0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BA44354-C194-479B-B5AA-A4E8520EE096}" type="pres">
      <dgm:prSet presAssocID="{1B6F9120-7676-4DB8-88A3-6504B869F6CD}" presName="Name9" presStyleLbl="parChTrans1D2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DBD8F8C9-9508-4429-B289-FC3090F4CD46}" type="pres">
      <dgm:prSet presAssocID="{1B6F9120-7676-4DB8-88A3-6504B869F6C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6FF59A74-4219-4031-8B9D-95BD63F41F5D}" type="pres">
      <dgm:prSet presAssocID="{89EF276A-C30A-44F8-B793-2D2E5EEEBC18}" presName="node" presStyleLbl="node1" presStyleIdx="1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981053D-1120-4795-B231-835FF900336D}" type="pres">
      <dgm:prSet presAssocID="{E012EDBE-F29D-4926-B86E-E0CE5667D7D2}" presName="Name9" presStyleLbl="parChTrans1D2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65B7D01-54B9-46FC-A3CC-E89D044C33EB}" type="pres">
      <dgm:prSet presAssocID="{E012EDBE-F29D-4926-B86E-E0CE5667D7D2}" presName="connTx" presStyleLbl="parChTrans1D2" presStyleIdx="2" presStyleCnt="5"/>
      <dgm:spPr/>
      <dgm:t>
        <a:bodyPr/>
        <a:lstStyle/>
        <a:p>
          <a:endParaRPr lang="ru-RU"/>
        </a:p>
      </dgm:t>
    </dgm:pt>
    <dgm:pt modelId="{8043D17D-FEBA-44C0-887D-F7ABFC0D23EF}" type="pres">
      <dgm:prSet presAssocID="{2556094A-DDEA-4218-B012-9605FDC58AF1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FF631DF-8705-4691-B78C-D0309513E3F7}" type="pres">
      <dgm:prSet presAssocID="{7534AA02-ED8C-45A0-B166-4A6D90BA9284}" presName="Name9" presStyleLbl="parChTrans1D2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DB079198-1E53-4EDA-BC1B-46595DE512D1}" type="pres">
      <dgm:prSet presAssocID="{7534AA02-ED8C-45A0-B166-4A6D90BA9284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0C875F3-B9D1-43F9-AA72-002697C43688}" type="pres">
      <dgm:prSet presAssocID="{7CB9A785-27E8-4C6C-ADED-DDD52EC90407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3129100-1D7F-44C6-AB39-42BF4BB8F820}" type="pres">
      <dgm:prSet presAssocID="{AACE6999-C16D-418C-9C89-423E4F4140EF}" presName="Name9" presStyleLbl="parChTrans1D2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1B4A807-C8B8-46F1-B75E-74CB1D074937}" type="pres">
      <dgm:prSet presAssocID="{AACE6999-C16D-418C-9C89-423E4F4140EF}" presName="connTx" presStyleLbl="parChTrans1D2" presStyleIdx="4" presStyleCnt="5"/>
      <dgm:spPr/>
      <dgm:t>
        <a:bodyPr/>
        <a:lstStyle/>
        <a:p>
          <a:endParaRPr lang="ru-RU"/>
        </a:p>
      </dgm:t>
    </dgm:pt>
    <dgm:pt modelId="{1F74464E-8382-4A35-94E7-DD2E1A03B21A}" type="pres">
      <dgm:prSet presAssocID="{61EEBF3E-74AB-40A2-B6E1-E939F799BECF}" presName="node" presStyleLbl="node1" presStyleIdx="4" presStyleCnt="5" custScaleX="12965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D9E9A389-F915-4494-ADB6-D87E46E258C0}" type="presOf" srcId="{2556094A-DDEA-4218-B012-9605FDC58AF1}" destId="{8043D17D-FEBA-44C0-887D-F7ABFC0D23EF}" srcOrd="0" destOrd="0" presId="urn:microsoft.com/office/officeart/2005/8/layout/radial1"/>
    <dgm:cxn modelId="{BEB2C3AF-96F7-47E8-AD47-25B87C78E796}" type="presOf" srcId="{1B6F9120-7676-4DB8-88A3-6504B869F6CD}" destId="{8BA44354-C194-479B-B5AA-A4E8520EE096}" srcOrd="0" destOrd="0" presId="urn:microsoft.com/office/officeart/2005/8/layout/radial1"/>
    <dgm:cxn modelId="{C3D332D6-78AD-48E7-8CF7-BDF113A6DB48}" type="presOf" srcId="{2492F0E2-51FB-48B3-A4CC-84615C14E410}" destId="{F4D9C021-2A29-4E3C-A546-5A7019232D1B}" srcOrd="0" destOrd="0" presId="urn:microsoft.com/office/officeart/2005/8/layout/radial1"/>
    <dgm:cxn modelId="{642FC4E9-E9E6-4C03-A474-09E2176A8AA5}" srcId="{2492F0E2-51FB-48B3-A4CC-84615C14E410}" destId="{61EEBF3E-74AB-40A2-B6E1-E939F799BECF}" srcOrd="4" destOrd="0" parTransId="{AACE6999-C16D-418C-9C89-423E4F4140EF}" sibTransId="{B9EC80CA-FAEA-4667-B70D-F1675450C924}"/>
    <dgm:cxn modelId="{A646D4A4-890B-48A5-A09C-C09099655098}" type="presOf" srcId="{61EEBF3E-74AB-40A2-B6E1-E939F799BECF}" destId="{1F74464E-8382-4A35-94E7-DD2E1A03B21A}" srcOrd="0" destOrd="0" presId="urn:microsoft.com/office/officeart/2005/8/layout/radial1"/>
    <dgm:cxn modelId="{B961D20A-E683-4975-9E64-96E090C2B887}" type="presOf" srcId="{7E53CEB2-F64E-4E42-837B-10FEFCAC525D}" destId="{023DE8A4-8D4A-4428-A1A7-54C8B3806111}" srcOrd="0" destOrd="0" presId="urn:microsoft.com/office/officeart/2005/8/layout/radial1"/>
    <dgm:cxn modelId="{28E479D1-F38C-40C5-A014-5376E9E5AEFE}" type="presOf" srcId="{1B6F9120-7676-4DB8-88A3-6504B869F6CD}" destId="{DBD8F8C9-9508-4429-B289-FC3090F4CD46}" srcOrd="1" destOrd="0" presId="urn:microsoft.com/office/officeart/2005/8/layout/radial1"/>
    <dgm:cxn modelId="{C4F4E177-75C4-4F99-BAEC-2969C28680C4}" type="presOf" srcId="{7CB9A785-27E8-4C6C-ADED-DDD52EC90407}" destId="{40C875F3-B9D1-43F9-AA72-002697C43688}" srcOrd="0" destOrd="0" presId="urn:microsoft.com/office/officeart/2005/8/layout/radial1"/>
    <dgm:cxn modelId="{1CDE4DD6-D1B2-4476-A4FD-9F95D7F22D34}" type="presOf" srcId="{7534AA02-ED8C-45A0-B166-4A6D90BA9284}" destId="{FFF631DF-8705-4691-B78C-D0309513E3F7}" srcOrd="0" destOrd="0" presId="urn:microsoft.com/office/officeart/2005/8/layout/radial1"/>
    <dgm:cxn modelId="{E93E231E-310C-4F39-9735-40F9EC9343D8}" srcId="{2492F0E2-51FB-48B3-A4CC-84615C14E410}" destId="{FDF24952-30DC-4511-9E64-C7CE56558315}" srcOrd="0" destOrd="0" parTransId="{7E53CEB2-F64E-4E42-837B-10FEFCAC525D}" sibTransId="{5170912F-19D9-4F11-98A2-76D205DF7A52}"/>
    <dgm:cxn modelId="{3C88F234-AE72-4699-9DEA-B6EEDB2C6762}" type="presOf" srcId="{7F586302-FDD5-4493-84BF-638381DCA72C}" destId="{3E701E2B-5EEE-4131-9C1D-F5549AD81A2D}" srcOrd="0" destOrd="0" presId="urn:microsoft.com/office/officeart/2005/8/layout/radial1"/>
    <dgm:cxn modelId="{7766ED8C-7840-4F85-8CA9-8598FC1365D9}" type="presOf" srcId="{FDF24952-30DC-4511-9E64-C7CE56558315}" destId="{7B27075C-C3C9-4032-841A-99C6A805364E}" srcOrd="0" destOrd="0" presId="urn:microsoft.com/office/officeart/2005/8/layout/radial1"/>
    <dgm:cxn modelId="{F1DD699A-393B-449B-A44A-468B928D5ADF}" type="presOf" srcId="{AACE6999-C16D-418C-9C89-423E4F4140EF}" destId="{51B4A807-C8B8-46F1-B75E-74CB1D074937}" srcOrd="1" destOrd="0" presId="urn:microsoft.com/office/officeart/2005/8/layout/radial1"/>
    <dgm:cxn modelId="{872EF70E-8285-42E5-8D86-1DF0C6ED0A2E}" srcId="{2492F0E2-51FB-48B3-A4CC-84615C14E410}" destId="{7CB9A785-27E8-4C6C-ADED-DDD52EC90407}" srcOrd="3" destOrd="0" parTransId="{7534AA02-ED8C-45A0-B166-4A6D90BA9284}" sibTransId="{CCEBBF4E-464C-43FF-8C72-014A4235C2C1}"/>
    <dgm:cxn modelId="{6BEEB583-1D57-4EF0-9326-A3D9833F5908}" type="presOf" srcId="{AACE6999-C16D-418C-9C89-423E4F4140EF}" destId="{53129100-1D7F-44C6-AB39-42BF4BB8F820}" srcOrd="0" destOrd="0" presId="urn:microsoft.com/office/officeart/2005/8/layout/radial1"/>
    <dgm:cxn modelId="{6EB8B9EC-6F92-4387-B14A-005E14651D94}" type="presOf" srcId="{E012EDBE-F29D-4926-B86E-E0CE5667D7D2}" destId="{A981053D-1120-4795-B231-835FF900336D}" srcOrd="0" destOrd="0" presId="urn:microsoft.com/office/officeart/2005/8/layout/radial1"/>
    <dgm:cxn modelId="{03DB9951-0A54-48C1-9345-A18F1BB335BF}" type="presOf" srcId="{E012EDBE-F29D-4926-B86E-E0CE5667D7D2}" destId="{E65B7D01-54B9-46FC-A3CC-E89D044C33EB}" srcOrd="1" destOrd="0" presId="urn:microsoft.com/office/officeart/2005/8/layout/radial1"/>
    <dgm:cxn modelId="{E815FFE8-E20E-4054-B5B7-86643E64F014}" type="presOf" srcId="{7534AA02-ED8C-45A0-B166-4A6D90BA9284}" destId="{DB079198-1E53-4EDA-BC1B-46595DE512D1}" srcOrd="1" destOrd="0" presId="urn:microsoft.com/office/officeart/2005/8/layout/radial1"/>
    <dgm:cxn modelId="{20FA9CDC-D6F2-4EDC-9F71-FC555D334A73}" type="presOf" srcId="{7E53CEB2-F64E-4E42-837B-10FEFCAC525D}" destId="{66981CAB-658C-48AA-B334-F94CD574405F}" srcOrd="1" destOrd="0" presId="urn:microsoft.com/office/officeart/2005/8/layout/radial1"/>
    <dgm:cxn modelId="{D1F856B0-43E8-42C1-B512-9AACA8E649AB}" type="presOf" srcId="{89EF276A-C30A-44F8-B793-2D2E5EEEBC18}" destId="{6FF59A74-4219-4031-8B9D-95BD63F41F5D}" srcOrd="0" destOrd="0" presId="urn:microsoft.com/office/officeart/2005/8/layout/radial1"/>
    <dgm:cxn modelId="{85EAA8D4-EF72-4B85-B3C8-EEDBB6752C3D}" srcId="{7F586302-FDD5-4493-84BF-638381DCA72C}" destId="{2492F0E2-51FB-48B3-A4CC-84615C14E410}" srcOrd="0" destOrd="0" parTransId="{5F57C1D9-3C16-4CA0-8948-106D649A2463}" sibTransId="{DF8955DC-16FA-4A77-ACC9-ABB80B5E61DC}"/>
    <dgm:cxn modelId="{6D87E4B5-1EC5-4CA4-85AC-DA6FB9F772E9}" srcId="{2492F0E2-51FB-48B3-A4CC-84615C14E410}" destId="{89EF276A-C30A-44F8-B793-2D2E5EEEBC18}" srcOrd="1" destOrd="0" parTransId="{1B6F9120-7676-4DB8-88A3-6504B869F6CD}" sibTransId="{4B1D4DA2-B0DD-4C34-8695-33436C831B31}"/>
    <dgm:cxn modelId="{8D91AF65-5DB1-4606-AD2B-E3BB1504DA8F}" srcId="{2492F0E2-51FB-48B3-A4CC-84615C14E410}" destId="{2556094A-DDEA-4218-B012-9605FDC58AF1}" srcOrd="2" destOrd="0" parTransId="{E012EDBE-F29D-4926-B86E-E0CE5667D7D2}" sibTransId="{D2102449-B9AE-47DC-B014-B6DD51B40D6B}"/>
    <dgm:cxn modelId="{BAE5CB56-6324-41E4-89CE-00C23DA6655F}" type="presParOf" srcId="{3E701E2B-5EEE-4131-9C1D-F5549AD81A2D}" destId="{F4D9C021-2A29-4E3C-A546-5A7019232D1B}" srcOrd="0" destOrd="0" presId="urn:microsoft.com/office/officeart/2005/8/layout/radial1"/>
    <dgm:cxn modelId="{5BDF82BB-38D1-4962-BC8A-34998A54E822}" type="presParOf" srcId="{3E701E2B-5EEE-4131-9C1D-F5549AD81A2D}" destId="{023DE8A4-8D4A-4428-A1A7-54C8B3806111}" srcOrd="1" destOrd="0" presId="urn:microsoft.com/office/officeart/2005/8/layout/radial1"/>
    <dgm:cxn modelId="{13F89BB1-2772-446D-82ED-0B6FC4E1FAC5}" type="presParOf" srcId="{023DE8A4-8D4A-4428-A1A7-54C8B3806111}" destId="{66981CAB-658C-48AA-B334-F94CD574405F}" srcOrd="0" destOrd="0" presId="urn:microsoft.com/office/officeart/2005/8/layout/radial1"/>
    <dgm:cxn modelId="{FB708D21-568D-4E9A-8A33-6BFE16C022F5}" type="presParOf" srcId="{3E701E2B-5EEE-4131-9C1D-F5549AD81A2D}" destId="{7B27075C-C3C9-4032-841A-99C6A805364E}" srcOrd="2" destOrd="0" presId="urn:microsoft.com/office/officeart/2005/8/layout/radial1"/>
    <dgm:cxn modelId="{FDB7FD8D-945E-44FE-A977-ED0EA7FE02C4}" type="presParOf" srcId="{3E701E2B-5EEE-4131-9C1D-F5549AD81A2D}" destId="{8BA44354-C194-479B-B5AA-A4E8520EE096}" srcOrd="3" destOrd="0" presId="urn:microsoft.com/office/officeart/2005/8/layout/radial1"/>
    <dgm:cxn modelId="{F26B8AD9-5F57-466F-AE0C-AF779D6E5D5B}" type="presParOf" srcId="{8BA44354-C194-479B-B5AA-A4E8520EE096}" destId="{DBD8F8C9-9508-4429-B289-FC3090F4CD46}" srcOrd="0" destOrd="0" presId="urn:microsoft.com/office/officeart/2005/8/layout/radial1"/>
    <dgm:cxn modelId="{AAF8A6A1-CE84-45E0-9B99-610079C5226A}" type="presParOf" srcId="{3E701E2B-5EEE-4131-9C1D-F5549AD81A2D}" destId="{6FF59A74-4219-4031-8B9D-95BD63F41F5D}" srcOrd="4" destOrd="0" presId="urn:microsoft.com/office/officeart/2005/8/layout/radial1"/>
    <dgm:cxn modelId="{915E69A8-6B87-47D8-A4AA-B392842F929E}" type="presParOf" srcId="{3E701E2B-5EEE-4131-9C1D-F5549AD81A2D}" destId="{A981053D-1120-4795-B231-835FF900336D}" srcOrd="5" destOrd="0" presId="urn:microsoft.com/office/officeart/2005/8/layout/radial1"/>
    <dgm:cxn modelId="{B0491399-B0F3-4256-BB10-24D923DA1F76}" type="presParOf" srcId="{A981053D-1120-4795-B231-835FF900336D}" destId="{E65B7D01-54B9-46FC-A3CC-E89D044C33EB}" srcOrd="0" destOrd="0" presId="urn:microsoft.com/office/officeart/2005/8/layout/radial1"/>
    <dgm:cxn modelId="{52AAD17F-E309-4848-989E-0B9321EEA6BF}" type="presParOf" srcId="{3E701E2B-5EEE-4131-9C1D-F5549AD81A2D}" destId="{8043D17D-FEBA-44C0-887D-F7ABFC0D23EF}" srcOrd="6" destOrd="0" presId="urn:microsoft.com/office/officeart/2005/8/layout/radial1"/>
    <dgm:cxn modelId="{38449031-6A5D-455F-A432-CE17BEED3802}" type="presParOf" srcId="{3E701E2B-5EEE-4131-9C1D-F5549AD81A2D}" destId="{FFF631DF-8705-4691-B78C-D0309513E3F7}" srcOrd="7" destOrd="0" presId="urn:microsoft.com/office/officeart/2005/8/layout/radial1"/>
    <dgm:cxn modelId="{BD46D31F-11D2-4500-BDCF-873C62D0FFBA}" type="presParOf" srcId="{FFF631DF-8705-4691-B78C-D0309513E3F7}" destId="{DB079198-1E53-4EDA-BC1B-46595DE512D1}" srcOrd="0" destOrd="0" presId="urn:microsoft.com/office/officeart/2005/8/layout/radial1"/>
    <dgm:cxn modelId="{43C182BA-88FC-480E-91A0-FECAB3237D26}" type="presParOf" srcId="{3E701E2B-5EEE-4131-9C1D-F5549AD81A2D}" destId="{40C875F3-B9D1-43F9-AA72-002697C43688}" srcOrd="8" destOrd="0" presId="urn:microsoft.com/office/officeart/2005/8/layout/radial1"/>
    <dgm:cxn modelId="{7942C124-08E7-4650-AD08-509187F28983}" type="presParOf" srcId="{3E701E2B-5EEE-4131-9C1D-F5549AD81A2D}" destId="{53129100-1D7F-44C6-AB39-42BF4BB8F820}" srcOrd="9" destOrd="0" presId="urn:microsoft.com/office/officeart/2005/8/layout/radial1"/>
    <dgm:cxn modelId="{0746D939-AD35-46E4-A821-1D5C63EA5105}" type="presParOf" srcId="{53129100-1D7F-44C6-AB39-42BF4BB8F820}" destId="{51B4A807-C8B8-46F1-B75E-74CB1D074937}" srcOrd="0" destOrd="0" presId="urn:microsoft.com/office/officeart/2005/8/layout/radial1"/>
    <dgm:cxn modelId="{0CAAB91D-2B36-4505-88E3-0A523262C8D4}" type="presParOf" srcId="{3E701E2B-5EEE-4131-9C1D-F5549AD81A2D}" destId="{1F74464E-8382-4A35-94E7-DD2E1A03B21A}" srcOrd="10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813B23-7F82-4E8C-91EB-E2E5334A1447}" type="doc">
      <dgm:prSet loTypeId="urn:microsoft.com/office/officeart/2005/8/layout/vList3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8797F55-4EF2-4F2F-8FC5-6F0883553B5F}">
      <dgm:prSet/>
      <dgm:spPr/>
      <dgm:t>
        <a:bodyPr/>
        <a:lstStyle/>
        <a:p>
          <a:pPr rtl="0"/>
          <a:r>
            <a:rPr lang="uk-UA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Тиждень української мови та літератури у школі</a:t>
          </a:r>
          <a:endParaRPr lang="uk-UA" dirty="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6766F492-6225-42D0-8C3E-550F86300874}" type="parTrans" cxnId="{5E307F34-DFAB-4CCA-80B4-B077B667865A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FDDB16B0-B03B-4816-B058-012FEF52BFC5}" type="sibTrans" cxnId="{5E307F34-DFAB-4CCA-80B4-B077B667865A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DC129682-1229-45F2-9739-C3000D1C7F76}">
      <dgm:prSet/>
      <dgm:spPr/>
      <dgm:t>
        <a:bodyPr/>
        <a:lstStyle/>
        <a:p>
          <a:pPr rtl="0"/>
          <a:r>
            <a:rPr lang="uk-UA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Позакласні заходи з української мови та літератури </a:t>
          </a:r>
          <a:endParaRPr lang="uk-UA" dirty="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69D02BB2-5455-49A1-BBDD-A5D5E38420BB}" type="parTrans" cxnId="{3F2C9E84-EA74-43C2-981F-314013DFC8AB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0823E0B1-3CF9-426E-BD17-90D75BC42DFB}" type="sibTrans" cxnId="{3F2C9E84-EA74-43C2-981F-314013DFC8AB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67EBCA7B-D8B7-4E48-8F9E-13EE8C00F8AC}">
      <dgm:prSet/>
      <dgm:spPr/>
      <dgm:t>
        <a:bodyPr/>
        <a:lstStyle/>
        <a:p>
          <a:pPr rtl="0"/>
          <a:r>
            <a:rPr lang="uk-UA" b="1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Всеукраїнські конкурси знавців та читців української мови та літератури  </a:t>
          </a:r>
          <a:endParaRPr lang="uk-UA" dirty="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F89AE60E-E422-4599-92B9-89ED5FC88018}" type="parTrans" cxnId="{313AC496-583A-4CBA-BC16-AB38BF17A140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44D19FBF-6BEE-4297-BB38-57258E6C4EA2}" type="sibTrans" cxnId="{313AC496-583A-4CBA-BC16-AB38BF17A140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7367E09F-AE21-45B8-9117-AC5AECC443B8}">
      <dgm:prSet/>
      <dgm:spPr/>
      <dgm:t>
        <a:bodyPr/>
        <a:lstStyle/>
        <a:p>
          <a:pPr rtl="0"/>
          <a:r>
            <a:rPr lang="uk-UA" b="1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Всеукраїнські учнівські олімпіади з української мови та літератури</a:t>
          </a:r>
          <a:endParaRPr lang="uk-UA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45F671CB-83D7-4FD3-B725-EE991603EACA}" type="parTrans" cxnId="{6FA0A65A-D281-4C1D-9A56-E8685A3D2361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1D7F2A30-9FD5-4F37-A53D-AA39FFFF1691}" type="sibTrans" cxnId="{6FA0A65A-D281-4C1D-9A56-E8685A3D2361}">
      <dgm:prSet/>
      <dgm:spPr/>
      <dgm:t>
        <a:bodyPr/>
        <a:lstStyle/>
        <a:p>
          <a:endParaRPr lang="ru-RU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E31D42A4-30A7-4FD9-812E-D62850AE3F6E}" type="pres">
      <dgm:prSet presAssocID="{45813B23-7F82-4E8C-91EB-E2E5334A144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DFAB3-76F1-4070-8F23-860E24D7ED46}" type="pres">
      <dgm:prSet presAssocID="{D8797F55-4EF2-4F2F-8FC5-6F0883553B5F}" presName="composite" presStyleCnt="0"/>
      <dgm:spPr/>
    </dgm:pt>
    <dgm:pt modelId="{03736365-0090-4EF4-872C-96124248EE90}" type="pres">
      <dgm:prSet presAssocID="{D8797F55-4EF2-4F2F-8FC5-6F0883553B5F}" presName="imgShp" presStyleLbl="fgImgPlace1" presStyleIdx="0" presStyleCnt="4"/>
      <dgm:spPr/>
    </dgm:pt>
    <dgm:pt modelId="{D6F7F4BA-5BFC-4C07-B03A-A0ED320FB146}" type="pres">
      <dgm:prSet presAssocID="{D8797F55-4EF2-4F2F-8FC5-6F0883553B5F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84FCB-545F-4C08-A158-15B24EA7CD87}" type="pres">
      <dgm:prSet presAssocID="{FDDB16B0-B03B-4816-B058-012FEF52BFC5}" presName="spacing" presStyleCnt="0"/>
      <dgm:spPr/>
    </dgm:pt>
    <dgm:pt modelId="{2F54F000-570C-4E45-8A29-FEDDD21A6DA2}" type="pres">
      <dgm:prSet presAssocID="{DC129682-1229-45F2-9739-C3000D1C7F76}" presName="composite" presStyleCnt="0"/>
      <dgm:spPr/>
    </dgm:pt>
    <dgm:pt modelId="{4EE7F0BB-299D-4797-AC27-89DD68848430}" type="pres">
      <dgm:prSet presAssocID="{DC129682-1229-45F2-9739-C3000D1C7F76}" presName="imgShp" presStyleLbl="fgImgPlace1" presStyleIdx="1" presStyleCnt="4"/>
      <dgm:spPr/>
    </dgm:pt>
    <dgm:pt modelId="{CAA2C69A-22B0-4AE8-AA33-1A293641E4CF}" type="pres">
      <dgm:prSet presAssocID="{DC129682-1229-45F2-9739-C3000D1C7F7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5A5F5-743E-4331-B42A-A05391D487C8}" type="pres">
      <dgm:prSet presAssocID="{0823E0B1-3CF9-426E-BD17-90D75BC42DFB}" presName="spacing" presStyleCnt="0"/>
      <dgm:spPr/>
    </dgm:pt>
    <dgm:pt modelId="{B437EB40-6E48-412E-82B4-94EA99625ED7}" type="pres">
      <dgm:prSet presAssocID="{67EBCA7B-D8B7-4E48-8F9E-13EE8C00F8AC}" presName="composite" presStyleCnt="0"/>
      <dgm:spPr/>
    </dgm:pt>
    <dgm:pt modelId="{047070CD-4DD0-4C84-82A0-5B89606CAFD2}" type="pres">
      <dgm:prSet presAssocID="{67EBCA7B-D8B7-4E48-8F9E-13EE8C00F8AC}" presName="imgShp" presStyleLbl="fgImgPlace1" presStyleIdx="2" presStyleCnt="4"/>
      <dgm:spPr/>
    </dgm:pt>
    <dgm:pt modelId="{993F7FDC-AD15-4933-A307-366A4D98D36F}" type="pres">
      <dgm:prSet presAssocID="{67EBCA7B-D8B7-4E48-8F9E-13EE8C00F8A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05BA6-2978-4985-8F4F-E8DE1948B818}" type="pres">
      <dgm:prSet presAssocID="{44D19FBF-6BEE-4297-BB38-57258E6C4EA2}" presName="spacing" presStyleCnt="0"/>
      <dgm:spPr/>
    </dgm:pt>
    <dgm:pt modelId="{4674C94D-6892-420C-8817-AEA08B7EFDB9}" type="pres">
      <dgm:prSet presAssocID="{7367E09F-AE21-45B8-9117-AC5AECC443B8}" presName="composite" presStyleCnt="0"/>
      <dgm:spPr/>
    </dgm:pt>
    <dgm:pt modelId="{2CF1A471-EA07-4FAF-AED5-8E8960664A60}" type="pres">
      <dgm:prSet presAssocID="{7367E09F-AE21-45B8-9117-AC5AECC443B8}" presName="imgShp" presStyleLbl="fgImgPlace1" presStyleIdx="3" presStyleCnt="4"/>
      <dgm:spPr/>
    </dgm:pt>
    <dgm:pt modelId="{3095B484-6E78-455E-9EDD-E81399E7EF9F}" type="pres">
      <dgm:prSet presAssocID="{7367E09F-AE21-45B8-9117-AC5AECC443B8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DC9CA7-B0F7-482F-A792-EFBDE95B1DC2}" type="presOf" srcId="{DC129682-1229-45F2-9739-C3000D1C7F76}" destId="{CAA2C69A-22B0-4AE8-AA33-1A293641E4CF}" srcOrd="0" destOrd="0" presId="urn:microsoft.com/office/officeart/2005/8/layout/vList3#1"/>
    <dgm:cxn modelId="{205CEFF1-9333-4390-8080-617CB58C2E9C}" type="presOf" srcId="{D8797F55-4EF2-4F2F-8FC5-6F0883553B5F}" destId="{D6F7F4BA-5BFC-4C07-B03A-A0ED320FB146}" srcOrd="0" destOrd="0" presId="urn:microsoft.com/office/officeart/2005/8/layout/vList3#1"/>
    <dgm:cxn modelId="{313AC496-583A-4CBA-BC16-AB38BF17A140}" srcId="{45813B23-7F82-4E8C-91EB-E2E5334A1447}" destId="{67EBCA7B-D8B7-4E48-8F9E-13EE8C00F8AC}" srcOrd="2" destOrd="0" parTransId="{F89AE60E-E422-4599-92B9-89ED5FC88018}" sibTransId="{44D19FBF-6BEE-4297-BB38-57258E6C4EA2}"/>
    <dgm:cxn modelId="{6FA0A65A-D281-4C1D-9A56-E8685A3D2361}" srcId="{45813B23-7F82-4E8C-91EB-E2E5334A1447}" destId="{7367E09F-AE21-45B8-9117-AC5AECC443B8}" srcOrd="3" destOrd="0" parTransId="{45F671CB-83D7-4FD3-B725-EE991603EACA}" sibTransId="{1D7F2A30-9FD5-4F37-A53D-AA39FFFF1691}"/>
    <dgm:cxn modelId="{3F2C9E84-EA74-43C2-981F-314013DFC8AB}" srcId="{45813B23-7F82-4E8C-91EB-E2E5334A1447}" destId="{DC129682-1229-45F2-9739-C3000D1C7F76}" srcOrd="1" destOrd="0" parTransId="{69D02BB2-5455-49A1-BBDD-A5D5E38420BB}" sibTransId="{0823E0B1-3CF9-426E-BD17-90D75BC42DFB}"/>
    <dgm:cxn modelId="{A85D4D00-2EDB-4B88-9603-7D53FD65A7D3}" type="presOf" srcId="{67EBCA7B-D8B7-4E48-8F9E-13EE8C00F8AC}" destId="{993F7FDC-AD15-4933-A307-366A4D98D36F}" srcOrd="0" destOrd="0" presId="urn:microsoft.com/office/officeart/2005/8/layout/vList3#1"/>
    <dgm:cxn modelId="{4414BA42-4E2C-45D7-BFDC-384CABC7C8A9}" type="presOf" srcId="{45813B23-7F82-4E8C-91EB-E2E5334A1447}" destId="{E31D42A4-30A7-4FD9-812E-D62850AE3F6E}" srcOrd="0" destOrd="0" presId="urn:microsoft.com/office/officeart/2005/8/layout/vList3#1"/>
    <dgm:cxn modelId="{A8A9D862-3611-4C72-98D5-9004D4FC3B14}" type="presOf" srcId="{7367E09F-AE21-45B8-9117-AC5AECC443B8}" destId="{3095B484-6E78-455E-9EDD-E81399E7EF9F}" srcOrd="0" destOrd="0" presId="urn:microsoft.com/office/officeart/2005/8/layout/vList3#1"/>
    <dgm:cxn modelId="{5E307F34-DFAB-4CCA-80B4-B077B667865A}" srcId="{45813B23-7F82-4E8C-91EB-E2E5334A1447}" destId="{D8797F55-4EF2-4F2F-8FC5-6F0883553B5F}" srcOrd="0" destOrd="0" parTransId="{6766F492-6225-42D0-8C3E-550F86300874}" sibTransId="{FDDB16B0-B03B-4816-B058-012FEF52BFC5}"/>
    <dgm:cxn modelId="{033FE69B-AB90-4F8C-AE50-1651D07E43DD}" type="presParOf" srcId="{E31D42A4-30A7-4FD9-812E-D62850AE3F6E}" destId="{E92DFAB3-76F1-4070-8F23-860E24D7ED46}" srcOrd="0" destOrd="0" presId="urn:microsoft.com/office/officeart/2005/8/layout/vList3#1"/>
    <dgm:cxn modelId="{DDF11827-A3B1-4C37-9A0F-C7B12E6462A6}" type="presParOf" srcId="{E92DFAB3-76F1-4070-8F23-860E24D7ED46}" destId="{03736365-0090-4EF4-872C-96124248EE90}" srcOrd="0" destOrd="0" presId="urn:microsoft.com/office/officeart/2005/8/layout/vList3#1"/>
    <dgm:cxn modelId="{A5129F38-1E3C-4BB4-94B9-A140AB9B2615}" type="presParOf" srcId="{E92DFAB3-76F1-4070-8F23-860E24D7ED46}" destId="{D6F7F4BA-5BFC-4C07-B03A-A0ED320FB146}" srcOrd="1" destOrd="0" presId="urn:microsoft.com/office/officeart/2005/8/layout/vList3#1"/>
    <dgm:cxn modelId="{83C39AD2-22FD-460C-A75F-9E642418C56A}" type="presParOf" srcId="{E31D42A4-30A7-4FD9-812E-D62850AE3F6E}" destId="{4FD84FCB-545F-4C08-A158-15B24EA7CD87}" srcOrd="1" destOrd="0" presId="urn:microsoft.com/office/officeart/2005/8/layout/vList3#1"/>
    <dgm:cxn modelId="{E0166146-1FB9-4AAB-A357-A85C0BAA8E4E}" type="presParOf" srcId="{E31D42A4-30A7-4FD9-812E-D62850AE3F6E}" destId="{2F54F000-570C-4E45-8A29-FEDDD21A6DA2}" srcOrd="2" destOrd="0" presId="urn:microsoft.com/office/officeart/2005/8/layout/vList3#1"/>
    <dgm:cxn modelId="{B43C3BCC-304F-4E55-8226-ED2442B27D66}" type="presParOf" srcId="{2F54F000-570C-4E45-8A29-FEDDD21A6DA2}" destId="{4EE7F0BB-299D-4797-AC27-89DD68848430}" srcOrd="0" destOrd="0" presId="urn:microsoft.com/office/officeart/2005/8/layout/vList3#1"/>
    <dgm:cxn modelId="{511D245A-C920-4EEF-8AE7-9F1A7690141A}" type="presParOf" srcId="{2F54F000-570C-4E45-8A29-FEDDD21A6DA2}" destId="{CAA2C69A-22B0-4AE8-AA33-1A293641E4CF}" srcOrd="1" destOrd="0" presId="urn:microsoft.com/office/officeart/2005/8/layout/vList3#1"/>
    <dgm:cxn modelId="{11140F5C-F986-436E-B827-486061142D4C}" type="presParOf" srcId="{E31D42A4-30A7-4FD9-812E-D62850AE3F6E}" destId="{FFA5A5F5-743E-4331-B42A-A05391D487C8}" srcOrd="3" destOrd="0" presId="urn:microsoft.com/office/officeart/2005/8/layout/vList3#1"/>
    <dgm:cxn modelId="{8CE55D26-A783-46A9-A784-3A351EAE9E47}" type="presParOf" srcId="{E31D42A4-30A7-4FD9-812E-D62850AE3F6E}" destId="{B437EB40-6E48-412E-82B4-94EA99625ED7}" srcOrd="4" destOrd="0" presId="urn:microsoft.com/office/officeart/2005/8/layout/vList3#1"/>
    <dgm:cxn modelId="{B05FEB56-480E-4FD7-9403-FA870E06C962}" type="presParOf" srcId="{B437EB40-6E48-412E-82B4-94EA99625ED7}" destId="{047070CD-4DD0-4C84-82A0-5B89606CAFD2}" srcOrd="0" destOrd="0" presId="urn:microsoft.com/office/officeart/2005/8/layout/vList3#1"/>
    <dgm:cxn modelId="{CC7635A1-F243-4CCD-9C43-C920C590C694}" type="presParOf" srcId="{B437EB40-6E48-412E-82B4-94EA99625ED7}" destId="{993F7FDC-AD15-4933-A307-366A4D98D36F}" srcOrd="1" destOrd="0" presId="urn:microsoft.com/office/officeart/2005/8/layout/vList3#1"/>
    <dgm:cxn modelId="{CCF6A497-D34C-441C-BA9E-44CD0D8E48C4}" type="presParOf" srcId="{E31D42A4-30A7-4FD9-812E-D62850AE3F6E}" destId="{7F105BA6-2978-4985-8F4F-E8DE1948B818}" srcOrd="5" destOrd="0" presId="urn:microsoft.com/office/officeart/2005/8/layout/vList3#1"/>
    <dgm:cxn modelId="{564927AC-D1FE-448C-A127-E9863073B1F4}" type="presParOf" srcId="{E31D42A4-30A7-4FD9-812E-D62850AE3F6E}" destId="{4674C94D-6892-420C-8817-AEA08B7EFDB9}" srcOrd="6" destOrd="0" presId="urn:microsoft.com/office/officeart/2005/8/layout/vList3#1"/>
    <dgm:cxn modelId="{B5130C65-6F4E-4216-A930-046185C980AB}" type="presParOf" srcId="{4674C94D-6892-420C-8817-AEA08B7EFDB9}" destId="{2CF1A471-EA07-4FAF-AED5-8E8960664A60}" srcOrd="0" destOrd="0" presId="urn:microsoft.com/office/officeart/2005/8/layout/vList3#1"/>
    <dgm:cxn modelId="{BCE452DD-E27E-4DF0-81EC-1F8AAF1E1D81}" type="presParOf" srcId="{4674C94D-6892-420C-8817-AEA08B7EFDB9}" destId="{3095B484-6E78-455E-9EDD-E81399E7EF9F}" srcOrd="1" destOrd="0" presId="urn:microsoft.com/office/officeart/2005/8/layout/vList3#1"/>
  </dgm:cxnLst>
  <dgm:bg/>
  <dgm:whole>
    <a:ln>
      <a:noFill/>
    </a:ln>
  </dgm:whole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86A835-ACBF-4CDC-B407-FF13010ACC79}" type="doc">
      <dgm:prSet loTypeId="urn:microsoft.com/office/officeart/2008/layout/Hexagon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2E35E5-FE62-453D-8A9F-64E8BA3B734C}">
      <dgm:prSet/>
      <dgm:spPr>
        <a:xfrm>
          <a:off x="1335664" y="2577535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uk-UA" b="1" dirty="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Сприяти та заохочувати  дітей до участі у шкільних конкурсах, олімпіадах</a:t>
          </a:r>
          <a:endParaRPr lang="ru-RU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D685FF5-C3A6-4D36-A07F-8BF7037D5948}" type="parTrans" cxnId="{A5652900-BD9B-462F-AAEC-26981C41DA2A}">
      <dgm:prSet/>
      <dgm:spPr/>
      <dgm:t>
        <a:bodyPr/>
        <a:lstStyle/>
        <a:p>
          <a:endParaRPr lang="ru-RU"/>
        </a:p>
      </dgm:t>
    </dgm:pt>
    <dgm:pt modelId="{50877A17-7285-49CE-A658-A451576575A1}" type="sibTrans" cxnId="{A5652900-BD9B-462F-AAEC-26981C41DA2A}">
      <dgm:prSet/>
      <dgm:spPr>
        <a:xfrm>
          <a:off x="0" y="1840780"/>
          <a:ext cx="1552102" cy="1332766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732C446-1E4F-46DD-8E9F-2743BD471253}">
      <dgm:prSet/>
      <dgm:spPr>
        <a:xfrm>
          <a:off x="2671328" y="1836918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endParaRPr lang="ru-RU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B6D88B7E-87B0-4486-A5C0-E1E6DBCC24E2}" type="parTrans" cxnId="{D19E5F95-159F-49B3-B171-0FC717C4E2EB}">
      <dgm:prSet/>
      <dgm:spPr/>
      <dgm:t>
        <a:bodyPr/>
        <a:lstStyle/>
        <a:p>
          <a:endParaRPr lang="ru-RU"/>
        </a:p>
      </dgm:t>
    </dgm:pt>
    <dgm:pt modelId="{2F814ED3-D76B-4256-A989-31454B7690CC}" type="sibTrans" cxnId="{D19E5F95-159F-49B3-B171-0FC717C4E2EB}">
      <dgm:prSet/>
      <dgm:spPr>
        <a:xfrm>
          <a:off x="4036621" y="2518957"/>
          <a:ext cx="1552102" cy="1332766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BA3382E-6D9F-44DB-AE77-DFBBE0EF304B}">
      <dgm:prSet/>
      <dgm:spPr>
        <a:xfrm>
          <a:off x="1335664" y="1104454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uk-UA" b="1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З метою підвищення педагогічної майстерності займатися самоосвітою</a:t>
          </a:r>
          <a:endParaRPr lang="ru-RU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B7C42B7E-4D62-4C08-9996-6439E295200B}" type="parTrans" cxnId="{794F3DAD-8FE0-44A2-8DA7-6F818803D9A9}">
      <dgm:prSet/>
      <dgm:spPr/>
      <dgm:t>
        <a:bodyPr/>
        <a:lstStyle/>
        <a:p>
          <a:endParaRPr lang="ru-RU"/>
        </a:p>
      </dgm:t>
    </dgm:pt>
    <dgm:pt modelId="{E8B0B130-CECD-47FD-B91E-84D381993FE7}" type="sibTrans" cxnId="{794F3DAD-8FE0-44A2-8DA7-6F818803D9A9}">
      <dgm:prSet/>
      <dgm:spPr>
        <a:xfrm>
          <a:off x="2671328" y="363408"/>
          <a:ext cx="1552102" cy="1332766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90D212E-7DF8-4B7C-BE48-DFE86F40A732}">
      <dgm:prSet/>
      <dgm:spPr>
        <a:xfrm>
          <a:off x="4036621" y="1092201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uk-UA" b="1" dirty="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Поповнювати матеріали уроків, шкільних та позашкільних заходів</a:t>
          </a:r>
          <a:endParaRPr lang="ru-RU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150C4F61-189C-4F5F-AD15-FCA715B6528A}" type="parTrans" cxnId="{E76C1B8A-114E-4367-A764-727A96037B0F}">
      <dgm:prSet/>
      <dgm:spPr/>
      <dgm:t>
        <a:bodyPr/>
        <a:lstStyle/>
        <a:p>
          <a:endParaRPr lang="ru-RU"/>
        </a:p>
      </dgm:t>
    </dgm:pt>
    <dgm:pt modelId="{5CD5F806-1AD6-4DE1-8E43-0B29895706EF}" type="sibTrans" cxnId="{E76C1B8A-114E-4367-A764-727A96037B0F}">
      <dgm:prSet/>
      <dgm:spPr>
        <a:xfrm>
          <a:off x="5352542" y="1842492"/>
          <a:ext cx="1552102" cy="13327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8455986-2287-4A37-8C36-C6FF43086016}">
      <dgm:prSet/>
      <dgm:spPr>
        <a:xfrm>
          <a:off x="5341833" y="377568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uk-UA" b="1" dirty="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Приймати участь в професійних конкурсах</a:t>
          </a:r>
          <a:endParaRPr lang="ru-RU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92C2C9CA-9041-42E0-B1B0-A6641CA3E71D}" type="parTrans" cxnId="{42EE60C8-1BA9-4087-89DC-0648EBFA28A6}">
      <dgm:prSet/>
      <dgm:spPr/>
      <dgm:t>
        <a:bodyPr/>
        <a:lstStyle/>
        <a:p>
          <a:endParaRPr lang="ru-RU"/>
        </a:p>
      </dgm:t>
    </dgm:pt>
    <dgm:pt modelId="{267B728A-899A-497A-8439-5ABE2C16F50F}" type="sibTrans" cxnId="{42EE60C8-1BA9-4087-89DC-0648EBFA28A6}">
      <dgm:prSet/>
      <dgm:spPr>
        <a:xfrm>
          <a:off x="6677497" y="1121188"/>
          <a:ext cx="1552102" cy="1332766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73C68AF-8AFC-4B74-8419-6629D460CCFB}">
      <dgm:prSet/>
      <dgm:spPr>
        <a:xfrm>
          <a:off x="6677497" y="2592124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endParaRPr lang="ru-RU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D8632D29-27A2-4D6A-ACC3-1E1E95E30CEB}" type="parTrans" cxnId="{F4341A0B-82E7-4830-A148-06D707839B0F}">
      <dgm:prSet/>
      <dgm:spPr/>
      <dgm:t>
        <a:bodyPr/>
        <a:lstStyle/>
        <a:p>
          <a:endParaRPr lang="ru-RU"/>
        </a:p>
      </dgm:t>
    </dgm:pt>
    <dgm:pt modelId="{6C3A9383-5EB5-4C93-8109-E0ED87AB2688}" type="sibTrans" cxnId="{F4341A0B-82E7-4830-A148-06D707839B0F}">
      <dgm:prSet/>
      <dgm:spPr>
        <a:xfrm>
          <a:off x="5341833" y="3321584"/>
          <a:ext cx="1552102" cy="13327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284E756-79CF-47B4-8980-E07459962F67}" type="pres">
      <dgm:prSet presAssocID="{BD86A835-ACBF-4CDC-B407-FF13010ACC7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CC746937-A066-4913-A251-D2909466DAFD}" type="pres">
      <dgm:prSet presAssocID="{AA2E35E5-FE62-453D-8A9F-64E8BA3B734C}" presName="text1" presStyleCnt="0"/>
      <dgm:spPr/>
    </dgm:pt>
    <dgm:pt modelId="{C08DCB8F-9EF2-4199-925E-5D1C593DE108}" type="pres">
      <dgm:prSet presAssocID="{AA2E35E5-FE62-453D-8A9F-64E8BA3B734C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1C889-28BC-4F59-904D-A20FD828C365}" type="pres">
      <dgm:prSet presAssocID="{AA2E35E5-FE62-453D-8A9F-64E8BA3B734C}" presName="textaccent1" presStyleCnt="0"/>
      <dgm:spPr/>
    </dgm:pt>
    <dgm:pt modelId="{865DA43C-9CA7-496A-B367-90F0807E257F}" type="pres">
      <dgm:prSet presAssocID="{AA2E35E5-FE62-453D-8A9F-64E8BA3B734C}" presName="accentRepeatNode" presStyleLbl="solidAlignAcc1" presStyleIdx="0" presStyleCnt="12"/>
      <dgm:spPr>
        <a:xfrm>
          <a:off x="1372697" y="3173547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9C55D2B-80BD-4FDF-8B10-B772BD15A82D}" type="pres">
      <dgm:prSet presAssocID="{50877A17-7285-49CE-A658-A451576575A1}" presName="image1" presStyleCnt="0"/>
      <dgm:spPr/>
    </dgm:pt>
    <dgm:pt modelId="{48E577F1-E77A-4919-BFD6-A386D0AA18CB}" type="pres">
      <dgm:prSet presAssocID="{50877A17-7285-49CE-A658-A451576575A1}" presName="imageRepeatNode" presStyleLbl="alignAcc1" presStyleIdx="0" presStyleCnt="6"/>
      <dgm:spPr/>
      <dgm:t>
        <a:bodyPr/>
        <a:lstStyle/>
        <a:p>
          <a:endParaRPr lang="ru-RU"/>
        </a:p>
      </dgm:t>
    </dgm:pt>
    <dgm:pt modelId="{732291C4-CF16-47A5-9EFE-3E5666AAA380}" type="pres">
      <dgm:prSet presAssocID="{50877A17-7285-49CE-A658-A451576575A1}" presName="imageaccent1" presStyleCnt="0"/>
      <dgm:spPr/>
    </dgm:pt>
    <dgm:pt modelId="{22F0A81E-8990-40BD-B9D4-2E288E24D6FE}" type="pres">
      <dgm:prSet presAssocID="{50877A17-7285-49CE-A658-A451576575A1}" presName="accentRepeatNode" presStyleLbl="solidAlignAcc1" presStyleIdx="1" presStyleCnt="12"/>
      <dgm:spPr>
        <a:xfrm>
          <a:off x="1063264" y="2996760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92EEFFD-BEF2-4413-815C-E402A4B3E62C}" type="pres">
      <dgm:prSet presAssocID="{C732C446-1E4F-46DD-8E9F-2743BD471253}" presName="text2" presStyleCnt="0"/>
      <dgm:spPr/>
    </dgm:pt>
    <dgm:pt modelId="{A38E374F-DB6D-4AAF-A0AF-10A9940139DA}" type="pres">
      <dgm:prSet presAssocID="{C732C446-1E4F-46DD-8E9F-2743BD471253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8C822-F9B7-481F-8466-3DE66C97A71E}" type="pres">
      <dgm:prSet presAssocID="{C732C446-1E4F-46DD-8E9F-2743BD471253}" presName="textaccent2" presStyleCnt="0"/>
      <dgm:spPr/>
    </dgm:pt>
    <dgm:pt modelId="{80D687EC-6089-46AC-B94F-CEF047223F61}" type="pres">
      <dgm:prSet presAssocID="{C732C446-1E4F-46DD-8E9F-2743BD471253}" presName="accentRepeatNode" presStyleLbl="solidAlignAcc1" presStyleIdx="2" presStyleCnt="12"/>
      <dgm:spPr>
        <a:xfrm>
          <a:off x="3739530" y="2989465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D98E157-BD08-4C2C-8D30-83D9740684CB}" type="pres">
      <dgm:prSet presAssocID="{2F814ED3-D76B-4256-A989-31454B7690CC}" presName="image2" presStyleCnt="0"/>
      <dgm:spPr/>
    </dgm:pt>
    <dgm:pt modelId="{E3D85ABF-B6F2-4971-8204-15EAA34676EB}" type="pres">
      <dgm:prSet presAssocID="{2F814ED3-D76B-4256-A989-31454B7690CC}" presName="imageRepeatNode" presStyleLbl="alignAcc1" presStyleIdx="1" presStyleCnt="6" custLinFactNeighborX="-1658" custLinFactNeighborY="-3040"/>
      <dgm:spPr/>
      <dgm:t>
        <a:bodyPr/>
        <a:lstStyle/>
        <a:p>
          <a:endParaRPr lang="ru-RU"/>
        </a:p>
      </dgm:t>
    </dgm:pt>
    <dgm:pt modelId="{505C8113-5F9F-4C70-B999-23AE2FD51BD0}" type="pres">
      <dgm:prSet presAssocID="{2F814ED3-D76B-4256-A989-31454B7690CC}" presName="imageaccent2" presStyleCnt="0"/>
      <dgm:spPr/>
    </dgm:pt>
    <dgm:pt modelId="{08CE2FC9-61CD-49D5-8E21-7861690FA779}" type="pres">
      <dgm:prSet presAssocID="{2F814ED3-D76B-4256-A989-31454B7690CC}" presName="accentRepeatNode" presStyleLbl="solidAlignAcc1" presStyleIdx="3" presStyleCnt="12"/>
      <dgm:spPr>
        <a:xfrm>
          <a:off x="4044025" y="3167968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A00E74C-244B-4429-B4F0-AE25CC91784F}" type="pres">
      <dgm:prSet presAssocID="{4BA3382E-6D9F-44DB-AE77-DFBBE0EF304B}" presName="text3" presStyleCnt="0"/>
      <dgm:spPr/>
    </dgm:pt>
    <dgm:pt modelId="{E14E9CFD-E03B-4F8C-A944-FF13DAAE15DB}" type="pres">
      <dgm:prSet presAssocID="{4BA3382E-6D9F-44DB-AE77-DFBBE0EF304B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A7D5A-C885-4D49-8E8C-5EF428F6EF74}" type="pres">
      <dgm:prSet presAssocID="{4BA3382E-6D9F-44DB-AE77-DFBBE0EF304B}" presName="textaccent3" presStyleCnt="0"/>
      <dgm:spPr/>
    </dgm:pt>
    <dgm:pt modelId="{99EC6521-86EF-43BE-BAA8-78A7554805A0}" type="pres">
      <dgm:prSet presAssocID="{4BA3382E-6D9F-44DB-AE77-DFBBE0EF304B}" presName="accentRepeatNode" presStyleLbl="solidAlignAcc1" presStyleIdx="4" presStyleCnt="12"/>
      <dgm:spPr>
        <a:xfrm>
          <a:off x="2398928" y="1129770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20E9CA0-5279-47F8-B683-437BD4D16FFF}" type="pres">
      <dgm:prSet presAssocID="{E8B0B130-CECD-47FD-B91E-84D381993FE7}" presName="image3" presStyleCnt="0"/>
      <dgm:spPr/>
    </dgm:pt>
    <dgm:pt modelId="{BCDE1BC0-BB9B-40E1-8739-6551174637B3}" type="pres">
      <dgm:prSet presAssocID="{E8B0B130-CECD-47FD-B91E-84D381993FE7}" presName="imageRepeatNode" presStyleLbl="alignAcc1" presStyleIdx="2" presStyleCnt="6"/>
      <dgm:spPr/>
      <dgm:t>
        <a:bodyPr/>
        <a:lstStyle/>
        <a:p>
          <a:endParaRPr lang="ru-RU"/>
        </a:p>
      </dgm:t>
    </dgm:pt>
    <dgm:pt modelId="{C093AFD0-4A11-4052-B2C3-59120670A1C7}" type="pres">
      <dgm:prSet presAssocID="{E8B0B130-CECD-47FD-B91E-84D381993FE7}" presName="imageaccent3" presStyleCnt="0"/>
      <dgm:spPr/>
    </dgm:pt>
    <dgm:pt modelId="{031A1BBB-A1B3-4F26-BC90-5F86239DC666}" type="pres">
      <dgm:prSet presAssocID="{E8B0B130-CECD-47FD-B91E-84D381993FE7}" presName="accentRepeatNode" presStyleLbl="solidAlignAcc1" presStyleIdx="5" presStyleCnt="12"/>
      <dgm:spPr>
        <a:xfrm>
          <a:off x="2714945" y="953842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1357B07-A63D-4BC9-A79C-70A511695DF2}" type="pres">
      <dgm:prSet presAssocID="{890D212E-7DF8-4B7C-BE48-DFE86F40A732}" presName="text4" presStyleCnt="0"/>
      <dgm:spPr/>
    </dgm:pt>
    <dgm:pt modelId="{A96AD629-635D-4843-9372-A7ECA61522B1}" type="pres">
      <dgm:prSet presAssocID="{890D212E-7DF8-4B7C-BE48-DFE86F40A732}" presName="textRepeatNode" presStyleLbl="alignNode1" presStyleIdx="3" presStyleCnt="6" custLinFactNeighborX="1962" custLinFactNeighborY="-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E01F8-512B-49F9-99F0-FC493F536E90}" type="pres">
      <dgm:prSet presAssocID="{890D212E-7DF8-4B7C-BE48-DFE86F40A732}" presName="textaccent4" presStyleCnt="0"/>
      <dgm:spPr/>
    </dgm:pt>
    <dgm:pt modelId="{5219EAB4-2ADA-4E71-9785-634E15E87A0F}" type="pres">
      <dgm:prSet presAssocID="{890D212E-7DF8-4B7C-BE48-DFE86F40A732}" presName="accentRepeatNode" presStyleLbl="solidAlignAcc1" presStyleIdx="6" presStyleCnt="12"/>
      <dgm:spPr>
        <a:xfrm>
          <a:off x="5349240" y="1691884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0349C48-92F4-466B-987B-EEE421746AA1}" type="pres">
      <dgm:prSet presAssocID="{5CD5F806-1AD6-4DE1-8E43-0B29895706EF}" presName="image4" presStyleCnt="0"/>
      <dgm:spPr/>
    </dgm:pt>
    <dgm:pt modelId="{5DD4BACE-91D2-4DC9-BBF4-F03F37B1794C}" type="pres">
      <dgm:prSet presAssocID="{5CD5F806-1AD6-4DE1-8E43-0B29895706EF}" presName="imageRepeatNode" presStyleLbl="alignAcc1" presStyleIdx="3" presStyleCnt="6" custLinFactNeighborX="690" custLinFactNeighborY="-612"/>
      <dgm:spPr/>
      <dgm:t>
        <a:bodyPr/>
        <a:lstStyle/>
        <a:p>
          <a:endParaRPr lang="ru-RU"/>
        </a:p>
      </dgm:t>
    </dgm:pt>
    <dgm:pt modelId="{B83FE163-B5D9-4DF5-BF48-6D9ECA985391}" type="pres">
      <dgm:prSet presAssocID="{5CD5F806-1AD6-4DE1-8E43-0B29895706EF}" presName="imageaccent4" presStyleCnt="0"/>
      <dgm:spPr/>
    </dgm:pt>
    <dgm:pt modelId="{43712C3E-8185-4F62-94F4-913F236FFDB7}" type="pres">
      <dgm:prSet presAssocID="{5CD5F806-1AD6-4DE1-8E43-0B29895706EF}" presName="accentRepeatNode" presStyleLbl="solidAlignAcc1" presStyleIdx="7" presStyleCnt="12" custAng="11401534" custFlipVert="1" custFlipHor="1" custScaleX="190672" custScaleY="316974" custLinFactX="-1106498" custLinFactY="-354314" custLinFactNeighborX="-1200000" custLinFactNeighborY="-400000"/>
      <dgm:spPr>
        <a:xfrm rot="11401534" flipH="1" flipV="1">
          <a:off x="812800" y="609599"/>
          <a:ext cx="345213" cy="495082"/>
        </a:xfrm>
        <a:prstGeom prst="hexagon">
          <a:avLst>
            <a:gd name="adj" fmla="val 25000"/>
            <a:gd name="vf" fmla="val 115470"/>
          </a:avLst>
        </a:prstGeom>
        <a:noFill/>
        <a:ln w="12700" cap="rnd" cmpd="sng" algn="ctr">
          <a:noFill/>
          <a:prstDash val="solid"/>
        </a:ln>
        <a:effectLst/>
      </dgm:spPr>
      <dgm:t>
        <a:bodyPr/>
        <a:lstStyle/>
        <a:p>
          <a:endParaRPr lang="ru-RU"/>
        </a:p>
      </dgm:t>
    </dgm:pt>
    <dgm:pt modelId="{247A4494-BE87-47AA-81E4-4576AF9F8719}" type="pres">
      <dgm:prSet presAssocID="{B8455986-2287-4A37-8C36-C6FF43086016}" presName="text5" presStyleCnt="0"/>
      <dgm:spPr/>
    </dgm:pt>
    <dgm:pt modelId="{3EDC4836-33B3-496C-803C-9F75EE2847AC}" type="pres">
      <dgm:prSet presAssocID="{B8455986-2287-4A37-8C36-C6FF43086016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4402F-48B8-4C12-AB3D-70A1C2DFDAC0}" type="pres">
      <dgm:prSet presAssocID="{B8455986-2287-4A37-8C36-C6FF43086016}" presName="textaccent5" presStyleCnt="0"/>
      <dgm:spPr/>
    </dgm:pt>
    <dgm:pt modelId="{7CD81E01-CD6F-4605-815F-0A89DA6E1705}" type="pres">
      <dgm:prSet presAssocID="{B8455986-2287-4A37-8C36-C6FF43086016}" presName="accentRepeatNode" presStyleLbl="solidAlignAcc1" presStyleIdx="8" presStyleCnt="12"/>
      <dgm:spPr>
        <a:xfrm>
          <a:off x="6684904" y="974867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35D2836-8754-4206-BD7A-FFF5C41A457F}" type="pres">
      <dgm:prSet presAssocID="{267B728A-899A-497A-8439-5ABE2C16F50F}" presName="image5" presStyleCnt="0"/>
      <dgm:spPr/>
    </dgm:pt>
    <dgm:pt modelId="{72F27B10-7F49-4ED6-86BF-6C00349032B2}" type="pres">
      <dgm:prSet presAssocID="{267B728A-899A-497A-8439-5ABE2C16F50F}" presName="imageRepeatNode" presStyleLbl="alignAcc1" presStyleIdx="4" presStyleCnt="6" custFlipVert="1" custScaleX="2732" custScaleY="3182" custLinFactNeighborX="-48959" custLinFactNeighborY="-32403"/>
      <dgm:spPr/>
      <dgm:t>
        <a:bodyPr/>
        <a:lstStyle/>
        <a:p>
          <a:endParaRPr lang="ru-RU"/>
        </a:p>
      </dgm:t>
    </dgm:pt>
    <dgm:pt modelId="{E3DF3225-279A-4A2F-B4C0-47F10F1A3BC6}" type="pres">
      <dgm:prSet presAssocID="{267B728A-899A-497A-8439-5ABE2C16F50F}" presName="imageaccent5" presStyleCnt="0"/>
      <dgm:spPr/>
    </dgm:pt>
    <dgm:pt modelId="{F80B889F-664D-4747-92A2-65BD4A4BDC90}" type="pres">
      <dgm:prSet presAssocID="{267B728A-899A-497A-8439-5ABE2C16F50F}" presName="accentRepeatNode" presStyleLbl="solidAlignAcc1" presStyleIdx="9" presStyleCnt="12" custLinFactX="-1710408" custLinFactY="900000" custLinFactNeighborX="-1800000" custLinFactNeighborY="905867"/>
      <dgm:spPr>
        <a:xfrm>
          <a:off x="6986930" y="1150796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34E548C-142B-4996-B0CC-8A6AD352398D}" type="pres">
      <dgm:prSet presAssocID="{B73C68AF-8AFC-4B74-8419-6629D460CCFB}" presName="text6" presStyleCnt="0"/>
      <dgm:spPr/>
    </dgm:pt>
    <dgm:pt modelId="{4F0BD4EE-059F-4AF1-9022-EAAC4001E61E}" type="pres">
      <dgm:prSet presAssocID="{B73C68AF-8AFC-4B74-8419-6629D460CCFB}" presName="textRepeatNode" presStyleLbl="alignNode1" presStyleIdx="5" presStyleCnt="6" custFlipVert="1" custFlipHor="1" custScaleX="2732" custScaleY="8413" custLinFactX="-200000" custLinFactNeighborX="-212954" custLinFactNeighborY="79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5E038-FD6D-4F64-8409-9E043229C0A0}" type="pres">
      <dgm:prSet presAssocID="{B73C68AF-8AFC-4B74-8419-6629D460CCFB}" presName="textaccent6" presStyleCnt="0"/>
      <dgm:spPr/>
    </dgm:pt>
    <dgm:pt modelId="{F724ABE6-7820-4101-B819-58751E2E31DB}" type="pres">
      <dgm:prSet presAssocID="{B73C68AF-8AFC-4B74-8419-6629D460CCFB}" presName="accentRepeatNode" presStyleLbl="solidAlignAcc1" presStyleIdx="10" presStyleCnt="12" custLinFactX="-80477" custLinFactY="-400000" custLinFactNeighborX="-100000" custLinFactNeighborY="-441139"/>
      <dgm:spPr>
        <a:xfrm>
          <a:off x="6985284" y="3759260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767E963-7363-4F56-8553-EDA1E96E3CC8}" type="pres">
      <dgm:prSet presAssocID="{6C3A9383-5EB5-4C93-8109-E0ED87AB2688}" presName="image6" presStyleCnt="0"/>
      <dgm:spPr/>
    </dgm:pt>
    <dgm:pt modelId="{6B847BC8-FD73-4844-8D05-28F63817ABAE}" type="pres">
      <dgm:prSet presAssocID="{6C3A9383-5EB5-4C93-8109-E0ED87AB2688}" presName="imageRepeatNode" presStyleLbl="alignAcc1" presStyleIdx="5" presStyleCnt="6"/>
      <dgm:spPr/>
      <dgm:t>
        <a:bodyPr/>
        <a:lstStyle/>
        <a:p>
          <a:endParaRPr lang="ru-RU"/>
        </a:p>
      </dgm:t>
    </dgm:pt>
    <dgm:pt modelId="{058BACBE-3123-4FFB-B144-354D75F03D38}" type="pres">
      <dgm:prSet presAssocID="{6C3A9383-5EB5-4C93-8109-E0ED87AB2688}" presName="imageaccent6" presStyleCnt="0"/>
      <dgm:spPr/>
    </dgm:pt>
    <dgm:pt modelId="{C2CBBADD-C884-4DF8-B823-EC1196413D8E}" type="pres">
      <dgm:prSet presAssocID="{6C3A9383-5EB5-4C93-8109-E0ED87AB2688}" presName="accentRepeatNode" presStyleLbl="solidAlignAcc1" presStyleIdx="11" presStyleCnt="12"/>
      <dgm:spPr>
        <a:xfrm>
          <a:off x="6697248" y="3906440"/>
          <a:ext cx="181051" cy="15619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A32134CF-CF8A-4224-B029-45722D306DC6}" type="presOf" srcId="{C732C446-1E4F-46DD-8E9F-2743BD471253}" destId="{A38E374F-DB6D-4AAF-A0AF-10A9940139DA}" srcOrd="0" destOrd="0" presId="urn:microsoft.com/office/officeart/2008/layout/HexagonCluster"/>
    <dgm:cxn modelId="{A5652900-BD9B-462F-AAEC-26981C41DA2A}" srcId="{BD86A835-ACBF-4CDC-B407-FF13010ACC79}" destId="{AA2E35E5-FE62-453D-8A9F-64E8BA3B734C}" srcOrd="0" destOrd="0" parTransId="{CD685FF5-C3A6-4D36-A07F-8BF7037D5948}" sibTransId="{50877A17-7285-49CE-A658-A451576575A1}"/>
    <dgm:cxn modelId="{26AF4BAE-EEAB-4038-B37D-66E7E793D67D}" type="presOf" srcId="{E8B0B130-CECD-47FD-B91E-84D381993FE7}" destId="{BCDE1BC0-BB9B-40E1-8739-6551174637B3}" srcOrd="0" destOrd="0" presId="urn:microsoft.com/office/officeart/2008/layout/HexagonCluster"/>
    <dgm:cxn modelId="{7359EF23-9271-408C-A1ED-0987E1E66157}" type="presOf" srcId="{5CD5F806-1AD6-4DE1-8E43-0B29895706EF}" destId="{5DD4BACE-91D2-4DC9-BBF4-F03F37B1794C}" srcOrd="0" destOrd="0" presId="urn:microsoft.com/office/officeart/2008/layout/HexagonCluster"/>
    <dgm:cxn modelId="{D8AD0F1D-8728-4701-B404-7F15CE797D91}" type="presOf" srcId="{2F814ED3-D76B-4256-A989-31454B7690CC}" destId="{E3D85ABF-B6F2-4971-8204-15EAA34676EB}" srcOrd="0" destOrd="0" presId="urn:microsoft.com/office/officeart/2008/layout/HexagonCluster"/>
    <dgm:cxn modelId="{BDA00E6D-1F0E-45E8-B783-69543CAC7CD8}" type="presOf" srcId="{B73C68AF-8AFC-4B74-8419-6629D460CCFB}" destId="{4F0BD4EE-059F-4AF1-9022-EAAC4001E61E}" srcOrd="0" destOrd="0" presId="urn:microsoft.com/office/officeart/2008/layout/HexagonCluster"/>
    <dgm:cxn modelId="{73C050FB-F1DF-41CE-B84A-908487CA022B}" type="presOf" srcId="{AA2E35E5-FE62-453D-8A9F-64E8BA3B734C}" destId="{C08DCB8F-9EF2-4199-925E-5D1C593DE108}" srcOrd="0" destOrd="0" presId="urn:microsoft.com/office/officeart/2008/layout/HexagonCluster"/>
    <dgm:cxn modelId="{794F3DAD-8FE0-44A2-8DA7-6F818803D9A9}" srcId="{BD86A835-ACBF-4CDC-B407-FF13010ACC79}" destId="{4BA3382E-6D9F-44DB-AE77-DFBBE0EF304B}" srcOrd="2" destOrd="0" parTransId="{B7C42B7E-4D62-4C08-9996-6439E295200B}" sibTransId="{E8B0B130-CECD-47FD-B91E-84D381993FE7}"/>
    <dgm:cxn modelId="{8E58B776-F10B-4C55-8722-2F4ABAD70F05}" type="presOf" srcId="{4BA3382E-6D9F-44DB-AE77-DFBBE0EF304B}" destId="{E14E9CFD-E03B-4F8C-A944-FF13DAAE15DB}" srcOrd="0" destOrd="0" presId="urn:microsoft.com/office/officeart/2008/layout/HexagonCluster"/>
    <dgm:cxn modelId="{59C02500-A6A7-42D0-8BA0-C5C0A05D83D6}" type="presOf" srcId="{6C3A9383-5EB5-4C93-8109-E0ED87AB2688}" destId="{6B847BC8-FD73-4844-8D05-28F63817ABAE}" srcOrd="0" destOrd="0" presId="urn:microsoft.com/office/officeart/2008/layout/HexagonCluster"/>
    <dgm:cxn modelId="{42EE60C8-1BA9-4087-89DC-0648EBFA28A6}" srcId="{BD86A835-ACBF-4CDC-B407-FF13010ACC79}" destId="{B8455986-2287-4A37-8C36-C6FF43086016}" srcOrd="4" destOrd="0" parTransId="{92C2C9CA-9041-42E0-B1B0-A6641CA3E71D}" sibTransId="{267B728A-899A-497A-8439-5ABE2C16F50F}"/>
    <dgm:cxn modelId="{761F31ED-AA7F-4B22-AADC-D09EA83258E3}" type="presOf" srcId="{267B728A-899A-497A-8439-5ABE2C16F50F}" destId="{72F27B10-7F49-4ED6-86BF-6C00349032B2}" srcOrd="0" destOrd="0" presId="urn:microsoft.com/office/officeart/2008/layout/HexagonCluster"/>
    <dgm:cxn modelId="{89E6D7A8-B89B-4A78-A96D-E3BD86738ED4}" type="presOf" srcId="{BD86A835-ACBF-4CDC-B407-FF13010ACC79}" destId="{F284E756-79CF-47B4-8980-E07459962F67}" srcOrd="0" destOrd="0" presId="urn:microsoft.com/office/officeart/2008/layout/HexagonCluster"/>
    <dgm:cxn modelId="{499E843F-0866-4C8C-AEE9-33F3452EEFAE}" type="presOf" srcId="{890D212E-7DF8-4B7C-BE48-DFE86F40A732}" destId="{A96AD629-635D-4843-9372-A7ECA61522B1}" srcOrd="0" destOrd="0" presId="urn:microsoft.com/office/officeart/2008/layout/HexagonCluster"/>
    <dgm:cxn modelId="{387D9754-8B22-46BF-957B-27A8FEB4FBEB}" type="presOf" srcId="{B8455986-2287-4A37-8C36-C6FF43086016}" destId="{3EDC4836-33B3-496C-803C-9F75EE2847AC}" srcOrd="0" destOrd="0" presId="urn:microsoft.com/office/officeart/2008/layout/HexagonCluster"/>
    <dgm:cxn modelId="{D19E5F95-159F-49B3-B171-0FC717C4E2EB}" srcId="{BD86A835-ACBF-4CDC-B407-FF13010ACC79}" destId="{C732C446-1E4F-46DD-8E9F-2743BD471253}" srcOrd="1" destOrd="0" parTransId="{B6D88B7E-87B0-4486-A5C0-E1E6DBCC24E2}" sibTransId="{2F814ED3-D76B-4256-A989-31454B7690CC}"/>
    <dgm:cxn modelId="{F4341A0B-82E7-4830-A148-06D707839B0F}" srcId="{BD86A835-ACBF-4CDC-B407-FF13010ACC79}" destId="{B73C68AF-8AFC-4B74-8419-6629D460CCFB}" srcOrd="5" destOrd="0" parTransId="{D8632D29-27A2-4D6A-ACC3-1E1E95E30CEB}" sibTransId="{6C3A9383-5EB5-4C93-8109-E0ED87AB2688}"/>
    <dgm:cxn modelId="{29541960-CD29-48C5-97DC-AF455751B51B}" type="presOf" srcId="{50877A17-7285-49CE-A658-A451576575A1}" destId="{48E577F1-E77A-4919-BFD6-A386D0AA18CB}" srcOrd="0" destOrd="0" presId="urn:microsoft.com/office/officeart/2008/layout/HexagonCluster"/>
    <dgm:cxn modelId="{E76C1B8A-114E-4367-A764-727A96037B0F}" srcId="{BD86A835-ACBF-4CDC-B407-FF13010ACC79}" destId="{890D212E-7DF8-4B7C-BE48-DFE86F40A732}" srcOrd="3" destOrd="0" parTransId="{150C4F61-189C-4F5F-AD15-FCA715B6528A}" sibTransId="{5CD5F806-1AD6-4DE1-8E43-0B29895706EF}"/>
    <dgm:cxn modelId="{3AD9141C-1F94-47A3-8B93-9A461F9ACB62}" type="presParOf" srcId="{F284E756-79CF-47B4-8980-E07459962F67}" destId="{CC746937-A066-4913-A251-D2909466DAFD}" srcOrd="0" destOrd="0" presId="urn:microsoft.com/office/officeart/2008/layout/HexagonCluster"/>
    <dgm:cxn modelId="{83D02428-E801-478A-8B54-14E33F88B95A}" type="presParOf" srcId="{CC746937-A066-4913-A251-D2909466DAFD}" destId="{C08DCB8F-9EF2-4199-925E-5D1C593DE108}" srcOrd="0" destOrd="0" presId="urn:microsoft.com/office/officeart/2008/layout/HexagonCluster"/>
    <dgm:cxn modelId="{A6A213B0-AD81-473F-B4B2-77805150403E}" type="presParOf" srcId="{F284E756-79CF-47B4-8980-E07459962F67}" destId="{8001C889-28BC-4F59-904D-A20FD828C365}" srcOrd="1" destOrd="0" presId="urn:microsoft.com/office/officeart/2008/layout/HexagonCluster"/>
    <dgm:cxn modelId="{3F0782CD-50E7-4153-A71C-6403052C7EA2}" type="presParOf" srcId="{8001C889-28BC-4F59-904D-A20FD828C365}" destId="{865DA43C-9CA7-496A-B367-90F0807E257F}" srcOrd="0" destOrd="0" presId="urn:microsoft.com/office/officeart/2008/layout/HexagonCluster"/>
    <dgm:cxn modelId="{149A4602-22F7-4CFD-A9EB-A15828AB6130}" type="presParOf" srcId="{F284E756-79CF-47B4-8980-E07459962F67}" destId="{89C55D2B-80BD-4FDF-8B10-B772BD15A82D}" srcOrd="2" destOrd="0" presId="urn:microsoft.com/office/officeart/2008/layout/HexagonCluster"/>
    <dgm:cxn modelId="{92EBB928-272F-4F2E-B006-04D120954431}" type="presParOf" srcId="{89C55D2B-80BD-4FDF-8B10-B772BD15A82D}" destId="{48E577F1-E77A-4919-BFD6-A386D0AA18CB}" srcOrd="0" destOrd="0" presId="urn:microsoft.com/office/officeart/2008/layout/HexagonCluster"/>
    <dgm:cxn modelId="{B7BDA3E5-20ED-447C-8C13-BD5DB3522D3D}" type="presParOf" srcId="{F284E756-79CF-47B4-8980-E07459962F67}" destId="{732291C4-CF16-47A5-9EFE-3E5666AAA380}" srcOrd="3" destOrd="0" presId="urn:microsoft.com/office/officeart/2008/layout/HexagonCluster"/>
    <dgm:cxn modelId="{E741B8E2-F7A0-48F3-A496-1331696154C7}" type="presParOf" srcId="{732291C4-CF16-47A5-9EFE-3E5666AAA380}" destId="{22F0A81E-8990-40BD-B9D4-2E288E24D6FE}" srcOrd="0" destOrd="0" presId="urn:microsoft.com/office/officeart/2008/layout/HexagonCluster"/>
    <dgm:cxn modelId="{C0758661-8AF1-426F-AF1D-77BABEC6265E}" type="presParOf" srcId="{F284E756-79CF-47B4-8980-E07459962F67}" destId="{D92EEFFD-BEF2-4413-815C-E402A4B3E62C}" srcOrd="4" destOrd="0" presId="urn:microsoft.com/office/officeart/2008/layout/HexagonCluster"/>
    <dgm:cxn modelId="{27E5E332-3D59-4148-B102-F24E0ED51599}" type="presParOf" srcId="{D92EEFFD-BEF2-4413-815C-E402A4B3E62C}" destId="{A38E374F-DB6D-4AAF-A0AF-10A9940139DA}" srcOrd="0" destOrd="0" presId="urn:microsoft.com/office/officeart/2008/layout/HexagonCluster"/>
    <dgm:cxn modelId="{26603BDB-1AF9-4274-8580-DFB4B56D8092}" type="presParOf" srcId="{F284E756-79CF-47B4-8980-E07459962F67}" destId="{ED08C822-F9B7-481F-8466-3DE66C97A71E}" srcOrd="5" destOrd="0" presId="urn:microsoft.com/office/officeart/2008/layout/HexagonCluster"/>
    <dgm:cxn modelId="{47C502D1-33C0-4581-84C5-AB1DCBB04080}" type="presParOf" srcId="{ED08C822-F9B7-481F-8466-3DE66C97A71E}" destId="{80D687EC-6089-46AC-B94F-CEF047223F61}" srcOrd="0" destOrd="0" presId="urn:microsoft.com/office/officeart/2008/layout/HexagonCluster"/>
    <dgm:cxn modelId="{58D288A4-7E57-4580-8ACC-C5C5366040EC}" type="presParOf" srcId="{F284E756-79CF-47B4-8980-E07459962F67}" destId="{8D98E157-BD08-4C2C-8D30-83D9740684CB}" srcOrd="6" destOrd="0" presId="urn:microsoft.com/office/officeart/2008/layout/HexagonCluster"/>
    <dgm:cxn modelId="{E28789D4-07E4-4EC2-8474-0EE584C78609}" type="presParOf" srcId="{8D98E157-BD08-4C2C-8D30-83D9740684CB}" destId="{E3D85ABF-B6F2-4971-8204-15EAA34676EB}" srcOrd="0" destOrd="0" presId="urn:microsoft.com/office/officeart/2008/layout/HexagonCluster"/>
    <dgm:cxn modelId="{9AD62CCB-5A50-4754-8A53-AAB0A282850E}" type="presParOf" srcId="{F284E756-79CF-47B4-8980-E07459962F67}" destId="{505C8113-5F9F-4C70-B999-23AE2FD51BD0}" srcOrd="7" destOrd="0" presId="urn:microsoft.com/office/officeart/2008/layout/HexagonCluster"/>
    <dgm:cxn modelId="{B4003B1D-DB9D-424D-93A1-0BD2BB691F79}" type="presParOf" srcId="{505C8113-5F9F-4C70-B999-23AE2FD51BD0}" destId="{08CE2FC9-61CD-49D5-8E21-7861690FA779}" srcOrd="0" destOrd="0" presId="urn:microsoft.com/office/officeart/2008/layout/HexagonCluster"/>
    <dgm:cxn modelId="{435F674E-A07B-4D55-8351-03F70DD9F2B9}" type="presParOf" srcId="{F284E756-79CF-47B4-8980-E07459962F67}" destId="{BA00E74C-244B-4429-B4F0-AE25CC91784F}" srcOrd="8" destOrd="0" presId="urn:microsoft.com/office/officeart/2008/layout/HexagonCluster"/>
    <dgm:cxn modelId="{92F7ED06-EEB7-4A99-BD72-F1FA982EDDB3}" type="presParOf" srcId="{BA00E74C-244B-4429-B4F0-AE25CC91784F}" destId="{E14E9CFD-E03B-4F8C-A944-FF13DAAE15DB}" srcOrd="0" destOrd="0" presId="urn:microsoft.com/office/officeart/2008/layout/HexagonCluster"/>
    <dgm:cxn modelId="{5B0B269D-BCA3-4A52-866D-0D3AFE16017A}" type="presParOf" srcId="{F284E756-79CF-47B4-8980-E07459962F67}" destId="{B18A7D5A-C885-4D49-8E8C-5EF428F6EF74}" srcOrd="9" destOrd="0" presId="urn:microsoft.com/office/officeart/2008/layout/HexagonCluster"/>
    <dgm:cxn modelId="{B7F4CE5F-0BFE-444A-8FD9-DA819E8E3F38}" type="presParOf" srcId="{B18A7D5A-C885-4D49-8E8C-5EF428F6EF74}" destId="{99EC6521-86EF-43BE-BAA8-78A7554805A0}" srcOrd="0" destOrd="0" presId="urn:microsoft.com/office/officeart/2008/layout/HexagonCluster"/>
    <dgm:cxn modelId="{D923E171-1650-47B3-9699-5E6E07676D5B}" type="presParOf" srcId="{F284E756-79CF-47B4-8980-E07459962F67}" destId="{A20E9CA0-5279-47F8-B683-437BD4D16FFF}" srcOrd="10" destOrd="0" presId="urn:microsoft.com/office/officeart/2008/layout/HexagonCluster"/>
    <dgm:cxn modelId="{40FF3074-6BED-4568-BADE-C2A614D68531}" type="presParOf" srcId="{A20E9CA0-5279-47F8-B683-437BD4D16FFF}" destId="{BCDE1BC0-BB9B-40E1-8739-6551174637B3}" srcOrd="0" destOrd="0" presId="urn:microsoft.com/office/officeart/2008/layout/HexagonCluster"/>
    <dgm:cxn modelId="{627658A9-AB39-481A-914E-4A3C4A906869}" type="presParOf" srcId="{F284E756-79CF-47B4-8980-E07459962F67}" destId="{C093AFD0-4A11-4052-B2C3-59120670A1C7}" srcOrd="11" destOrd="0" presId="urn:microsoft.com/office/officeart/2008/layout/HexagonCluster"/>
    <dgm:cxn modelId="{3078E90A-74CC-4FC4-9A55-91E27DEE92C2}" type="presParOf" srcId="{C093AFD0-4A11-4052-B2C3-59120670A1C7}" destId="{031A1BBB-A1B3-4F26-BC90-5F86239DC666}" srcOrd="0" destOrd="0" presId="urn:microsoft.com/office/officeart/2008/layout/HexagonCluster"/>
    <dgm:cxn modelId="{3BAFC54C-69C0-4D29-A219-168EC3F91450}" type="presParOf" srcId="{F284E756-79CF-47B4-8980-E07459962F67}" destId="{41357B07-A63D-4BC9-A79C-70A511695DF2}" srcOrd="12" destOrd="0" presId="urn:microsoft.com/office/officeart/2008/layout/HexagonCluster"/>
    <dgm:cxn modelId="{6300FF80-D16B-41A4-A9E1-75C2F664ECEA}" type="presParOf" srcId="{41357B07-A63D-4BC9-A79C-70A511695DF2}" destId="{A96AD629-635D-4843-9372-A7ECA61522B1}" srcOrd="0" destOrd="0" presId="urn:microsoft.com/office/officeart/2008/layout/HexagonCluster"/>
    <dgm:cxn modelId="{8AC13F7E-B754-4F1F-A13E-88DC41259467}" type="presParOf" srcId="{F284E756-79CF-47B4-8980-E07459962F67}" destId="{2DCE01F8-512B-49F9-99F0-FC493F536E90}" srcOrd="13" destOrd="0" presId="urn:microsoft.com/office/officeart/2008/layout/HexagonCluster"/>
    <dgm:cxn modelId="{4EA6269A-E57A-48A5-B9F8-6C66F1D8BF14}" type="presParOf" srcId="{2DCE01F8-512B-49F9-99F0-FC493F536E90}" destId="{5219EAB4-2ADA-4E71-9785-634E15E87A0F}" srcOrd="0" destOrd="0" presId="urn:microsoft.com/office/officeart/2008/layout/HexagonCluster"/>
    <dgm:cxn modelId="{F5544522-9880-4353-BB65-424CE2978D0B}" type="presParOf" srcId="{F284E756-79CF-47B4-8980-E07459962F67}" destId="{70349C48-92F4-466B-987B-EEE421746AA1}" srcOrd="14" destOrd="0" presId="urn:microsoft.com/office/officeart/2008/layout/HexagonCluster"/>
    <dgm:cxn modelId="{7310258C-DDFC-4588-9CD3-CB27BCE51443}" type="presParOf" srcId="{70349C48-92F4-466B-987B-EEE421746AA1}" destId="{5DD4BACE-91D2-4DC9-BBF4-F03F37B1794C}" srcOrd="0" destOrd="0" presId="urn:microsoft.com/office/officeart/2008/layout/HexagonCluster"/>
    <dgm:cxn modelId="{AFCF4164-FF6F-4425-8F75-D29B81B032BA}" type="presParOf" srcId="{F284E756-79CF-47B4-8980-E07459962F67}" destId="{B83FE163-B5D9-4DF5-BF48-6D9ECA985391}" srcOrd="15" destOrd="0" presId="urn:microsoft.com/office/officeart/2008/layout/HexagonCluster"/>
    <dgm:cxn modelId="{6332E95B-E3B5-4446-9F18-3824C1F86092}" type="presParOf" srcId="{B83FE163-B5D9-4DF5-BF48-6D9ECA985391}" destId="{43712C3E-8185-4F62-94F4-913F236FFDB7}" srcOrd="0" destOrd="0" presId="urn:microsoft.com/office/officeart/2008/layout/HexagonCluster"/>
    <dgm:cxn modelId="{EB59A764-E122-4698-BB2D-6880C2103CF9}" type="presParOf" srcId="{F284E756-79CF-47B4-8980-E07459962F67}" destId="{247A4494-BE87-47AA-81E4-4576AF9F8719}" srcOrd="16" destOrd="0" presId="urn:microsoft.com/office/officeart/2008/layout/HexagonCluster"/>
    <dgm:cxn modelId="{952A186E-4BD1-427C-93A7-1F13802C8D22}" type="presParOf" srcId="{247A4494-BE87-47AA-81E4-4576AF9F8719}" destId="{3EDC4836-33B3-496C-803C-9F75EE2847AC}" srcOrd="0" destOrd="0" presId="urn:microsoft.com/office/officeart/2008/layout/HexagonCluster"/>
    <dgm:cxn modelId="{32E50377-1C18-4AE7-887F-BB39B76408C5}" type="presParOf" srcId="{F284E756-79CF-47B4-8980-E07459962F67}" destId="{24F4402F-48B8-4C12-AB3D-70A1C2DFDAC0}" srcOrd="17" destOrd="0" presId="urn:microsoft.com/office/officeart/2008/layout/HexagonCluster"/>
    <dgm:cxn modelId="{815738E3-28F2-4130-87CC-D47A7A6AFBEF}" type="presParOf" srcId="{24F4402F-48B8-4C12-AB3D-70A1C2DFDAC0}" destId="{7CD81E01-CD6F-4605-815F-0A89DA6E1705}" srcOrd="0" destOrd="0" presId="urn:microsoft.com/office/officeart/2008/layout/HexagonCluster"/>
    <dgm:cxn modelId="{EF7B07F3-C870-4A32-AE14-38AA1E5F62EF}" type="presParOf" srcId="{F284E756-79CF-47B4-8980-E07459962F67}" destId="{435D2836-8754-4206-BD7A-FFF5C41A457F}" srcOrd="18" destOrd="0" presId="urn:microsoft.com/office/officeart/2008/layout/HexagonCluster"/>
    <dgm:cxn modelId="{2D197DEF-FBA3-446B-A985-9E9438190AF3}" type="presParOf" srcId="{435D2836-8754-4206-BD7A-FFF5C41A457F}" destId="{72F27B10-7F49-4ED6-86BF-6C00349032B2}" srcOrd="0" destOrd="0" presId="urn:microsoft.com/office/officeart/2008/layout/HexagonCluster"/>
    <dgm:cxn modelId="{B0771279-9D2E-435C-81E7-836D28CB67AB}" type="presParOf" srcId="{F284E756-79CF-47B4-8980-E07459962F67}" destId="{E3DF3225-279A-4A2F-B4C0-47F10F1A3BC6}" srcOrd="19" destOrd="0" presId="urn:microsoft.com/office/officeart/2008/layout/HexagonCluster"/>
    <dgm:cxn modelId="{F1FB635D-D52F-4AEA-8E7F-E4A4CF72460A}" type="presParOf" srcId="{E3DF3225-279A-4A2F-B4C0-47F10F1A3BC6}" destId="{F80B889F-664D-4747-92A2-65BD4A4BDC90}" srcOrd="0" destOrd="0" presId="urn:microsoft.com/office/officeart/2008/layout/HexagonCluster"/>
    <dgm:cxn modelId="{7EEBC8BA-2C4D-488A-8A94-CAB68DC0AECC}" type="presParOf" srcId="{F284E756-79CF-47B4-8980-E07459962F67}" destId="{134E548C-142B-4996-B0CC-8A6AD352398D}" srcOrd="20" destOrd="0" presId="urn:microsoft.com/office/officeart/2008/layout/HexagonCluster"/>
    <dgm:cxn modelId="{E50658FB-241F-4F0C-A9EF-444EFDFA23EC}" type="presParOf" srcId="{134E548C-142B-4996-B0CC-8A6AD352398D}" destId="{4F0BD4EE-059F-4AF1-9022-EAAC4001E61E}" srcOrd="0" destOrd="0" presId="urn:microsoft.com/office/officeart/2008/layout/HexagonCluster"/>
    <dgm:cxn modelId="{C6E598CF-A8FB-43B5-BF4A-A1209AD59873}" type="presParOf" srcId="{F284E756-79CF-47B4-8980-E07459962F67}" destId="{D795E038-FD6D-4F64-8409-9E043229C0A0}" srcOrd="21" destOrd="0" presId="urn:microsoft.com/office/officeart/2008/layout/HexagonCluster"/>
    <dgm:cxn modelId="{EA7CA674-D03C-422C-8A95-2657ACBB9FC0}" type="presParOf" srcId="{D795E038-FD6D-4F64-8409-9E043229C0A0}" destId="{F724ABE6-7820-4101-B819-58751E2E31DB}" srcOrd="0" destOrd="0" presId="urn:microsoft.com/office/officeart/2008/layout/HexagonCluster"/>
    <dgm:cxn modelId="{D6640C1A-3317-4A1C-9074-B6EC63F8FDB5}" type="presParOf" srcId="{F284E756-79CF-47B4-8980-E07459962F67}" destId="{D767E963-7363-4F56-8553-EDA1E96E3CC8}" srcOrd="22" destOrd="0" presId="urn:microsoft.com/office/officeart/2008/layout/HexagonCluster"/>
    <dgm:cxn modelId="{70A604FF-4DE3-4A09-843F-AA8FAAC2C9DE}" type="presParOf" srcId="{D767E963-7363-4F56-8553-EDA1E96E3CC8}" destId="{6B847BC8-FD73-4844-8D05-28F63817ABAE}" srcOrd="0" destOrd="0" presId="urn:microsoft.com/office/officeart/2008/layout/HexagonCluster"/>
    <dgm:cxn modelId="{6542783C-6D3B-4FCE-86BF-BC3D3775426A}" type="presParOf" srcId="{F284E756-79CF-47B4-8980-E07459962F67}" destId="{058BACBE-3123-4FFB-B144-354D75F03D38}" srcOrd="23" destOrd="0" presId="urn:microsoft.com/office/officeart/2008/layout/HexagonCluster"/>
    <dgm:cxn modelId="{BE48A0B3-9039-4052-B102-30F8A7A642CF}" type="presParOf" srcId="{058BACBE-3123-4FFB-B144-354D75F03D38}" destId="{C2CBBADD-C884-4DF8-B823-EC1196413D8E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6F8F5-479C-4D1E-9ACD-E63F7DCABC69}">
      <dsp:nvSpPr>
        <dsp:cNvPr id="0" name=""/>
        <dsp:cNvSpPr/>
      </dsp:nvSpPr>
      <dsp:spPr>
        <a:xfrm>
          <a:off x="0" y="1070412"/>
          <a:ext cx="8639175" cy="1427216"/>
        </a:xfrm>
        <a:prstGeom prst="notchedRightArrow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09CC4235-CFB8-4FE0-B726-89194BA01C5B}">
      <dsp:nvSpPr>
        <dsp:cNvPr id="0" name=""/>
        <dsp:cNvSpPr/>
      </dsp:nvSpPr>
      <dsp:spPr>
        <a:xfrm>
          <a:off x="2221" y="20373"/>
          <a:ext cx="1332674" cy="1345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Розвивати, навчати, виховувати одночасно.</a:t>
          </a:r>
          <a:endParaRPr lang="ru-RU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1" y="20373"/>
        <a:ext cx="1332674" cy="1345721"/>
      </dsp:txXfrm>
    </dsp:sp>
    <dsp:sp modelId="{A8673774-0274-4C7C-817F-5384CE61CB7C}">
      <dsp:nvSpPr>
        <dsp:cNvPr id="0" name=""/>
        <dsp:cNvSpPr/>
      </dsp:nvSpPr>
      <dsp:spPr>
        <a:xfrm>
          <a:off x="490157" y="1585244"/>
          <a:ext cx="356804" cy="35680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62854-46F6-4A01-A7D0-AAAD7BB9CBEA}">
      <dsp:nvSpPr>
        <dsp:cNvPr id="0" name=""/>
        <dsp:cNvSpPr/>
      </dsp:nvSpPr>
      <dsp:spPr>
        <a:xfrm>
          <a:off x="1376136" y="2140824"/>
          <a:ext cx="1572367" cy="142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Максимально враховувати індивідуальні здібності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учня.</a:t>
          </a:r>
          <a:endParaRPr lang="ru-RU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6136" y="2140824"/>
        <a:ext cx="1572367" cy="1427216"/>
      </dsp:txXfrm>
    </dsp:sp>
    <dsp:sp modelId="{B4D01F39-4DD6-4268-9CD0-93960446BC4E}">
      <dsp:nvSpPr>
        <dsp:cNvPr id="0" name=""/>
        <dsp:cNvSpPr/>
      </dsp:nvSpPr>
      <dsp:spPr>
        <a:xfrm>
          <a:off x="1983917" y="1605618"/>
          <a:ext cx="356804" cy="356804"/>
        </a:xfrm>
        <a:prstGeom prst="ellipse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81CFFD-456E-4E32-96E7-BFC4F6F4B548}">
      <dsp:nvSpPr>
        <dsp:cNvPr id="0" name=""/>
        <dsp:cNvSpPr/>
      </dsp:nvSpPr>
      <dsp:spPr>
        <a:xfrm>
          <a:off x="2989743" y="0"/>
          <a:ext cx="1555203" cy="142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Створювати позитивний мікроклімат в дитячому колективі.</a:t>
          </a:r>
          <a:endParaRPr lang="ru-RU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89743" y="0"/>
        <a:ext cx="1555203" cy="1427216"/>
      </dsp:txXfrm>
    </dsp:sp>
    <dsp:sp modelId="{CE91105C-A0AD-43A1-B7E1-855E06DCE1EE}">
      <dsp:nvSpPr>
        <dsp:cNvPr id="0" name=""/>
        <dsp:cNvSpPr/>
      </dsp:nvSpPr>
      <dsp:spPr>
        <a:xfrm>
          <a:off x="3588943" y="1605618"/>
          <a:ext cx="356804" cy="356804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076617-B29B-49E7-9E34-36921CAF61E7}">
      <dsp:nvSpPr>
        <dsp:cNvPr id="0" name=""/>
        <dsp:cNvSpPr/>
      </dsp:nvSpPr>
      <dsp:spPr>
        <a:xfrm>
          <a:off x="4586186" y="2140824"/>
          <a:ext cx="1479100" cy="142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Всебічно розвивати творчі здібності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дітей.</a:t>
          </a:r>
          <a:endParaRPr lang="ru-RU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86186" y="2140824"/>
        <a:ext cx="1479100" cy="1427216"/>
      </dsp:txXfrm>
    </dsp:sp>
    <dsp:sp modelId="{0D675F8F-8CB0-493C-93AC-0075D4A5D505}">
      <dsp:nvSpPr>
        <dsp:cNvPr id="0" name=""/>
        <dsp:cNvSpPr/>
      </dsp:nvSpPr>
      <dsp:spPr>
        <a:xfrm>
          <a:off x="5147334" y="1605618"/>
          <a:ext cx="356804" cy="356804"/>
        </a:xfrm>
        <a:prstGeom prst="ellipse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236314-7183-4C4C-9B66-7151750A5115}">
      <dsp:nvSpPr>
        <dsp:cNvPr id="0" name=""/>
        <dsp:cNvSpPr/>
      </dsp:nvSpPr>
      <dsp:spPr>
        <a:xfrm>
          <a:off x="6106526" y="0"/>
          <a:ext cx="1666509" cy="142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Формувати свідому, активну особистість та громадянина своєї країни.</a:t>
          </a:r>
          <a:endParaRPr lang="ru-RU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06526" y="0"/>
        <a:ext cx="1666509" cy="1427216"/>
      </dsp:txXfrm>
    </dsp:sp>
    <dsp:sp modelId="{80591DEA-54F3-4371-8F85-1AEC16FAA94F}">
      <dsp:nvSpPr>
        <dsp:cNvPr id="0" name=""/>
        <dsp:cNvSpPr/>
      </dsp:nvSpPr>
      <dsp:spPr>
        <a:xfrm>
          <a:off x="6761379" y="1605618"/>
          <a:ext cx="356804" cy="356804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9C021-2A29-4E3C-A546-5A7019232D1B}">
      <dsp:nvSpPr>
        <dsp:cNvPr id="0" name=""/>
        <dsp:cNvSpPr/>
      </dsp:nvSpPr>
      <dsp:spPr>
        <a:xfrm>
          <a:off x="2162704" y="1891179"/>
          <a:ext cx="1453089" cy="14530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Нестандартні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проведення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уроку</a:t>
          </a:r>
          <a:endParaRPr kumimoji="0" lang="ru-RU" altLang="ru-RU" sz="1200" b="1" i="0" u="none" strike="noStrike" kern="1200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375504" y="2103979"/>
        <a:ext cx="1027489" cy="1027489"/>
      </dsp:txXfrm>
    </dsp:sp>
    <dsp:sp modelId="{023DE8A4-8D4A-4428-A1A7-54C8B3806111}">
      <dsp:nvSpPr>
        <dsp:cNvPr id="0" name=""/>
        <dsp:cNvSpPr/>
      </dsp:nvSpPr>
      <dsp:spPr>
        <a:xfrm rot="16200000">
          <a:off x="2671244" y="1650543"/>
          <a:ext cx="436009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878349" y="1662274"/>
        <a:ext cx="21800" cy="21800"/>
      </dsp:txXfrm>
    </dsp:sp>
    <dsp:sp modelId="{7B27075C-C3C9-4032-841A-99C6A805364E}">
      <dsp:nvSpPr>
        <dsp:cNvPr id="0" name=""/>
        <dsp:cNvSpPr/>
      </dsp:nvSpPr>
      <dsp:spPr>
        <a:xfrm>
          <a:off x="2162704" y="2080"/>
          <a:ext cx="1453089" cy="14530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- гра</a:t>
          </a:r>
          <a:endParaRPr kumimoji="0" lang="ru-RU" altLang="ru-RU" sz="1200" b="1" i="0" u="none" strike="noStrike" kern="1200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375504" y="214880"/>
        <a:ext cx="1027489" cy="1027489"/>
      </dsp:txXfrm>
    </dsp:sp>
    <dsp:sp modelId="{8BA44354-C194-479B-B5AA-A4E8520EE096}">
      <dsp:nvSpPr>
        <dsp:cNvPr id="0" name=""/>
        <dsp:cNvSpPr/>
      </dsp:nvSpPr>
      <dsp:spPr>
        <a:xfrm rot="20520000">
          <a:off x="3569564" y="2303210"/>
          <a:ext cx="436009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76669" y="2314942"/>
        <a:ext cx="21800" cy="21800"/>
      </dsp:txXfrm>
    </dsp:sp>
    <dsp:sp modelId="{6FF59A74-4219-4031-8B9D-95BD63F41F5D}">
      <dsp:nvSpPr>
        <dsp:cNvPr id="0" name=""/>
        <dsp:cNvSpPr/>
      </dsp:nvSpPr>
      <dsp:spPr>
        <a:xfrm>
          <a:off x="3959344" y="1307416"/>
          <a:ext cx="1453089" cy="1453089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подорож</a:t>
          </a:r>
          <a:endParaRPr kumimoji="0" lang="ru-RU" altLang="ru-RU" sz="1200" b="1" i="0" u="none" strike="noStrike" kern="1200" cap="none" normalizeH="0" baseline="0" dirty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172144" y="1520216"/>
        <a:ext cx="1027489" cy="1027489"/>
      </dsp:txXfrm>
    </dsp:sp>
    <dsp:sp modelId="{A981053D-1120-4795-B231-835FF900336D}">
      <dsp:nvSpPr>
        <dsp:cNvPr id="0" name=""/>
        <dsp:cNvSpPr/>
      </dsp:nvSpPr>
      <dsp:spPr>
        <a:xfrm rot="3240000">
          <a:off x="3226436" y="3359249"/>
          <a:ext cx="436009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433541" y="3370980"/>
        <a:ext cx="21800" cy="21800"/>
      </dsp:txXfrm>
    </dsp:sp>
    <dsp:sp modelId="{8043D17D-FEBA-44C0-887D-F7ABFC0D23EF}">
      <dsp:nvSpPr>
        <dsp:cNvPr id="0" name=""/>
        <dsp:cNvSpPr/>
      </dsp:nvSpPr>
      <dsp:spPr>
        <a:xfrm>
          <a:off x="3273089" y="3419493"/>
          <a:ext cx="1453089" cy="1453089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дослідження</a:t>
          </a:r>
          <a:endParaRPr kumimoji="0" lang="ru-RU" altLang="ru-RU" sz="1200" b="1" i="0" u="none" strike="noStrike" kern="1200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485889" y="3632293"/>
        <a:ext cx="1027489" cy="1027489"/>
      </dsp:txXfrm>
    </dsp:sp>
    <dsp:sp modelId="{FFF631DF-8705-4691-B78C-D0309513E3F7}">
      <dsp:nvSpPr>
        <dsp:cNvPr id="0" name=""/>
        <dsp:cNvSpPr/>
      </dsp:nvSpPr>
      <dsp:spPr>
        <a:xfrm rot="7560000">
          <a:off x="2116052" y="3359249"/>
          <a:ext cx="436009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323156" y="3370980"/>
        <a:ext cx="21800" cy="21800"/>
      </dsp:txXfrm>
    </dsp:sp>
    <dsp:sp modelId="{40C875F3-B9D1-43F9-AA72-002697C43688}">
      <dsp:nvSpPr>
        <dsp:cNvPr id="0" name=""/>
        <dsp:cNvSpPr/>
      </dsp:nvSpPr>
      <dsp:spPr>
        <a:xfrm>
          <a:off x="1052320" y="3419493"/>
          <a:ext cx="1453089" cy="1453089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конференція</a:t>
          </a:r>
          <a:endParaRPr kumimoji="0" lang="ru-RU" altLang="ru-RU" sz="1200" b="1" i="0" u="none" strike="noStrike" kern="1200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265120" y="3632293"/>
        <a:ext cx="1027489" cy="1027489"/>
      </dsp:txXfrm>
    </dsp:sp>
    <dsp:sp modelId="{53129100-1D7F-44C6-AB39-42BF4BB8F820}">
      <dsp:nvSpPr>
        <dsp:cNvPr id="0" name=""/>
        <dsp:cNvSpPr/>
      </dsp:nvSpPr>
      <dsp:spPr>
        <a:xfrm rot="11880000">
          <a:off x="1772924" y="2303210"/>
          <a:ext cx="436009" cy="45263"/>
        </a:xfrm>
        <a:custGeom>
          <a:avLst/>
          <a:gdLst/>
          <a:ahLst/>
          <a:cxnLst/>
          <a:rect l="0" t="0" r="0" b="0"/>
          <a:pathLst>
            <a:path>
              <a:moveTo>
                <a:pt x="0" y="25681"/>
              </a:moveTo>
              <a:lnTo>
                <a:pt x="453534" y="256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980029" y="2314942"/>
        <a:ext cx="21800" cy="21800"/>
      </dsp:txXfrm>
    </dsp:sp>
    <dsp:sp modelId="{1F74464E-8382-4A35-94E7-DD2E1A03B21A}">
      <dsp:nvSpPr>
        <dsp:cNvPr id="0" name=""/>
        <dsp:cNvSpPr/>
      </dsp:nvSpPr>
      <dsp:spPr>
        <a:xfrm>
          <a:off x="366064" y="1307416"/>
          <a:ext cx="1453089" cy="1453089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Мульти -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медійний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урок</a:t>
          </a:r>
          <a:endParaRPr kumimoji="0" lang="ru-RU" altLang="ru-RU" sz="1200" b="1" i="0" u="none" strike="noStrike" kern="1200" cap="none" normalizeH="0" baseline="0" smtClean="0">
            <a:ln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78864" y="1520216"/>
        <a:ext cx="1027489" cy="10274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7F4BA-5BFC-4C07-B03A-A0ED320FB146}">
      <dsp:nvSpPr>
        <dsp:cNvPr id="0" name=""/>
        <dsp:cNvSpPr/>
      </dsp:nvSpPr>
      <dsp:spPr>
        <a:xfrm rot="10800000">
          <a:off x="1706798" y="430"/>
          <a:ext cx="5760791" cy="102308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53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Тиждень української мови та літератури у школі</a:t>
          </a:r>
          <a:endParaRPr lang="uk-UA" sz="2300" kern="1200" dirty="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962570" y="430"/>
        <a:ext cx="5505019" cy="1023087"/>
      </dsp:txXfrm>
    </dsp:sp>
    <dsp:sp modelId="{03736365-0090-4EF4-872C-96124248EE90}">
      <dsp:nvSpPr>
        <dsp:cNvPr id="0" name=""/>
        <dsp:cNvSpPr/>
      </dsp:nvSpPr>
      <dsp:spPr>
        <a:xfrm>
          <a:off x="1195254" y="430"/>
          <a:ext cx="1023087" cy="102308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2C69A-22B0-4AE8-AA33-1A293641E4CF}">
      <dsp:nvSpPr>
        <dsp:cNvPr id="0" name=""/>
        <dsp:cNvSpPr/>
      </dsp:nvSpPr>
      <dsp:spPr>
        <a:xfrm rot="10800000">
          <a:off x="1706798" y="1328916"/>
          <a:ext cx="5760791" cy="1023087"/>
        </a:xfrm>
        <a:prstGeom prst="homePlat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53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Позакласні заходи з української мови та літератури </a:t>
          </a:r>
          <a:endParaRPr lang="uk-UA" sz="2300" kern="1200" dirty="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962570" y="1328916"/>
        <a:ext cx="5505019" cy="1023087"/>
      </dsp:txXfrm>
    </dsp:sp>
    <dsp:sp modelId="{4EE7F0BB-299D-4797-AC27-89DD68848430}">
      <dsp:nvSpPr>
        <dsp:cNvPr id="0" name=""/>
        <dsp:cNvSpPr/>
      </dsp:nvSpPr>
      <dsp:spPr>
        <a:xfrm>
          <a:off x="1195254" y="1328916"/>
          <a:ext cx="1023087" cy="1023087"/>
        </a:xfrm>
        <a:prstGeom prst="ellipse">
          <a:avLst/>
        </a:prstGeom>
        <a:solidFill>
          <a:schemeClr val="accent4">
            <a:tint val="50000"/>
            <a:hueOff val="3815842"/>
            <a:satOff val="-20052"/>
            <a:lumOff val="-1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F7FDC-AD15-4933-A307-366A4D98D36F}">
      <dsp:nvSpPr>
        <dsp:cNvPr id="0" name=""/>
        <dsp:cNvSpPr/>
      </dsp:nvSpPr>
      <dsp:spPr>
        <a:xfrm rot="10800000">
          <a:off x="1706798" y="2657402"/>
          <a:ext cx="5760791" cy="1023087"/>
        </a:xfrm>
        <a:prstGeom prst="homePlat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53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Всеукраїнські конкурси знавців та читців української мови та літератури  </a:t>
          </a:r>
          <a:endParaRPr lang="uk-UA" sz="2300" kern="1200" dirty="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962570" y="2657402"/>
        <a:ext cx="5505019" cy="1023087"/>
      </dsp:txXfrm>
    </dsp:sp>
    <dsp:sp modelId="{047070CD-4DD0-4C84-82A0-5B89606CAFD2}">
      <dsp:nvSpPr>
        <dsp:cNvPr id="0" name=""/>
        <dsp:cNvSpPr/>
      </dsp:nvSpPr>
      <dsp:spPr>
        <a:xfrm>
          <a:off x="1195254" y="2657402"/>
          <a:ext cx="1023087" cy="1023087"/>
        </a:xfrm>
        <a:prstGeom prst="ellipse">
          <a:avLst/>
        </a:prstGeom>
        <a:solidFill>
          <a:schemeClr val="accent4">
            <a:tint val="50000"/>
            <a:hueOff val="7631683"/>
            <a:satOff val="-40104"/>
            <a:lumOff val="-2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5B484-6E78-455E-9EDD-E81399E7EF9F}">
      <dsp:nvSpPr>
        <dsp:cNvPr id="0" name=""/>
        <dsp:cNvSpPr/>
      </dsp:nvSpPr>
      <dsp:spPr>
        <a:xfrm rot="10800000">
          <a:off x="1706798" y="3985888"/>
          <a:ext cx="5760791" cy="1023087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53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smtClean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Всеукраїнські учнівські олімпіади з української мови та літератури</a:t>
          </a:r>
          <a:endParaRPr lang="uk-UA" sz="2300" kern="1200">
            <a:ln>
              <a:solidFill>
                <a:srgbClr val="0000FF"/>
              </a:solidFill>
            </a:ln>
            <a:solidFill>
              <a:srgbClr val="00206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sp:txBody>
      <dsp:txXfrm rot="10800000">
        <a:off x="1962570" y="3985888"/>
        <a:ext cx="5505019" cy="1023087"/>
      </dsp:txXfrm>
    </dsp:sp>
    <dsp:sp modelId="{2CF1A471-EA07-4FAF-AED5-8E8960664A60}">
      <dsp:nvSpPr>
        <dsp:cNvPr id="0" name=""/>
        <dsp:cNvSpPr/>
      </dsp:nvSpPr>
      <dsp:spPr>
        <a:xfrm>
          <a:off x="1195254" y="3985888"/>
          <a:ext cx="1023087" cy="1023087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DCB8F-9EF2-4199-925E-5D1C593DE108}">
      <dsp:nvSpPr>
        <dsp:cNvPr id="0" name=""/>
        <dsp:cNvSpPr/>
      </dsp:nvSpPr>
      <dsp:spPr>
        <a:xfrm>
          <a:off x="1846849" y="2738333"/>
          <a:ext cx="1673292" cy="143683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Сприяти та заохочувати  дітей до участі у шкільних конкурсах, олімпіадах</a:t>
          </a:r>
          <a:endParaRPr lang="ru-RU" sz="1200" kern="1200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06026" y="2960884"/>
        <a:ext cx="1154938" cy="991729"/>
      </dsp:txXfrm>
    </dsp:sp>
    <dsp:sp modelId="{865DA43C-9CA7-496A-B367-90F0807E257F}">
      <dsp:nvSpPr>
        <dsp:cNvPr id="0" name=""/>
        <dsp:cNvSpPr/>
      </dsp:nvSpPr>
      <dsp:spPr>
        <a:xfrm>
          <a:off x="1886773" y="3380882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577F1-E77A-4919-BFD6-A386D0AA18CB}">
      <dsp:nvSpPr>
        <dsp:cNvPr id="0" name=""/>
        <dsp:cNvSpPr/>
      </dsp:nvSpPr>
      <dsp:spPr>
        <a:xfrm>
          <a:off x="406894" y="1944051"/>
          <a:ext cx="1673292" cy="1436831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0A81E-8990-40BD-B9D4-2E288E24D6FE}">
      <dsp:nvSpPr>
        <dsp:cNvPr id="0" name=""/>
        <dsp:cNvSpPr/>
      </dsp:nvSpPr>
      <dsp:spPr>
        <a:xfrm>
          <a:off x="1553180" y="3190292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E374F-DB6D-4AAF-A0AF-10A9940139DA}">
      <dsp:nvSpPr>
        <dsp:cNvPr id="0" name=""/>
        <dsp:cNvSpPr/>
      </dsp:nvSpPr>
      <dsp:spPr>
        <a:xfrm>
          <a:off x="3286803" y="1939888"/>
          <a:ext cx="1673292" cy="143683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545980" y="2162439"/>
        <a:ext cx="1154938" cy="991729"/>
      </dsp:txXfrm>
    </dsp:sp>
    <dsp:sp modelId="{80D687EC-6089-46AC-B94F-CEF047223F61}">
      <dsp:nvSpPr>
        <dsp:cNvPr id="0" name=""/>
        <dsp:cNvSpPr/>
      </dsp:nvSpPr>
      <dsp:spPr>
        <a:xfrm>
          <a:off x="4438412" y="3182427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85ABF-B6F2-4971-8204-15EAA34676EB}">
      <dsp:nvSpPr>
        <dsp:cNvPr id="0" name=""/>
        <dsp:cNvSpPr/>
      </dsp:nvSpPr>
      <dsp:spPr>
        <a:xfrm>
          <a:off x="4698127" y="2691878"/>
          <a:ext cx="1673292" cy="1436831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E2FC9-61CD-49D5-8E21-7861690FA779}">
      <dsp:nvSpPr>
        <dsp:cNvPr id="0" name=""/>
        <dsp:cNvSpPr/>
      </dsp:nvSpPr>
      <dsp:spPr>
        <a:xfrm>
          <a:off x="4766682" y="3374868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E9CFD-E03B-4F8C-A944-FF13DAAE15DB}">
      <dsp:nvSpPr>
        <dsp:cNvPr id="0" name=""/>
        <dsp:cNvSpPr/>
      </dsp:nvSpPr>
      <dsp:spPr>
        <a:xfrm>
          <a:off x="1846849" y="1150232"/>
          <a:ext cx="1673292" cy="143683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З метою підвищення педагогічної майстерності займатися самоосвітою</a:t>
          </a:r>
          <a:endParaRPr lang="ru-RU" sz="1200" kern="120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06026" y="1372783"/>
        <a:ext cx="1154938" cy="991729"/>
      </dsp:txXfrm>
    </dsp:sp>
    <dsp:sp modelId="{99EC6521-86EF-43BE-BAA8-78A7554805A0}">
      <dsp:nvSpPr>
        <dsp:cNvPr id="0" name=""/>
        <dsp:cNvSpPr/>
      </dsp:nvSpPr>
      <dsp:spPr>
        <a:xfrm>
          <a:off x="2993134" y="1177525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E1BC0-BB9B-40E1-8739-6551174637B3}">
      <dsp:nvSpPr>
        <dsp:cNvPr id="0" name=""/>
        <dsp:cNvSpPr/>
      </dsp:nvSpPr>
      <dsp:spPr>
        <a:xfrm>
          <a:off x="3286803" y="351324"/>
          <a:ext cx="1673292" cy="1436831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A1BBB-A1B3-4F26-BC90-5F86239DC666}">
      <dsp:nvSpPr>
        <dsp:cNvPr id="0" name=""/>
        <dsp:cNvSpPr/>
      </dsp:nvSpPr>
      <dsp:spPr>
        <a:xfrm>
          <a:off x="3333826" y="987860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AD629-635D-4843-9372-A7ECA61522B1}">
      <dsp:nvSpPr>
        <dsp:cNvPr id="0" name=""/>
        <dsp:cNvSpPr/>
      </dsp:nvSpPr>
      <dsp:spPr>
        <a:xfrm>
          <a:off x="4758700" y="1137022"/>
          <a:ext cx="1673292" cy="143683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Поповнювати матеріали уроків, шкільних та позашкільних заходів</a:t>
          </a:r>
          <a:endParaRPr lang="ru-RU" sz="1200" kern="1200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017877" y="1359573"/>
        <a:ext cx="1154938" cy="991729"/>
      </dsp:txXfrm>
    </dsp:sp>
    <dsp:sp modelId="{5219EAB4-2ADA-4E71-9785-634E15E87A0F}">
      <dsp:nvSpPr>
        <dsp:cNvPr id="0" name=""/>
        <dsp:cNvSpPr/>
      </dsp:nvSpPr>
      <dsp:spPr>
        <a:xfrm>
          <a:off x="6173810" y="1783529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4BACE-91D2-4DC9-BBF4-F03F37B1794C}">
      <dsp:nvSpPr>
        <dsp:cNvPr id="0" name=""/>
        <dsp:cNvSpPr/>
      </dsp:nvSpPr>
      <dsp:spPr>
        <a:xfrm>
          <a:off x="6177371" y="1945897"/>
          <a:ext cx="1673292" cy="1436831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2C3E-8185-4F62-94F4-913F236FFDB7}">
      <dsp:nvSpPr>
        <dsp:cNvPr id="0" name=""/>
        <dsp:cNvSpPr/>
      </dsp:nvSpPr>
      <dsp:spPr>
        <a:xfrm rot="11401534" flipH="1" flipV="1">
          <a:off x="1901825" y="527761"/>
          <a:ext cx="372168" cy="533739"/>
        </a:xfrm>
        <a:prstGeom prst="hexagon">
          <a:avLst>
            <a:gd name="adj" fmla="val 25000"/>
            <a:gd name="vf" fmla="val 115470"/>
          </a:avLst>
        </a:prstGeom>
        <a:noFill/>
        <a:ln w="12700" cap="rnd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C4836-33B3-496C-803C-9F75EE2847AC}">
      <dsp:nvSpPr>
        <dsp:cNvPr id="0" name=""/>
        <dsp:cNvSpPr/>
      </dsp:nvSpPr>
      <dsp:spPr>
        <a:xfrm>
          <a:off x="6165825" y="366590"/>
          <a:ext cx="1673292" cy="143683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ysClr val="windowText" lastClr="000000"/>
              </a:solidFill>
              <a:latin typeface="Trebuchet MS" panose="020B0603020202020204"/>
              <a:ea typeface="+mn-ea"/>
              <a:cs typeface="+mn-cs"/>
            </a:rPr>
            <a:t>Приймати участь в професійних конкурсах</a:t>
          </a:r>
          <a:endParaRPr lang="ru-RU" sz="1200" kern="1200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425002" y="589141"/>
        <a:ext cx="1154938" cy="991729"/>
      </dsp:txXfrm>
    </dsp:sp>
    <dsp:sp modelId="{7CD81E01-CD6F-4605-815F-0A89DA6E1705}">
      <dsp:nvSpPr>
        <dsp:cNvPr id="0" name=""/>
        <dsp:cNvSpPr/>
      </dsp:nvSpPr>
      <dsp:spPr>
        <a:xfrm>
          <a:off x="7613764" y="1010527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27B10-7F49-4ED6-86BF-6C00349032B2}">
      <dsp:nvSpPr>
        <dsp:cNvPr id="0" name=""/>
        <dsp:cNvSpPr/>
      </dsp:nvSpPr>
      <dsp:spPr>
        <a:xfrm flipV="1">
          <a:off x="7600341" y="1398252"/>
          <a:ext cx="45714" cy="45719"/>
        </a:xfrm>
        <a:prstGeom prst="hexagon">
          <a:avLst>
            <a:gd name="adj" fmla="val 25000"/>
            <a:gd name="vf" fmla="val 115470"/>
          </a:avLst>
        </a:prstGeom>
        <a:solidFill>
          <a:srgbClr val="90C226">
            <a:lumMod val="40000"/>
            <a:lumOff val="60000"/>
            <a:alpha val="90000"/>
          </a:srgb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B889F-664D-4747-92A2-65BD4A4BDC90}">
      <dsp:nvSpPr>
        <dsp:cNvPr id="0" name=""/>
        <dsp:cNvSpPr/>
      </dsp:nvSpPr>
      <dsp:spPr>
        <a:xfrm>
          <a:off x="1087481" y="4241018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BD4EE-059F-4AF1-9022-EAAC4001E61E}">
      <dsp:nvSpPr>
        <dsp:cNvPr id="0" name=""/>
        <dsp:cNvSpPr/>
      </dsp:nvSpPr>
      <dsp:spPr>
        <a:xfrm flipH="1" flipV="1">
          <a:off x="1509639" y="4554475"/>
          <a:ext cx="45714" cy="1208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>
            <a:solidFill>
              <a:sysClr val="windowText" lastClr="000000"/>
            </a:solidFill>
            <a:latin typeface="Trebuchet MS" panose="020B0603020202020204"/>
            <a:ea typeface="+mn-ea"/>
            <a:cs typeface="+mn-cs"/>
          </a:endParaRPr>
        </a:p>
      </dsp:txBody>
      <dsp:txXfrm rot="10800000">
        <a:off x="1517258" y="4574622"/>
        <a:ext cx="30476" cy="80586"/>
      </dsp:txXfrm>
    </dsp:sp>
    <dsp:sp modelId="{F724ABE6-7820-4101-B819-58751E2E31DB}">
      <dsp:nvSpPr>
        <dsp:cNvPr id="0" name=""/>
        <dsp:cNvSpPr/>
      </dsp:nvSpPr>
      <dsp:spPr>
        <a:xfrm>
          <a:off x="7585329" y="2595970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47BC8-FD73-4844-8D05-28F63817ABAE}">
      <dsp:nvSpPr>
        <dsp:cNvPr id="0" name=""/>
        <dsp:cNvSpPr/>
      </dsp:nvSpPr>
      <dsp:spPr>
        <a:xfrm>
          <a:off x="6165825" y="3540479"/>
          <a:ext cx="1673292" cy="143683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90C226">
                <a:hueOff val="0"/>
                <a:satOff val="0"/>
                <a:lumOff val="0"/>
                <a:alphaOff val="0"/>
                <a:tint val="65000"/>
                <a:lumMod val="110000"/>
              </a:srgbClr>
            </a:gs>
            <a:gs pos="88000">
              <a:srgbClr val="90C226">
                <a:hueOff val="0"/>
                <a:satOff val="0"/>
                <a:lumOff val="0"/>
                <a:alphaOff val="0"/>
                <a:tint val="90000"/>
              </a:srgbClr>
            </a:gs>
          </a:gsLst>
          <a:lin ang="5400000" scaled="0"/>
        </a:gra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BBADD-C884-4DF8-B823-EC1196413D8E}">
      <dsp:nvSpPr>
        <dsp:cNvPr id="0" name=""/>
        <dsp:cNvSpPr/>
      </dsp:nvSpPr>
      <dsp:spPr>
        <a:xfrm>
          <a:off x="7627073" y="4171001"/>
          <a:ext cx="195187" cy="16838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BDF7C-0FEA-4050-A61B-87131734AB57}" type="datetimeFigureOut">
              <a:rPr lang="uk-UA" smtClean="0"/>
              <a:pPr/>
              <a:t>28.05.2024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1DBA2-9B93-4DB4-B53C-0065E373E2B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5701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6895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0960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8390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0913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4493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798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4402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6781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791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828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2272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56B32-31FF-4555-878E-9143239AA107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34AB-CA89-4A72-B089-F0F8DAF78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76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1.png"/><Relationship Id="rId7" Type="http://schemas.openxmlformats.org/officeDocument/2006/relationships/image" Target="../media/image6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diagramColors" Target="../diagrams/colors4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6130" t="6471" r="7334" b="3347"/>
          <a:stretch/>
        </p:blipFill>
        <p:spPr>
          <a:xfrm>
            <a:off x="0" y="21684"/>
            <a:ext cx="9144000" cy="67553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6400" y="2200266"/>
            <a:ext cx="443378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uk-UA" sz="54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Портфоліо</a:t>
            </a:r>
            <a:endParaRPr lang="ru-RU" sz="54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3667" y="2960914"/>
            <a:ext cx="489857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2400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uk-UA" sz="24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чителя української мови </a:t>
            </a:r>
          </a:p>
          <a:p>
            <a:pPr algn="ctr"/>
            <a:r>
              <a:rPr lang="uk-UA" sz="2400" b="1" i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</a:t>
            </a:r>
            <a:r>
              <a:rPr lang="uk-UA" sz="24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літератури</a:t>
            </a:r>
          </a:p>
          <a:p>
            <a:pPr algn="ctr"/>
            <a:r>
              <a:rPr lang="uk-UA" sz="24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Новозаводського</a:t>
            </a:r>
            <a:r>
              <a:rPr lang="uk-UA" sz="24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ліцею</a:t>
            </a:r>
            <a:endParaRPr lang="ru-RU" sz="2400" b="1" i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6800" y="4078514"/>
            <a:ext cx="4818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Журавської</a:t>
            </a:r>
          </a:p>
          <a:p>
            <a:pPr algn="ctr"/>
            <a:r>
              <a:rPr lang="uk-UA" sz="3200" b="1" dirty="0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Людмили Миколаївни</a:t>
            </a:r>
          </a:p>
        </p:txBody>
      </p:sp>
      <p:pic>
        <p:nvPicPr>
          <p:cNvPr id="4098" name="Picture 2" descr="5a1c4d1132e5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1984" y="160338"/>
            <a:ext cx="1547813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099" name="Picture 3" descr="kisspng-ladybird-beetle-clip-art-painted-red-ladybug-5a8805fcefe1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150" flipH="1">
            <a:off x="4489839" y="1772981"/>
            <a:ext cx="622879" cy="37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0" name="Picture 4" descr="5a1c40852fdf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3771">
            <a:off x="1506229" y="4612533"/>
            <a:ext cx="475599" cy="47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1" name="Picture 5" descr="5a1cb6f55a1e7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71701">
            <a:off x="6509254" y="5467226"/>
            <a:ext cx="1323621" cy="102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4697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312738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Picture 6" descr="ÐÐ°ÑÑÐ¸Ð½ÐºÐ¸ Ð¿Ð¾ Ð·Ð°Ð¿ÑÐ¾ÑÑ ÑÐ½ÑÐµÑÐ°ÐºÑÐ¸Ð²Ð½Ñ Ð¼ÐµÑÐ¾Ð´Ð¸ Ð½Ð°Ð²ÑÐ°Ð½Ð½Ñ Ð½Ð° ÑÑÐ¾ÐºÐ°Ñ Ð³ÐµÐ¾Ð³ÑÐ°ÑÑÑ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027" y="253614"/>
            <a:ext cx="7705725" cy="64373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9257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312738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99458" y="1110049"/>
            <a:ext cx="7551269" cy="332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Підвищити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результативність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у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навчанні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</a:t>
            </a:r>
          </a:p>
          <a:p>
            <a:pPr marR="0" lvl="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Диференціювати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роботу учнів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під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час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виконання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тренувальних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вправ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</a:t>
            </a:r>
          </a:p>
          <a:p>
            <a:pPr marR="0" lvl="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lang="uk-UA" altLang="ru-RU" sz="1800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Сприяти у</a:t>
            </a:r>
            <a:r>
              <a:rPr kumimoji="0" lang="uk-UA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свідомленню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значущості отриманих знань.</a:t>
            </a:r>
          </a:p>
          <a:p>
            <a:pPr marR="0" lvl="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Розвивати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вміння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працювати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над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розв’язуванням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важливих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проблем як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самостійно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так і в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групі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</a:t>
            </a:r>
          </a:p>
          <a:p>
            <a:pPr marR="0" lvl="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Формувати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вміння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робити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вибір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приймати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рішення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і нести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відповідальність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за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прийняте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рішення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</a:t>
            </a:r>
          </a:p>
          <a:p>
            <a:pPr marR="0" lvl="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Залучати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учнів до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позакласної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та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позашкільної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діяльності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яка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сприяє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розвитку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в учнів 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творчості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(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олімпіади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конкурси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участь у заходах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тижня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української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мови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та </a:t>
            </a:r>
            <a:r>
              <a:rPr kumimoji="0" lang="ru-RU" alt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ін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.)</a:t>
            </a:r>
            <a:endParaRPr kumimoji="0" lang="en-US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09600" marR="0" lvl="0" indent="-60960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endParaRPr kumimoji="0" lang="ru-RU" altLang="ru-RU" sz="5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4779" y="419006"/>
            <a:ext cx="6873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Ставлю перед собою </a:t>
            </a:r>
            <a:r>
              <a:rPr lang="ru-RU" sz="3200" b="1" i="1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такі</a:t>
            </a:r>
            <a:r>
              <a:rPr lang="ru-RU" sz="3200" b="1" i="1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завдання</a:t>
            </a:r>
            <a:r>
              <a:rPr lang="ru-RU" sz="3200" b="1" i="1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ru-RU" sz="2000" b="1" i="1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 descr="Картинка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81" y="267669"/>
            <a:ext cx="1048877" cy="1684760"/>
          </a:xfrm>
          <a:prstGeom prst="rect">
            <a:avLst/>
          </a:prstGeom>
          <a:noFill/>
        </p:spPr>
      </p:pic>
      <p:pic>
        <p:nvPicPr>
          <p:cNvPr id="11" name="Picture 2" descr="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599" y="4873555"/>
            <a:ext cx="1603665" cy="15296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36643" y="4275668"/>
            <a:ext cx="7183357" cy="176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lang="en-US" altLang="ru-RU" b="1" dirty="0">
                <a:solidFill>
                  <a:srgbClr val="1F497D"/>
                </a:solidFill>
              </a:rPr>
              <a:t> </a:t>
            </a:r>
            <a:r>
              <a:rPr lang="uk-UA" altLang="ru-RU" b="1" dirty="0" smtClean="0">
                <a:solidFill>
                  <a:srgbClr val="1F497D"/>
                </a:solidFill>
              </a:rPr>
              <a:t>         </a:t>
            </a:r>
            <a:r>
              <a:rPr lang="ru-RU" altLang="ru-RU" sz="3200" b="1" i="1" dirty="0" err="1" smtClean="0">
                <a:ln w="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Очікувані</a:t>
            </a:r>
            <a:r>
              <a:rPr lang="ru-RU" altLang="ru-RU" sz="3200" b="1" i="1" dirty="0" smtClean="0">
                <a:ln w="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altLang="ru-RU" sz="3200" b="1" i="1" dirty="0" err="1">
                <a:ln w="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результати</a:t>
            </a:r>
            <a:r>
              <a:rPr lang="ru-RU" altLang="ru-RU" sz="3200" b="1" i="1" dirty="0">
                <a:ln w="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marL="285750" lvl="0" indent="-2857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Розвинеться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у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школярів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пізнавальний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інтерес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до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вивчення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предмету. </a:t>
            </a:r>
          </a:p>
          <a:p>
            <a:pPr marL="285750" lvl="0" indent="-2857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Поліпшиться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засвоєння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нового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матеріалу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,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учні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краще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сприйматимуть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інформацію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.</a:t>
            </a:r>
          </a:p>
          <a:p>
            <a:pPr marL="285750" lvl="0" indent="-285750" defTabSz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280988" algn="l"/>
                <a:tab pos="738188" algn="l"/>
                <a:tab pos="1195388" algn="l"/>
                <a:tab pos="1652588" algn="l"/>
                <a:tab pos="2109788" algn="l"/>
                <a:tab pos="2566988" algn="l"/>
                <a:tab pos="3024188" algn="l"/>
                <a:tab pos="3481388" algn="l"/>
                <a:tab pos="3938588" algn="l"/>
                <a:tab pos="4395788" algn="l"/>
                <a:tab pos="4852988" algn="l"/>
                <a:tab pos="5310188" algn="l"/>
                <a:tab pos="5767388" algn="l"/>
                <a:tab pos="6224588" algn="l"/>
                <a:tab pos="6681788" algn="l"/>
                <a:tab pos="7138988" algn="l"/>
                <a:tab pos="7596188" algn="l"/>
                <a:tab pos="8053388" algn="l"/>
                <a:tab pos="8510588" algn="l"/>
                <a:tab pos="8967788" algn="l"/>
                <a:tab pos="9424988" algn="l"/>
              </a:tabLst>
              <a:defRPr/>
            </a:pP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Підвищиться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пізнавальна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активність</a:t>
            </a:r>
            <a:r>
              <a:rPr lang="ru-RU" altLang="ru-RU" b="1" dirty="0" smtClean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дітей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 на </a:t>
            </a:r>
            <a:r>
              <a:rPr lang="ru-RU" altLang="ru-RU" b="1" dirty="0" err="1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уроці</a:t>
            </a:r>
            <a:r>
              <a:rPr lang="ru-RU" altLang="ru-RU" b="1" dirty="0">
                <a:solidFill>
                  <a:sysClr val="windowText" lastClr="000000"/>
                </a:solidFill>
                <a:latin typeface="Bookman Old Style" panose="02050604050505020204" pitchFamily="18" charset="0"/>
              </a:rPr>
              <a:t>.</a:t>
            </a:r>
            <a:endParaRPr lang="uk-UA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674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1062" y="160338"/>
            <a:ext cx="8804988" cy="6520380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630328148"/>
              </p:ext>
            </p:extLst>
          </p:nvPr>
        </p:nvGraphicFramePr>
        <p:xfrm>
          <a:off x="624114" y="1424537"/>
          <a:ext cx="7968343" cy="487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Горизонтальный свиток 1"/>
          <p:cNvSpPr/>
          <p:nvPr/>
        </p:nvSpPr>
        <p:spPr>
          <a:xfrm>
            <a:off x="1115729" y="149409"/>
            <a:ext cx="6915653" cy="1191274"/>
          </a:xfrm>
          <a:prstGeom prst="horizontalScroll">
            <a:avLst/>
          </a:prstGeom>
          <a:solidFill>
            <a:srgbClr val="FDEF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15086" y="312739"/>
            <a:ext cx="6294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72AA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Творчий підхід до проведення уроків-</a:t>
            </a:r>
          </a:p>
          <a:p>
            <a:pPr algn="ctr"/>
            <a:r>
              <a:rPr lang="uk-UA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72AA9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запорука успішного засвоєння знань </a:t>
            </a:r>
            <a:endParaRPr lang="ru-RU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272AA9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968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312738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9125" y="312738"/>
            <a:ext cx="7991676" cy="988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Інтерактивне навчання</a:t>
            </a:r>
            <a:endParaRPr lang="uk-UA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24" name="Down Arrow Callout 3"/>
          <p:cNvSpPr/>
          <p:nvPr/>
        </p:nvSpPr>
        <p:spPr>
          <a:xfrm>
            <a:off x="3378726" y="1657926"/>
            <a:ext cx="1913512" cy="864613"/>
          </a:xfrm>
          <a:prstGeom prst="downArrowCallout">
            <a:avLst/>
          </a:prstGeom>
          <a:solidFill>
            <a:srgbClr val="BDE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en-US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Мета:</a:t>
            </a:r>
          </a:p>
        </p:txBody>
      </p:sp>
      <p:pic>
        <p:nvPicPr>
          <p:cNvPr id="2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97" y="2433562"/>
            <a:ext cx="2019300" cy="1143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97" y="3780397"/>
            <a:ext cx="2019300" cy="1143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97" y="5146917"/>
            <a:ext cx="2019300" cy="1143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8" name="Round Diagonal Corner Rectangle 7"/>
          <p:cNvSpPr/>
          <p:nvPr/>
        </p:nvSpPr>
        <p:spPr>
          <a:xfrm>
            <a:off x="2841097" y="2829167"/>
            <a:ext cx="5417820" cy="590550"/>
          </a:xfrm>
          <a:prstGeom prst="round2DiagRect">
            <a:avLst/>
          </a:prstGeom>
          <a:solidFill>
            <a:srgbClr val="8D8F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en-US" sz="2000" b="1" dirty="0">
                <a:latin typeface="Century" panose="02040604050505020304" charset="0"/>
                <a:cs typeface="Century" panose="02040604050505020304" charset="0"/>
              </a:rPr>
              <a:t>Створення комфортних умов </a:t>
            </a:r>
            <a:r>
              <a:rPr lang="uk-UA" altLang="en-US" sz="2000" b="1" dirty="0" smtClean="0">
                <a:latin typeface="Century" panose="02040604050505020304" charset="0"/>
                <a:cs typeface="Century" panose="02040604050505020304" charset="0"/>
              </a:rPr>
              <a:t>на </a:t>
            </a:r>
            <a:r>
              <a:rPr lang="uk-UA" altLang="en-US" sz="2000" b="1" dirty="0" err="1" smtClean="0">
                <a:latin typeface="Century" panose="02040604050505020304" charset="0"/>
                <a:cs typeface="Century" panose="02040604050505020304" charset="0"/>
              </a:rPr>
              <a:t>уроці</a:t>
            </a:r>
            <a:endParaRPr lang="uk-UA" altLang="en-US" sz="2000" b="1" dirty="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29" name="Round Diagonal Corner Rectangle 8"/>
          <p:cNvSpPr/>
          <p:nvPr/>
        </p:nvSpPr>
        <p:spPr>
          <a:xfrm>
            <a:off x="2841097" y="5365357"/>
            <a:ext cx="5417820" cy="590550"/>
          </a:xfrm>
          <a:prstGeom prst="round2DiagRect">
            <a:avLst/>
          </a:prstGeom>
          <a:solidFill>
            <a:srgbClr val="BC4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en-US" sz="2000" b="1" dirty="0">
                <a:latin typeface="Century" panose="02040604050505020304" charset="0"/>
                <a:cs typeface="Century" panose="02040604050505020304" charset="0"/>
              </a:rPr>
              <a:t>Побудова продуктивного освітнього </a:t>
            </a:r>
            <a:r>
              <a:rPr lang="uk-UA" altLang="en-US" sz="2000" b="1" dirty="0" smtClean="0">
                <a:latin typeface="Century" panose="02040604050505020304" charset="0"/>
                <a:cs typeface="Century" panose="02040604050505020304" charset="0"/>
              </a:rPr>
              <a:t>процесу</a:t>
            </a:r>
            <a:endParaRPr lang="uk-UA" altLang="en-US" sz="2000" b="1" dirty="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30" name="Round Diagonal Corner Rectangle 9"/>
          <p:cNvSpPr/>
          <p:nvPr/>
        </p:nvSpPr>
        <p:spPr>
          <a:xfrm>
            <a:off x="2841097" y="4056622"/>
            <a:ext cx="5417820" cy="590550"/>
          </a:xfrm>
          <a:prstGeom prst="round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en-US" sz="2000" b="1" dirty="0">
                <a:latin typeface="Century" panose="02040604050505020304" charset="0"/>
                <a:cs typeface="Century" panose="02040604050505020304" charset="0"/>
              </a:rPr>
              <a:t>Відчуття учнем </a:t>
            </a:r>
            <a:r>
              <a:rPr lang="uk-UA" altLang="en-US" sz="2000" b="1" dirty="0" smtClean="0">
                <a:latin typeface="Century" panose="02040604050505020304" charset="0"/>
                <a:cs typeface="Century" panose="02040604050505020304" charset="0"/>
              </a:rPr>
              <a:t>своєї </a:t>
            </a:r>
            <a:r>
              <a:rPr lang="uk-UA" altLang="en-US" sz="2000" b="1" dirty="0">
                <a:latin typeface="Century" panose="02040604050505020304" charset="0"/>
                <a:cs typeface="Century" panose="02040604050505020304" charset="0"/>
              </a:rPr>
              <a:t>успішності, інтелектуальної </a:t>
            </a:r>
            <a:r>
              <a:rPr lang="uk-UA" altLang="en-US" sz="2000" b="1" dirty="0" smtClean="0">
                <a:latin typeface="Century" panose="02040604050505020304" charset="0"/>
                <a:cs typeface="Century" panose="02040604050505020304" charset="0"/>
              </a:rPr>
              <a:t>досконалості</a:t>
            </a:r>
            <a:endParaRPr lang="uk-UA" altLang="en-US" sz="2000" b="1" dirty="0">
              <a:latin typeface="Century" panose="02040604050505020304" charset="0"/>
              <a:cs typeface="Century" panose="0204060405050502030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829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Shape 129"/>
          <p:cNvSpPr txBox="1">
            <a:spLocks noChangeArrowheads="1"/>
          </p:cNvSpPr>
          <p:nvPr/>
        </p:nvSpPr>
        <p:spPr bwMode="auto">
          <a:xfrm>
            <a:off x="433752" y="473077"/>
            <a:ext cx="7008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folHlink"/>
              </a:buClr>
              <a:buSzPts val="3200"/>
              <a:buFont typeface="Arial" panose="020B0604020202020204" pitchFamily="34" charset="0"/>
              <a:buNone/>
            </a:pPr>
            <a:r>
              <a:rPr lang="uk-UA" altLang="ru-RU" sz="3200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ru-RU" altLang="ru-RU"/>
          </a:p>
        </p:txBody>
      </p:sp>
      <p:sp>
        <p:nvSpPr>
          <p:cNvPr id="26" name="Shape 131"/>
          <p:cNvSpPr>
            <a:spLocks noChangeArrowheads="1"/>
          </p:cNvSpPr>
          <p:nvPr/>
        </p:nvSpPr>
        <p:spPr bwMode="auto">
          <a:xfrm>
            <a:off x="178301" y="3080910"/>
            <a:ext cx="2071688" cy="3500438"/>
          </a:xfrm>
          <a:prstGeom prst="roundRect">
            <a:avLst>
              <a:gd name="adj" fmla="val 1014"/>
            </a:avLst>
          </a:prstGeom>
          <a:solidFill>
            <a:srgbClr val="DDF6FF"/>
          </a:solidFill>
          <a:ln w="28575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Робота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в парах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;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Робота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в малих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групах («Коло ідей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»,</a:t>
            </a:r>
            <a:r>
              <a:rPr lang="ru-RU" altLang="ru-RU" sz="1600" dirty="0" smtClean="0">
                <a:solidFill>
                  <a:srgbClr val="006600"/>
                </a:solidFill>
                <a:sym typeface="Times New Roman" panose="02020603050405020304" pitchFamily="18" charset="0"/>
              </a:rPr>
              <a:t>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«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Діалог»,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«Синтез думок»,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«Пошук інформації», 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«Спільний проект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»);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800"/>
              <a:buFont typeface="Times New Roman" panose="02020603050405020304" pitchFamily="18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-Акваріум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800"/>
              <a:buFont typeface="Times New Roman" panose="02020603050405020304" pitchFamily="18" charset="0"/>
              <a:buNone/>
            </a:pPr>
            <a:r>
              <a:rPr lang="uk-UA" altLang="ru-RU" b="1" dirty="0">
                <a:solidFill>
                  <a:srgbClr val="8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ru-RU" altLang="ru-RU" dirty="0"/>
          </a:p>
        </p:txBody>
      </p:sp>
      <p:sp>
        <p:nvSpPr>
          <p:cNvPr id="27" name="Shape 135"/>
          <p:cNvSpPr/>
          <p:nvPr/>
        </p:nvSpPr>
        <p:spPr>
          <a:xfrm>
            <a:off x="242171" y="1421321"/>
            <a:ext cx="1943949" cy="1328738"/>
          </a:xfrm>
          <a:prstGeom prst="roundRect">
            <a:avLst>
              <a:gd name="adj" fmla="val 10800"/>
            </a:avLst>
          </a:prstGeom>
          <a:solidFill>
            <a:srgbClr val="FFFFAF"/>
          </a:solidFill>
          <a:ln w="28575">
            <a:solidFill>
              <a:srgbClr val="0066CC"/>
            </a:solidFill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  <a:defRPr/>
            </a:pPr>
            <a:r>
              <a:rPr lang="uk-UA" alt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кооперативного навчання:</a:t>
            </a:r>
            <a:endParaRPr lang="ru-RU" altLang="ru-RU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hape 136"/>
          <p:cNvSpPr/>
          <p:nvPr/>
        </p:nvSpPr>
        <p:spPr>
          <a:xfrm>
            <a:off x="2423752" y="3080910"/>
            <a:ext cx="2011068" cy="3500438"/>
          </a:xfrm>
          <a:prstGeom prst="roundRect">
            <a:avLst>
              <a:gd name="adj" fmla="val 1013"/>
            </a:avLst>
          </a:prstGeom>
          <a:solidFill>
            <a:srgbClr val="DDF6FF"/>
          </a:solidFill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latin typeface="Source Sans Pro" charset="0"/>
                <a:cs typeface="Source Sans Pro" charset="0"/>
                <a:sym typeface="Source Sans Pro" charset="0"/>
              </a:rPr>
              <a:t>-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О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бговорення </a:t>
            </a: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проблеми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в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</a:t>
            </a: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загальному колі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;</a:t>
            </a: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Мозаїка («Ажурна 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пилка»);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Незакінчені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речення;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Мікрофон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Навчаючи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учусь;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Вирішення 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проблеми</a:t>
            </a:r>
            <a:r>
              <a:rPr lang="uk-UA" altLang="ru-RU" sz="1600" b="1" dirty="0">
                <a:solidFill>
                  <a:srgbClr val="006600"/>
                </a:solidFill>
                <a:latin typeface="Source Sans Pro" charset="0"/>
                <a:cs typeface="Source Sans Pro" charset="0"/>
                <a:sym typeface="Source Sans Pro" charset="0"/>
              </a:rPr>
              <a:t>.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29" name="Shape 137"/>
          <p:cNvSpPr/>
          <p:nvPr/>
        </p:nvSpPr>
        <p:spPr>
          <a:xfrm>
            <a:off x="6910295" y="3057073"/>
            <a:ext cx="2107406" cy="3500437"/>
          </a:xfrm>
          <a:prstGeom prst="roundRect">
            <a:avLst>
              <a:gd name="adj" fmla="val 1013"/>
            </a:avLst>
          </a:prstGeom>
          <a:solidFill>
            <a:srgbClr val="DDF6FF"/>
          </a:solidFill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</a:t>
            </a:r>
            <a:r>
              <a:rPr lang="uk-UA" altLang="ru-RU" sz="1600" b="1" dirty="0">
                <a:solidFill>
                  <a:srgbClr val="800000"/>
                </a:solidFill>
                <a:cs typeface="Times New Roman" panose="02020603050405020304" pitchFamily="18" charset="0"/>
                <a:sym typeface="Source Sans Pro" charset="0"/>
              </a:rPr>
              <a:t>  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метод 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«Прес»;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«Займи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позицію";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«Зміни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позицію";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Неперервна 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 шкала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думок;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Дискусія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;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Дебати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.</a:t>
            </a:r>
            <a:endParaRPr lang="ru-RU" altLang="ru-RU" sz="1600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Shape 138"/>
          <p:cNvSpPr>
            <a:spLocks noChangeArrowheads="1"/>
          </p:cNvSpPr>
          <p:nvPr/>
        </p:nvSpPr>
        <p:spPr bwMode="auto">
          <a:xfrm>
            <a:off x="4705716" y="3080910"/>
            <a:ext cx="2071687" cy="3500438"/>
          </a:xfrm>
          <a:prstGeom prst="roundRect">
            <a:avLst>
              <a:gd name="adj" fmla="val 1014"/>
            </a:avLst>
          </a:prstGeom>
          <a:solidFill>
            <a:srgbClr val="DDF6FF"/>
          </a:solidFill>
          <a:ln w="28575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Гра як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інтерактив-</a:t>
            </a:r>
            <a:endParaRPr lang="ru-RU" altLang="ru-RU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 ний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метод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навчання;</a:t>
            </a: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розігрування 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ситуацій за ролями</a:t>
            </a: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;</a:t>
            </a: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uk-UA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симуляції;</a:t>
            </a: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endParaRPr lang="ru-RU" altLang="ru-RU" sz="16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спрощене </a:t>
            </a:r>
            <a:r>
              <a:rPr lang="uk-UA" altLang="ru-RU" sz="16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судове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6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слухання</a:t>
            </a:r>
            <a:endParaRPr lang="ru-RU" altLang="ru-RU" sz="1600" dirty="0">
              <a:solidFill>
                <a:srgbClr val="006600"/>
              </a:solidFill>
            </a:endParaRPr>
          </a:p>
        </p:txBody>
      </p:sp>
      <p:sp>
        <p:nvSpPr>
          <p:cNvPr id="31" name="Shape 139"/>
          <p:cNvSpPr>
            <a:spLocks noChangeArrowheads="1"/>
          </p:cNvSpPr>
          <p:nvPr/>
        </p:nvSpPr>
        <p:spPr bwMode="auto">
          <a:xfrm>
            <a:off x="6910295" y="1421321"/>
            <a:ext cx="1951158" cy="1328738"/>
          </a:xfrm>
          <a:prstGeom prst="roundRect">
            <a:avLst>
              <a:gd name="adj" fmla="val 10801"/>
            </a:avLst>
          </a:prstGeom>
          <a:solidFill>
            <a:srgbClr val="FFFFAF"/>
          </a:solidFill>
          <a:ln w="28575">
            <a:solidFill>
              <a:srgbClr val="0066CC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400"/>
              <a:buFont typeface="Times New Roman" panose="02020603050405020304" pitchFamily="18" charset="0"/>
              <a:buNone/>
            </a:pPr>
            <a:r>
              <a:rPr lang="uk-UA" altLang="ru-RU" sz="1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опрацювання дискусійних </a:t>
            </a:r>
            <a:r>
              <a:rPr lang="uk-UA" alt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питань:</a:t>
            </a:r>
            <a:endParaRPr lang="ru-RU" altLang="ru-RU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Shape 140"/>
          <p:cNvSpPr/>
          <p:nvPr/>
        </p:nvSpPr>
        <p:spPr>
          <a:xfrm>
            <a:off x="2434719" y="1421321"/>
            <a:ext cx="2000100" cy="1328738"/>
          </a:xfrm>
          <a:prstGeom prst="roundRect">
            <a:avLst>
              <a:gd name="adj" fmla="val 10800"/>
            </a:avLst>
          </a:prstGeom>
          <a:solidFill>
            <a:srgbClr val="FFFFAF"/>
          </a:solidFill>
          <a:ln w="28575">
            <a:solidFill>
              <a:srgbClr val="0066CC"/>
            </a:solidFill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400"/>
              <a:buFont typeface="Times New Roman" panose="02020603050405020304" pitchFamily="18" charset="0"/>
              <a:buNone/>
              <a:defRPr/>
            </a:pPr>
            <a:r>
              <a:rPr lang="uk-UA" alt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 колективно - групового навчання: </a:t>
            </a:r>
            <a:endParaRPr lang="ru-RU" altLang="ru-RU" sz="16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Shape 141"/>
          <p:cNvSpPr>
            <a:spLocks noChangeArrowheads="1"/>
          </p:cNvSpPr>
          <p:nvPr/>
        </p:nvSpPr>
        <p:spPr bwMode="auto">
          <a:xfrm>
            <a:off x="4657407" y="1421321"/>
            <a:ext cx="2030300" cy="1328738"/>
          </a:xfrm>
          <a:prstGeom prst="roundRect">
            <a:avLst>
              <a:gd name="adj" fmla="val 10801"/>
            </a:avLst>
          </a:prstGeom>
          <a:solidFill>
            <a:srgbClr val="FFFFAF"/>
          </a:solidFill>
          <a:ln w="28575">
            <a:solidFill>
              <a:srgbClr val="0066CC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400"/>
              <a:buFont typeface="Times New Roman" panose="02020603050405020304" pitchFamily="18" charset="0"/>
              <a:buNone/>
            </a:pPr>
            <a:r>
              <a:rPr lang="uk-UA" altLang="ru-RU" sz="1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ситуативного </a:t>
            </a:r>
            <a:r>
              <a:rPr lang="uk-UA" alt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моделювання: </a:t>
            </a:r>
            <a:endParaRPr lang="ru-RU" altLang="ru-RU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AutoShape 9"/>
          <p:cNvSpPr txBox="1">
            <a:spLocks noChangeArrowheads="1"/>
          </p:cNvSpPr>
          <p:nvPr/>
        </p:nvSpPr>
        <p:spPr>
          <a:xfrm>
            <a:off x="242171" y="236422"/>
            <a:ext cx="8775529" cy="1002877"/>
          </a:xfrm>
          <a:prstGeom prst="roundRect">
            <a:avLst>
              <a:gd name="adj" fmla="val 24207"/>
            </a:avLst>
          </a:prstGeom>
          <a:pattFill prst="pct5">
            <a:fgClr>
              <a:srgbClr val="0070C0"/>
            </a:fgClr>
            <a:bgClr>
              <a:schemeClr val="bg1"/>
            </a:bgClr>
          </a:pattFill>
          <a:ln w="63500" cap="flat" cmpd="sng" algn="ctr">
            <a:solidFill>
              <a:srgbClr val="339933"/>
            </a:solidFill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sz="32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М</a:t>
            </a:r>
            <a:r>
              <a:rPr lang="uk-UA" sz="3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етоди навчання на </a:t>
            </a:r>
            <a:r>
              <a:rPr lang="uk-UA" sz="3200" b="1" i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уроках</a:t>
            </a:r>
            <a:r>
              <a:rPr lang="uk-UA" sz="3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 української мови та літератури</a:t>
            </a:r>
            <a:endParaRPr lang="ru-RU" sz="2800" b="1" i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3" y="5886560"/>
            <a:ext cx="1227263" cy="956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257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312738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6057" y="1505319"/>
            <a:ext cx="813162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Дозволяє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відійти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від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традиційних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форм </a:t>
            </a: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навчання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Підвищити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індивідуалізацію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навчальної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діяльності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учнів. </a:t>
            </a:r>
            <a:endParaRPr lang="ru-RU" sz="2200" b="1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Оптимізувати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засвоєння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мовних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структур та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граматичних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правил. </a:t>
            </a:r>
            <a:endParaRPr lang="ru-RU" sz="2200" b="1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Подолати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монотонність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заняття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при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формуванні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мовленнєвої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та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комунікативної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компетенції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учнів. </a:t>
            </a:r>
            <a:endParaRPr lang="ru-RU" sz="2200" b="1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Сприяє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розвитку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читання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, 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письма,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мовлення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. </a:t>
            </a:r>
            <a:endParaRPr lang="ru-RU" sz="2200" b="1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Сприяє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оволодінню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усним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спонтанним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мовленням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,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розвитку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критичного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мислення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. </a:t>
            </a:r>
            <a:endParaRPr lang="ru-RU" sz="2200" b="1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Сприяє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 err="1">
                <a:solidFill>
                  <a:srgbClr val="333333"/>
                </a:solidFill>
                <a:latin typeface="Bookman Old Style" panose="02050604050505020204" pitchFamily="18" charset="0"/>
              </a:rPr>
              <a:t>адаптації</a:t>
            </a:r>
            <a:r>
              <a:rPr lang="ru-RU" sz="22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 учнів до </a:t>
            </a:r>
            <a:r>
              <a:rPr lang="ru-RU" sz="2200" b="1" dirty="0" err="1" smtClean="0">
                <a:solidFill>
                  <a:srgbClr val="333333"/>
                </a:solidFill>
                <a:latin typeface="Bookman Old Style" panose="02050604050505020204" pitchFamily="18" charset="0"/>
              </a:rPr>
              <a:t>проходження</a:t>
            </a:r>
            <a:r>
              <a:rPr lang="ru-RU" sz="22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ЗНО</a:t>
            </a:r>
            <a:r>
              <a:rPr lang="ru-RU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.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66058" y="205759"/>
            <a:ext cx="8131628" cy="1472669"/>
          </a:xfrm>
          <a:prstGeom prst="horizontalScroll">
            <a:avLst/>
          </a:prstGeom>
          <a:solidFill>
            <a:srgbClr val="FDEF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07533" y="431975"/>
            <a:ext cx="7450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rgbClr val="272AA9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ru-RU" sz="2800" b="1" dirty="0" err="1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П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ереваги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використання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 ІКТ 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під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 час 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вивчення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української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мови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 та </a:t>
            </a:r>
            <a:r>
              <a:rPr lang="ru-RU" sz="2800" b="1" dirty="0" err="1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літератури</a:t>
            </a:r>
            <a:r>
              <a:rPr lang="ru-RU" sz="2800" b="1" dirty="0" smtClean="0">
                <a:ln w="22225">
                  <a:solidFill>
                    <a:srgbClr val="272AA9"/>
                  </a:solidFill>
                  <a:prstDash val="solid"/>
                </a:ln>
                <a:solidFill>
                  <a:srgbClr val="0000FF"/>
                </a:solidFill>
              </a:rPr>
              <a:t>: </a:t>
            </a:r>
            <a:endParaRPr lang="ru-RU" sz="2800" dirty="0">
              <a:ln w="22225">
                <a:solidFill>
                  <a:srgbClr val="272AA9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11" name="Picture 2" descr="5 причин, по которым настольный ПК лучше ноутбука | Блог системного  администратора | Яндекс Дзе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452" y="5493853"/>
            <a:ext cx="1164011" cy="1244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0507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83976"/>
            <a:ext cx="8862529" cy="6652726"/>
          </a:xfrm>
          <a:prstGeom prst="roundRect">
            <a:avLst>
              <a:gd name="adj" fmla="val 12237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AutoShape 113"/>
          <p:cNvSpPr>
            <a:spLocks noChangeAspect="1" noChangeArrowheads="1"/>
          </p:cNvSpPr>
          <p:nvPr/>
        </p:nvSpPr>
        <p:spPr bwMode="auto">
          <a:xfrm>
            <a:off x="395288" y="260350"/>
            <a:ext cx="7561262" cy="489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2" descr="http://kcpcs.org/images/1kcpcs/graphics/Computer-Sales2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58950"/>
            <a:ext cx="4475162" cy="2886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116784" y="1935163"/>
            <a:ext cx="2389982" cy="123824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Використання</a:t>
            </a:r>
          </a:p>
          <a:p>
            <a:pPr algn="ctr" fontAlgn="auto">
              <a:spcAft>
                <a:spcPts val="0"/>
              </a:spcAft>
            </a:pPr>
            <a:r>
              <a:rPr lang="uk-UA" altLang="ru-RU" sz="1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     </a:t>
            </a:r>
            <a:r>
              <a:rPr lang="uk-UA" altLang="ru-RU" sz="14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інформаційно</a:t>
            </a:r>
          </a:p>
          <a:p>
            <a:pPr algn="ctr" fontAlgn="auto">
              <a:spcAft>
                <a:spcPts val="0"/>
              </a:spcAft>
            </a:pPr>
            <a:r>
              <a:rPr lang="uk-UA" altLang="ru-RU" sz="14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комунікативних технологій</a:t>
            </a:r>
            <a:endParaRPr lang="ru-RU" altLang="ru-RU" sz="1600" b="1" dirty="0" smtClean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59175" y="188913"/>
            <a:ext cx="2381250" cy="100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 вивченого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62713" y="4473575"/>
            <a:ext cx="2293937" cy="10080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Повторення та узагальнення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9688" y="2640013"/>
            <a:ext cx="2025650" cy="100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знань і умінь учнів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52513" y="984250"/>
            <a:ext cx="2027237" cy="10080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нового матеріалу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607813" y="922337"/>
            <a:ext cx="2145662" cy="10699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 робота учнів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816350" y="5548313"/>
            <a:ext cx="2243138" cy="1009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домашнього завдання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52513" y="4473575"/>
            <a:ext cx="2254250" cy="11795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CC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позакласних заходів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>
            <a:stCxn id="10" idx="0"/>
          </p:cNvCxnSpPr>
          <p:nvPr/>
        </p:nvCxnSpPr>
        <p:spPr>
          <a:xfrm flipV="1">
            <a:off x="4937125" y="1196975"/>
            <a:ext cx="0" cy="561975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94025" y="1700213"/>
            <a:ext cx="1146175" cy="560387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0" idx="1"/>
          </p:cNvCxnSpPr>
          <p:nvPr/>
        </p:nvCxnSpPr>
        <p:spPr>
          <a:xfrm flipH="1">
            <a:off x="2019300" y="3201988"/>
            <a:ext cx="681038" cy="119062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240088" y="4205288"/>
            <a:ext cx="900112" cy="67945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8" idx="0"/>
          </p:cNvCxnSpPr>
          <p:nvPr/>
        </p:nvCxnSpPr>
        <p:spPr>
          <a:xfrm flipH="1">
            <a:off x="4937125" y="4402138"/>
            <a:ext cx="17463" cy="1146175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478588" y="1887538"/>
            <a:ext cx="427037" cy="325437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478588" y="3454400"/>
            <a:ext cx="1236662" cy="947738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19376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9354" y="312738"/>
            <a:ext cx="8905291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81000" y="455201"/>
            <a:ext cx="8382000" cy="1382018"/>
          </a:xfrm>
          <a:prstGeom prst="horizontalScroll">
            <a:avLst/>
          </a:prstGeom>
          <a:solidFill>
            <a:srgbClr val="F8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</a:rPr>
              <a:t>Дистанційне навчання</a:t>
            </a:r>
            <a:endParaRPr lang="ru-RU" sz="3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err="1">
                <a:ln w="9525"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р</a:t>
            </a:r>
            <a:r>
              <a:rPr lang="ru-RU" sz="2400" b="1" i="1" dirty="0" err="1" smtClean="0">
                <a:ln w="9525"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еалії</a:t>
            </a:r>
            <a:r>
              <a:rPr lang="ru-RU" sz="2400" b="1" i="1" dirty="0" smtClean="0">
                <a:ln w="9525"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i="1" dirty="0" err="1" smtClean="0">
                <a:ln w="9525"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сучасного</a:t>
            </a:r>
            <a:r>
              <a:rPr lang="ru-RU" sz="2400" b="1" i="1" dirty="0" smtClean="0">
                <a:ln w="9525"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i="1" dirty="0" err="1" smtClean="0">
                <a:ln w="9525"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життя</a:t>
            </a:r>
            <a:endParaRPr lang="ru-RU" sz="2400" b="1" i="1" dirty="0">
              <a:ln w="9525">
                <a:solidFill>
                  <a:srgbClr val="00B0F0"/>
                </a:solidFill>
              </a:ln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Picture 6" descr="Освітні портали для педагогічних працівників - КОМУНАЛЬНА УСТАНОВА «ЦЕНТР  ПРОФЕСІЙНОГО РОЗВИТКУ ПЕДАГОГІЧНИХ ПРАЦІВНИКІВ ОХТИРСЬКОЇ МІСЬКОЇ РАДИ  СУМСЬКОЇ ОБЛАСТІ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83" y="1837219"/>
            <a:ext cx="2105802" cy="932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ouTube заблокировал трансляцию двух украинских телеканалов - РИА Новости,  04.02.2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25" y="2637824"/>
            <a:ext cx="1792671" cy="771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Як зареєструватися на «Всеосвіті». Детальна інструкція | Стаття. Різ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88" y="1587280"/>
            <a:ext cx="2810098" cy="1011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О 10:00 стартує Всеукраїнська школа онлайн: розклад і теми уроків на  тиждень, посилання на YouTube МОН, де транслюватимуться уроки для всіх  класів | Міністерство освіти і науки Украї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92" y="5000966"/>
            <a:ext cx="2345820" cy="1630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Как сканировать QR-код на смартфоне на базе Android. Советы от экспертов  Гигант Сто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19237"/>
            <a:ext cx="2049283" cy="1442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18337" t="10993" r="21255" b="15684"/>
          <a:stretch/>
        </p:blipFill>
        <p:spPr>
          <a:xfrm>
            <a:off x="766583" y="4808962"/>
            <a:ext cx="2669821" cy="182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Як створити та використати хмарку тегів? - TeachHu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63" y="3570331"/>
            <a:ext cx="2147196" cy="1430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латформа Zoom: якісний сервіс для проведення відеоконференцій та вебінарів  .: Ресурсний центр ГУРТ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3" t="11675" r="24613" b="14965"/>
          <a:stretch/>
        </p:blipFill>
        <p:spPr bwMode="auto">
          <a:xfrm>
            <a:off x="4869306" y="3258383"/>
            <a:ext cx="1784295" cy="1301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" name="Picture 6" descr="Google Meet обмежить тривалість безкоштовних онлайн-зустрічей до 60 хвили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92" t="3415" r="3547"/>
          <a:stretch/>
        </p:blipFill>
        <p:spPr bwMode="auto">
          <a:xfrm>
            <a:off x="2527406" y="3258383"/>
            <a:ext cx="1817995" cy="1303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Padl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09" y="1651251"/>
            <a:ext cx="2364715" cy="1538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смайлики - самые красивые изображения для настроени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27" y="262045"/>
            <a:ext cx="1480136" cy="1219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Усталый смайлик - векторные изображения, Усталый смайлик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21342" y="4858650"/>
            <a:ext cx="1693363" cy="177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8660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4" y="357383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931333" y="11080"/>
            <a:ext cx="7162800" cy="1467400"/>
          </a:xfrm>
          <a:prstGeom prst="horizontalScroll">
            <a:avLst/>
          </a:prstGeom>
          <a:solidFill>
            <a:srgbClr val="FDEE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86874" y="207763"/>
            <a:ext cx="4770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Система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роботи</a:t>
            </a:r>
          </a:p>
          <a:p>
            <a:pPr algn="ctr"/>
            <a:r>
              <a:rPr lang="uk-UA" sz="32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 в позаурочний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32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час</a:t>
            </a:r>
            <a:endParaRPr lang="ru-RU" sz="3200" b="1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2983127904"/>
              </p:ext>
            </p:extLst>
          </p:nvPr>
        </p:nvGraphicFramePr>
        <p:xfrm>
          <a:off x="140735" y="1478480"/>
          <a:ext cx="8662845" cy="5009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Картинка Scho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1288" y="4757885"/>
            <a:ext cx="892292" cy="1433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26796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58686" y="827315"/>
            <a:ext cx="6074228" cy="3273048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57400" y="1306286"/>
            <a:ext cx="50219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6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фотогалерея</a:t>
            </a:r>
            <a:endParaRPr lang="ru-RU" sz="66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Анимация и мультимедиа в PowerPoint - it-black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4244594"/>
            <a:ext cx="7097486" cy="240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2445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57486" y="0"/>
            <a:ext cx="3875314" cy="214312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Журавська</a:t>
            </a:r>
            <a:b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Людмила Миколаївна</a:t>
            </a:r>
            <a:endParaRPr lang="ru-RU" sz="4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29063" y="2071688"/>
            <a:ext cx="5214937" cy="4357687"/>
          </a:xfrm>
        </p:spPr>
        <p:txBody>
          <a:bodyPr>
            <a:normAutofit lnSpcReduction="10000"/>
          </a:bodyPr>
          <a:lstStyle/>
          <a:p>
            <a:pPr lvl="1" algn="ctr" eaLnBrk="1" hangingPunct="1">
              <a:buFontTx/>
              <a:buNone/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</a:rPr>
              <a:t>18.01.1955р.</a:t>
            </a:r>
          </a:p>
          <a:p>
            <a:pPr lvl="1" algn="ctr" eaLnBrk="1" hangingPunct="1">
              <a:buFontTx/>
              <a:buNone/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</a:rPr>
              <a:t>Вчитель української мови та літератури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u="sng" dirty="0" smtClean="0">
                <a:solidFill>
                  <a:srgbClr val="800000"/>
                </a:solidFill>
                <a:latin typeface="Times New Roman" pitchFamily="18" charset="0"/>
              </a:rPr>
              <a:t>Стаж роботи</a:t>
            </a:r>
            <a:r>
              <a:rPr lang="uk-UA" sz="2400" b="1" u="sng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:</a:t>
            </a: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42 роки,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категорія - І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u="sng" dirty="0" smtClean="0">
                <a:solidFill>
                  <a:srgbClr val="800000"/>
                </a:solidFill>
                <a:latin typeface="Times New Roman" pitchFamily="18" charset="0"/>
              </a:rPr>
              <a:t>Педагогічне кредо:</a:t>
            </a:r>
          </a:p>
          <a:p>
            <a:pPr algn="ctr" eaLnBrk="1" hangingPunct="1">
              <a:buFontTx/>
              <a:buNone/>
              <a:defRPr/>
            </a:pPr>
            <a:r>
              <a:rPr lang="uk-UA" sz="2600" b="1" dirty="0" smtClean="0">
                <a:solidFill>
                  <a:srgbClr val="3366FF"/>
                </a:solidFill>
                <a:latin typeface="Times New Roman" pitchFamily="18" charset="0"/>
              </a:rPr>
              <a:t>	</a:t>
            </a:r>
            <a:r>
              <a:rPr lang="uk-UA" sz="2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“Будьте</a:t>
            </a: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самі шукачами, дослідниками. Якщо не буде вогника у вас , вам не запалити його в </a:t>
            </a:r>
            <a:r>
              <a:rPr lang="uk-UA" sz="2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інших”</a:t>
            </a: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</a:p>
          <a:p>
            <a:pPr algn="ctr" eaLnBrk="1" hangingPunct="1">
              <a:buFontTx/>
              <a:buNone/>
              <a:defRPr/>
            </a:pP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В. Сухомлинський</a:t>
            </a:r>
            <a:endParaRPr lang="uk-UA" sz="2600" b="1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611188" y="4214813"/>
            <a:ext cx="30972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sz="2400" b="1" u="sng" dirty="0">
                <a:solidFill>
                  <a:srgbClr val="800000"/>
                </a:solidFill>
                <a:latin typeface="Times New Roman" pitchFamily="18" charset="0"/>
              </a:rPr>
              <a:t>Життєве кредо:  </a:t>
            </a:r>
            <a:endParaRPr lang="uk-UA" sz="2200" b="1" u="sng" dirty="0">
              <a:solidFill>
                <a:srgbClr val="80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sz="24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“Щасливий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, хто вміє дивуватись промінню сонця в краплинці </a:t>
            </a:r>
            <a:r>
              <a:rPr lang="uk-UA" sz="24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роси”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  <a:endParaRPr lang="ru-RU" sz="24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4098" name="Picture 2" descr="C:\Users\user\Desktop\Новая папка (13)\зображення_viber_2024-03-19_12-39-34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377" y="261257"/>
            <a:ext cx="3930423" cy="3966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8503" y="123860"/>
            <a:ext cx="8862529" cy="6592261"/>
          </a:xfrm>
          <a:prstGeom prst="roundRect">
            <a:avLst>
              <a:gd name="adj" fmla="val 11306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AutoShape 2" descr="Гра «Соняшник» - Голов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4" descr="Гра «Соняшник» - Голов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3" name="Picture 2" descr="5a1cff0920baa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1" y="2592119"/>
            <a:ext cx="827005" cy="74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4" name="AutoShape 9"/>
          <p:cNvSpPr txBox="1">
            <a:spLocks noChangeArrowheads="1"/>
          </p:cNvSpPr>
          <p:nvPr/>
        </p:nvSpPr>
        <p:spPr>
          <a:xfrm>
            <a:off x="612775" y="495173"/>
            <a:ext cx="7689396" cy="811114"/>
          </a:xfrm>
          <a:prstGeom prst="round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63500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sz="3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Відкриті </a:t>
            </a:r>
            <a:r>
              <a:rPr lang="uk-UA" sz="3200" b="1" i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уроки</a:t>
            </a:r>
            <a:endParaRPr lang="ru-RU" sz="3200" b="1" i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71" name="Picture 3" descr="5a1c40852fdf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8553">
            <a:off x="6605187" y="6073550"/>
            <a:ext cx="479719" cy="48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3" name="Picture 5" descr="kisspng-ladybird-beetle-clip-art-painted-red-ladybug-5a8805fcefe1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692">
            <a:off x="3416359" y="217425"/>
            <a:ext cx="534773" cy="34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2" name="Picture 4" descr="5a1c4d1132e5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0208" y="160337"/>
            <a:ext cx="1033792" cy="90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Новая папка (22)\зображення_viber_2024-03-11_09-42-10-5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856" y="1378857"/>
            <a:ext cx="3638246" cy="2728685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22)\зображення_viber_2024-03-11_09-42-10-6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7428" y="1407884"/>
            <a:ext cx="3599543" cy="2699657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22)\зображення_viber_2024-03-11_09-42-10-6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6457" y="3704770"/>
            <a:ext cx="3730172" cy="2797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8214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312738"/>
            <a:ext cx="8862529" cy="6319067"/>
          </a:xfrm>
          <a:prstGeom prst="roundRect">
            <a:avLst>
              <a:gd name="adj" fmla="val 8546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970384" y="448435"/>
            <a:ext cx="7343191" cy="1248156"/>
          </a:xfrm>
          <a:prstGeom prst="horizontalScroll">
            <a:avLst/>
          </a:prstGeom>
          <a:solidFill>
            <a:srgbClr val="FDEE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День рідної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мови</a:t>
            </a:r>
            <a:endParaRPr lang="ru-RU" sz="3600" b="1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81" y="5359323"/>
            <a:ext cx="2998431" cy="14110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54" y="1480340"/>
            <a:ext cx="697339" cy="7038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" y="448435"/>
            <a:ext cx="697339" cy="703895"/>
          </a:xfrm>
          <a:prstGeom prst="rect">
            <a:avLst/>
          </a:prstGeom>
        </p:spPr>
      </p:pic>
      <p:pic>
        <p:nvPicPr>
          <p:cNvPr id="2050" name="Picture 2" descr="C:\Users\user\Desktop\Новая папка (22)\зображення_viber_2024-03-11_09-42-11-4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4200" y="1769877"/>
            <a:ext cx="5272314" cy="3873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5468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199" y="391886"/>
            <a:ext cx="7947714" cy="899886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3200" b="1" kern="0" dirty="0" smtClean="0">
                <a:latin typeface="Trebuchet MS" panose="020B0603020202020204"/>
              </a:rPr>
              <a:t>Леся Українка надихає</a:t>
            </a:r>
            <a:endParaRPr lang="ru-RU" sz="32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87" y="5196265"/>
            <a:ext cx="2193480" cy="1319743"/>
          </a:xfrm>
          <a:prstGeom prst="rect">
            <a:avLst/>
          </a:prstGeom>
        </p:spPr>
      </p:pic>
      <p:pic>
        <p:nvPicPr>
          <p:cNvPr id="6146" name="Picture 2" descr="C:\Users\user\Desktop\Новая папка (22)\зображення_viber_2024-03-11_09-42-11-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887" y="1451428"/>
            <a:ext cx="4267200" cy="2680335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 (22)\зображення_viber_2024-03-11_09-42-11-2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7999" y="3193142"/>
            <a:ext cx="5728117" cy="2946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3075" name="Picture 3" descr="C:\Users\user\Desktop\Новая папка (22)\зображення_viber_2024-03-11_09-42-10-5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148" y="914401"/>
            <a:ext cx="8895941" cy="4992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160338"/>
            <a:ext cx="8862529" cy="654611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286" y="4844198"/>
            <a:ext cx="1873239" cy="1892607"/>
          </a:xfrm>
          <a:prstGeom prst="rect">
            <a:avLst/>
          </a:prstGeom>
        </p:spPr>
      </p:pic>
      <p:pic>
        <p:nvPicPr>
          <p:cNvPr id="17" name="Picture 2" descr="Дівчина з олівцем на її волосся, проведення порожній signage — стоковий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53" y="-144463"/>
            <a:ext cx="1555605" cy="1526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5a1cb6f55a1e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1729">
            <a:off x="3251688" y="5517623"/>
            <a:ext cx="679836" cy="52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2" descr="C:\Users\user\Desktop\Новая папка (22)\зображення_viber_2024-03-11_09-42-10-5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757" y="1029380"/>
            <a:ext cx="8576325" cy="4776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7649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202" y="406400"/>
            <a:ext cx="7991254" cy="783770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3200" b="1" kern="0" dirty="0" smtClean="0">
                <a:latin typeface="Trebuchet MS" panose="020B0603020202020204"/>
              </a:rPr>
              <a:t>Шевченківський тиждень</a:t>
            </a:r>
            <a:endParaRPr lang="ru-RU" sz="32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4098" name="Picture 2" descr="C:\Users\user\Desktop\Новая папка (22)\зображення_viber_2024-03-11_09-42-10-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414" y="1263196"/>
            <a:ext cx="4653058" cy="3018518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 (22)\зображення_viber_2024-03-11_09-42-10-4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7586" y="2844121"/>
            <a:ext cx="4865046" cy="3222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199" y="319313"/>
            <a:ext cx="8049313" cy="827315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3200" b="1" kern="0" dirty="0" smtClean="0">
                <a:latin typeface="Trebuchet MS" panose="020B0603020202020204"/>
              </a:rPr>
              <a:t>Шевченківський тиждень</a:t>
            </a:r>
            <a:endParaRPr lang="ru-RU" sz="32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5123" name="Picture 3" descr="C:\Users\user\Desktop\Новая папка (12)\зображення_viber_2024-03-18_10-42-51-9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542" y="1226455"/>
            <a:ext cx="3531811" cy="2648859"/>
          </a:xfrm>
          <a:prstGeom prst="rect">
            <a:avLst/>
          </a:prstGeom>
          <a:noFill/>
        </p:spPr>
      </p:pic>
      <p:pic>
        <p:nvPicPr>
          <p:cNvPr id="5124" name="Picture 4" descr="C:\Users\user\Desktop\Новая папка (12)\зображення_viber_2024-03-18_10-42-52-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8801" y="1233715"/>
            <a:ext cx="3556000" cy="2667000"/>
          </a:xfrm>
          <a:prstGeom prst="rect">
            <a:avLst/>
          </a:prstGeom>
          <a:noFill/>
        </p:spPr>
      </p:pic>
      <p:pic>
        <p:nvPicPr>
          <p:cNvPr id="5125" name="Picture 5" descr="C:\Users\user\Desktop\Новая папка (12)\зображення_viber_2024-03-18_10-42-52-1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1114" y="3933371"/>
            <a:ext cx="3458029" cy="2593522"/>
          </a:xfrm>
          <a:prstGeom prst="rect">
            <a:avLst/>
          </a:prstGeom>
          <a:noFill/>
        </p:spPr>
      </p:pic>
      <p:pic>
        <p:nvPicPr>
          <p:cNvPr id="5126" name="Picture 6" descr="C:\Users\user\Desktop\Новая папка (22)\зображення_viber_2024-03-11_09-42-11-49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0335" y="3947886"/>
            <a:ext cx="3491893" cy="2618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702800" y="333829"/>
            <a:ext cx="7889656" cy="682171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4000" b="1" kern="0" dirty="0" smtClean="0">
                <a:latin typeface="Trebuchet MS" panose="020B0603020202020204"/>
              </a:rPr>
              <a:t>Методична робота</a:t>
            </a:r>
            <a:endParaRPr lang="ru-RU" sz="40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7170" name="Picture 2" descr="C:\Users\user\Desktop\Новая папка (22)\зображення_viber_2024-03-11_09-42-11-7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886" y="2017484"/>
            <a:ext cx="3967240" cy="2975430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22)\зображення_viber_2024-03-11_09-42-11-6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8743" y="1269999"/>
            <a:ext cx="3123293" cy="4164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200" y="232229"/>
            <a:ext cx="7846113" cy="783771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4000" b="1" kern="0" dirty="0" smtClean="0">
                <a:latin typeface="Trebuchet MS" panose="020B0603020202020204"/>
              </a:rPr>
              <a:t>Методична робота</a:t>
            </a:r>
            <a:endParaRPr lang="ru-RU" sz="40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8194" name="Picture 2" descr="C:\Users\user\Desktop\Новая папка (22)\зображення_viber_2024-03-11_09-42-11-6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171" y="1175657"/>
            <a:ext cx="4180115" cy="3135086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 (22)\зображення_viber_2024-03-11_09-42-11-6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9087" y="2075543"/>
            <a:ext cx="4301068" cy="322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200" y="232229"/>
            <a:ext cx="7846113" cy="783771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4000" b="1" kern="0" dirty="0" smtClean="0">
                <a:latin typeface="Trebuchet MS" panose="020B0603020202020204"/>
              </a:rPr>
              <a:t>Методична робота</a:t>
            </a:r>
            <a:endParaRPr lang="ru-RU" sz="40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9218" name="Picture 2" descr="C:\Users\user\Desktop\Новая папка (22)\зображення_viber_2024-03-11_09-42-11-5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714" y="1349828"/>
            <a:ext cx="4270829" cy="3203122"/>
          </a:xfrm>
          <a:prstGeom prst="rect">
            <a:avLst/>
          </a:prstGeom>
          <a:noFill/>
        </p:spPr>
      </p:pic>
      <p:pic>
        <p:nvPicPr>
          <p:cNvPr id="9219" name="Picture 3" descr="C:\Users\user\Desktop\Новая папка (22)\зображення_viber_2024-03-11_09-42-11-5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5457" y="3182257"/>
            <a:ext cx="4241800" cy="318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465139"/>
            <a:ext cx="8862529" cy="6319067"/>
          </a:xfrm>
          <a:prstGeom prst="roundRect">
            <a:avLst>
              <a:gd name="adj" fmla="val 5593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38089" y="61014"/>
            <a:ext cx="8467818" cy="1209976"/>
          </a:xfrm>
          <a:prstGeom prst="horizontalScroll">
            <a:avLst/>
          </a:prstGeom>
          <a:solidFill>
            <a:srgbClr val="FCEF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8554" y="281281"/>
            <a:ext cx="790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Підвищення</a:t>
            </a: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44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кваліфікації</a:t>
            </a:r>
            <a:endParaRPr lang="ru-RU" sz="4400" b="1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gray">
          <a:xfrm>
            <a:off x="1169160" y="3096190"/>
            <a:ext cx="109033" cy="302235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24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1361" y="3398424"/>
            <a:ext cx="4424546" cy="2918399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Фото документа про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kern="0" dirty="0" smtClean="0">
                <a:latin typeface="Calibri"/>
              </a:rPr>
              <a:t>Підвищення кваліфікації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gray">
          <a:xfrm>
            <a:off x="798286" y="1251560"/>
            <a:ext cx="3497943" cy="2799330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1600" b="1" dirty="0">
              <a:solidFill>
                <a:srgbClr val="358B54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0" y="5828095"/>
            <a:ext cx="3212202" cy="690850"/>
          </a:xfrm>
          <a:prstGeom prst="rect">
            <a:avLst/>
          </a:prstGeom>
        </p:spPr>
      </p:pic>
      <p:pic>
        <p:nvPicPr>
          <p:cNvPr id="14" name="Picture 2" descr="Школа дизайну. — стоковий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34" y="1136072"/>
            <a:ext cx="2081628" cy="2111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Новая папка (13)\зображення_viber_2024-03-19_10-17-25-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114" y="1284513"/>
            <a:ext cx="3730171" cy="2792921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13)\зображення_viber_2024-03-19_10-17-25-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8800" y="3323772"/>
            <a:ext cx="4397829" cy="2975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466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200" y="232229"/>
            <a:ext cx="7846113" cy="783771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2400" b="1" kern="0" dirty="0" smtClean="0">
                <a:latin typeface="Trebuchet MS" panose="020B0603020202020204"/>
              </a:rPr>
              <a:t>Вшанування </a:t>
            </a:r>
            <a:r>
              <a:rPr lang="uk-UA" sz="2400" b="1" kern="0" dirty="0" err="1" smtClean="0">
                <a:latin typeface="Trebuchet MS" panose="020B0603020202020204"/>
              </a:rPr>
              <a:t>пам</a:t>
            </a:r>
            <a:r>
              <a:rPr lang="uk-UA" sz="2400" b="1" kern="0" dirty="0" err="1" smtClean="0">
                <a:latin typeface="Arial"/>
                <a:cs typeface="Arial"/>
              </a:rPr>
              <a:t>ʼяті</a:t>
            </a:r>
            <a:r>
              <a:rPr lang="uk-UA" sz="2400" b="1" kern="0" dirty="0" smtClean="0">
                <a:latin typeface="Arial"/>
                <a:cs typeface="Arial"/>
              </a:rPr>
              <a:t> Г. Сковороди</a:t>
            </a:r>
            <a:endParaRPr lang="ru-RU" sz="24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10242" name="Picture 2" descr="C:\Users\user\Desktop\Новая папка (22)\зображення_viber_2024-03-11_09-42-11-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8413" y="1161143"/>
            <a:ext cx="2377411" cy="4412343"/>
          </a:xfrm>
          <a:prstGeom prst="rect">
            <a:avLst/>
          </a:prstGeom>
          <a:noFill/>
        </p:spPr>
      </p:pic>
      <p:pic>
        <p:nvPicPr>
          <p:cNvPr id="10243" name="Picture 3" descr="C:\Users\user\Desktop\Новая папка (22)\зображення_viber_2024-03-11_09-42-11-3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0086" y="1451428"/>
            <a:ext cx="5020733" cy="3765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160338"/>
            <a:ext cx="8862529" cy="6567033"/>
          </a:xfrm>
          <a:prstGeom prst="roundRect">
            <a:avLst>
              <a:gd name="adj" fmla="val 11499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79" y="5811067"/>
            <a:ext cx="730914" cy="626637"/>
          </a:xfrm>
          <a:prstGeom prst="rect">
            <a:avLst/>
          </a:prstGeom>
        </p:spPr>
      </p:pic>
      <p:sp>
        <p:nvSpPr>
          <p:cNvPr id="7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-511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911225" y="101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601200" y="232229"/>
            <a:ext cx="7846113" cy="783771"/>
          </a:xfrm>
          <a:prstGeom prst="wedgeRoundRectCallout">
            <a:avLst>
              <a:gd name="adj1" fmla="val -3499"/>
              <a:gd name="adj2" fmla="val 84188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uk-UA" sz="2800" b="1" kern="0" dirty="0" smtClean="0">
                <a:latin typeface="Trebuchet MS" panose="020B0603020202020204"/>
              </a:rPr>
              <a:t>Прибирання території</a:t>
            </a:r>
            <a:endParaRPr lang="ru-RU" sz="2800" b="1" kern="0" dirty="0">
              <a:latin typeface="Trebuchet MS" panose="020B060302020202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" y="2816866"/>
            <a:ext cx="1040925" cy="12126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29" y="5167236"/>
            <a:ext cx="2193480" cy="1319743"/>
          </a:xfrm>
          <a:prstGeom prst="rect">
            <a:avLst/>
          </a:prstGeom>
        </p:spPr>
      </p:pic>
      <p:pic>
        <p:nvPicPr>
          <p:cNvPr id="11266" name="Picture 2" descr="C:\Users\user\Desktop\Новая папка (22)\зображення_viber_2024-03-11_09-42-10-7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9457" y="1117600"/>
            <a:ext cx="2572657" cy="3437356"/>
          </a:xfrm>
          <a:prstGeom prst="rect">
            <a:avLst/>
          </a:prstGeom>
          <a:noFill/>
        </p:spPr>
      </p:pic>
      <p:pic>
        <p:nvPicPr>
          <p:cNvPr id="11267" name="Picture 3" descr="C:\Users\user\Desktop\Новая папка (22)\зображення_viber_2024-03-11_09-42-10-7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2829" y="1103085"/>
            <a:ext cx="2558142" cy="3421516"/>
          </a:xfrm>
          <a:prstGeom prst="rect">
            <a:avLst/>
          </a:prstGeom>
          <a:noFill/>
        </p:spPr>
      </p:pic>
      <p:pic>
        <p:nvPicPr>
          <p:cNvPr id="11268" name="Picture 4" descr="C:\Users\user\Desktop\Новая папка (22)\зображення_viber_2024-03-11_09-42-11-3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3115" y="3865436"/>
            <a:ext cx="3356429" cy="2731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84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160338"/>
            <a:ext cx="8862529" cy="6567033"/>
          </a:xfrm>
          <a:prstGeom prst="roundRect">
            <a:avLst>
              <a:gd name="adj" fmla="val 11942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="" xmlns:p14="http://schemas.microsoft.com/office/powerpoint/2010/main" val="186309756"/>
              </p:ext>
            </p:extLst>
          </p:nvPr>
        </p:nvGraphicFramePr>
        <p:xfrm>
          <a:off x="271822" y="1260495"/>
          <a:ext cx="8872178" cy="5328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Шестиугольник 4"/>
          <p:cNvSpPr txBox="1"/>
          <p:nvPr/>
        </p:nvSpPr>
        <p:spPr>
          <a:xfrm>
            <a:off x="5339166" y="4095751"/>
            <a:ext cx="1042584" cy="106425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0" tIns="12700" rIns="0" bIns="12700" numCol="1" spcCol="1270" anchor="ctr" anchorCtr="0">
            <a:noAutofit/>
          </a:bodyPr>
          <a:lstStyle/>
          <a:p>
            <a:pPr lvl="0" algn="ctr"/>
            <a:r>
              <a:rPr lang="uk-UA" sz="1000" b="1" dirty="0">
                <a:solidFill>
                  <a:sysClr val="windowText" lastClr="000000"/>
                </a:solidFill>
                <a:latin typeface="Trebuchet MS" panose="020B0603020202020204"/>
              </a:rPr>
              <a:t>Підвищувати свій професійний рівень і не зупинятися на досягнутому </a:t>
            </a:r>
            <a:endParaRPr lang="ru-RU" sz="1000" dirty="0">
              <a:solidFill>
                <a:sysClr val="windowText" lastClr="000000"/>
              </a:solidFill>
              <a:latin typeface="Trebuchet MS" panose="020B0603020202020204"/>
            </a:endParaRPr>
          </a:p>
        </p:txBody>
      </p:sp>
      <p:sp>
        <p:nvSpPr>
          <p:cNvPr id="23" name="Шестиугольник 4"/>
          <p:cNvSpPr txBox="1"/>
          <p:nvPr/>
        </p:nvSpPr>
        <p:spPr>
          <a:xfrm>
            <a:off x="3773837" y="1793513"/>
            <a:ext cx="1170122" cy="1019429"/>
          </a:xfrm>
          <a:prstGeom prst="rect">
            <a:avLst/>
          </a:prstGeom>
          <a:solidFill>
            <a:srgbClr val="90C226">
              <a:lumMod val="40000"/>
              <a:lumOff val="60000"/>
            </a:srgbClr>
          </a:solidFill>
          <a:ln>
            <a:noFill/>
          </a:ln>
          <a:effectLst/>
        </p:spPr>
        <p:txBody>
          <a:bodyPr spcFirstLastPara="0" vert="horz" wrap="square" lIns="0" tIns="12700" rIns="0" bIns="1270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Працювати над розвитком пізнавальної активності учнів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Шестиугольник 4"/>
          <p:cNvSpPr txBox="1"/>
          <p:nvPr/>
        </p:nvSpPr>
        <p:spPr>
          <a:xfrm>
            <a:off x="6664271" y="4905214"/>
            <a:ext cx="1232115" cy="117722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0" tIns="12700" rIns="0" bIns="1270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Удосконалювати власні методи викладання української</a:t>
            </a:r>
            <a:r>
              <a:rPr kumimoji="0" lang="uk-UA" sz="1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мови та літератури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3678288" y="4905214"/>
            <a:ext cx="1552102" cy="133276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0C226">
              <a:lumMod val="40000"/>
              <a:lumOff val="60000"/>
              <a:alpha val="90000"/>
            </a:srgbClr>
          </a:solidFill>
          <a:ln w="12700" cap="rnd" cmpd="sng" algn="ctr">
            <a:solidFill>
              <a:srgbClr val="90C22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27" name="Шестиугольник 4"/>
          <p:cNvSpPr txBox="1"/>
          <p:nvPr/>
        </p:nvSpPr>
        <p:spPr>
          <a:xfrm>
            <a:off x="805912" y="3285642"/>
            <a:ext cx="1456908" cy="12809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0" tIns="12700" rIns="0" bIns="12700" numCol="1" spcCol="1270" anchor="ctr" anchorCtr="0">
            <a:noAutofit/>
          </a:bodyPr>
          <a:lstStyle/>
          <a:p>
            <a:pPr marL="0" marR="0" lvl="0" indent="0" algn="ctr" defTabSz="4445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Продовжувати впроваджувати у навчальний процес інноваційні методи навчання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455525" y="338060"/>
            <a:ext cx="6990841" cy="1087718"/>
          </a:xfrm>
          <a:prstGeom prst="wedgeRoundRectCallout">
            <a:avLst>
              <a:gd name="adj1" fmla="val -876"/>
              <a:gd name="adj2" fmla="val 83217"/>
              <a:gd name="adj3" fmla="val 16667"/>
            </a:avLst>
          </a:prstGeom>
          <a:solidFill>
            <a:srgbClr val="FFFF99"/>
          </a:solidFill>
          <a:ln w="19050" cap="rnd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1" u="none" strike="noStrike" kern="0" cap="none" spc="0" normalizeH="0" baseline="0" noProof="0" dirty="0" smtClean="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9" name="AutoShape 9"/>
          <p:cNvSpPr txBox="1">
            <a:spLocks noChangeArrowheads="1"/>
          </p:cNvSpPr>
          <p:nvPr/>
        </p:nvSpPr>
        <p:spPr>
          <a:xfrm>
            <a:off x="455525" y="522822"/>
            <a:ext cx="6573986" cy="737673"/>
          </a:xfrm>
          <a:prstGeom prst="roundRect">
            <a:avLst>
              <a:gd name="adj" fmla="val 0"/>
            </a:avLst>
          </a:prstGeom>
          <a:noFill/>
          <a:ln w="63500" cap="flat" cmpd="sng" algn="ctr">
            <a:noFill/>
            <a:prstDash val="solid"/>
            <a:miter lim="800000"/>
          </a:ln>
          <a:effectLst/>
        </p:spPr>
        <p:txBody>
          <a:bodyPr wrap="squar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 Мої плани на майбутнє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37" y="3521975"/>
            <a:ext cx="766432" cy="774287"/>
          </a:xfrm>
          <a:prstGeom prst="rect">
            <a:avLst/>
          </a:prstGeom>
        </p:spPr>
      </p:pic>
      <p:pic>
        <p:nvPicPr>
          <p:cNvPr id="9218" name="Picture 2" descr="kisspng-bee-beauty-royalty-free-clip-art-cute-bee-5a7d5c3fc1e4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72" y="4983370"/>
            <a:ext cx="984287" cy="103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219" name="Picture 3" descr="5a1c4d1132e5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4715" y="3420437"/>
            <a:ext cx="1556898" cy="9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5" y="5137786"/>
            <a:ext cx="1765689" cy="1411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2814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894" y="312738"/>
            <a:ext cx="8563226" cy="4669928"/>
          </a:xfrm>
          <a:prstGeom prst="roundRect">
            <a:avLst>
              <a:gd name="adj" fmla="val 10730"/>
            </a:avLst>
          </a:prstGeom>
          <a:solidFill>
            <a:srgbClr val="BDEE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3415" y="312738"/>
            <a:ext cx="8188945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Учителем не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кожен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може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бути,</a:t>
            </a:r>
          </a:p>
          <a:p>
            <a:pPr>
              <a:lnSpc>
                <a:spcPct val="115000"/>
              </a:lnSpc>
              <a:defRPr/>
            </a:pP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Не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кожне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серце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вміє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говорить…</a:t>
            </a:r>
          </a:p>
          <a:p>
            <a:pPr>
              <a:lnSpc>
                <a:spcPct val="115000"/>
              </a:lnSpc>
              <a:defRPr/>
            </a:pP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Учитель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лише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той,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хто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вміє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чути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15000"/>
              </a:lnSpc>
              <a:defRPr/>
            </a:pP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Окрилити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навчити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і любить.</a:t>
            </a:r>
          </a:p>
          <a:p>
            <a:pPr>
              <a:lnSpc>
                <a:spcPct val="115000"/>
              </a:lnSpc>
              <a:defRPr/>
            </a:pP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Тендітну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душу ласкою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зігріти</a:t>
            </a:r>
            <a:endParaRPr lang="ru-RU" sz="3200" b="1" dirty="0">
              <a:ln w="12700">
                <a:solidFill>
                  <a:srgbClr val="00B0F0"/>
                </a:solidFill>
                <a:prstDash val="solid"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І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добротою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ниву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засівать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15000"/>
              </a:lnSpc>
              <a:defRPr/>
            </a:pP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Безмежно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щиро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цілий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світ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любити</a:t>
            </a:r>
            <a:endParaRPr lang="ru-RU" sz="3200" b="1" dirty="0">
              <a:ln w="12700">
                <a:solidFill>
                  <a:srgbClr val="00B0F0"/>
                </a:solidFill>
                <a:prstDash val="solid"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І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дітям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усього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себе </a:t>
            </a:r>
            <a:r>
              <a:rPr lang="ru-RU" sz="3200" b="1" dirty="0" err="1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віддавать</a:t>
            </a:r>
            <a:r>
              <a:rPr lang="ru-RU" sz="32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.</a:t>
            </a:r>
            <a:endParaRPr lang="uk-UA" sz="3200" b="1" dirty="0">
              <a:ln w="12700">
                <a:solidFill>
                  <a:srgbClr val="00B0F0"/>
                </a:solidFill>
                <a:prstDash val="solid"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Picture 4" descr="Teachers Day Teacher Textbook Female Teacher, Teacher Clipart, Class,  Blackboard PNG and Vector with Transparent Background for Free Download |  Teacher cartoon, Teachers day drawing, Teache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67" y="4962606"/>
            <a:ext cx="2025794" cy="1979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06" y="5354373"/>
            <a:ext cx="1310894" cy="1310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70" y="650113"/>
            <a:ext cx="484047" cy="41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949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160338"/>
            <a:ext cx="8862529" cy="6557703"/>
          </a:xfrm>
          <a:prstGeom prst="roundRect">
            <a:avLst>
              <a:gd name="adj" fmla="val 10318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93608" y="1622606"/>
            <a:ext cx="52750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У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успішними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С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самовпевненими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П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працьовитими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spcAft>
                <a:spcPts val="0"/>
              </a:spcAft>
            </a:pP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І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– інформованими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Х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хоробрими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У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уважними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spcAft>
                <a:spcPts val="0"/>
              </a:spcAft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735" y="386768"/>
            <a:ext cx="76888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uk-UA" sz="32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Сьогодні </a:t>
            </a: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бажаю </a:t>
            </a:r>
            <a:r>
              <a:rPr lang="uk-UA" sz="32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всім </a:t>
            </a: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  </a:t>
            </a:r>
          </a:p>
          <a:p>
            <a:pPr indent="270510" algn="ctr">
              <a:spcAft>
                <a:spcPts val="0"/>
              </a:spcAft>
            </a:pPr>
            <a:r>
              <a:rPr lang="uk-UA" sz="3200" b="1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 присутнім </a:t>
            </a:r>
            <a:r>
              <a:rPr lang="uk-UA" sz="32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бути: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07667" y="4699000"/>
            <a:ext cx="2218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endParaRPr lang="ru-RU" sz="2800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4134" y="5418667"/>
            <a:ext cx="471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УСПІХУ ПІД МИРНИМ НЕБОМ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</a:rPr>
              <a:t>!</a:t>
            </a:r>
            <a:endParaRPr lang="ru-RU" sz="3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1" y="4914174"/>
            <a:ext cx="2704482" cy="18038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225" y="498524"/>
            <a:ext cx="2009473" cy="18038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406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312738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832" y="4211466"/>
            <a:ext cx="3424334" cy="1946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8939" y="988880"/>
            <a:ext cx="7274767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uk-UA" sz="96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Дякую</a:t>
            </a:r>
          </a:p>
          <a:p>
            <a:pPr algn="ctr"/>
            <a:r>
              <a:rPr lang="uk-UA" sz="96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за увагу!</a:t>
            </a:r>
            <a:endParaRPr lang="ru-RU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465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465139"/>
            <a:ext cx="8862529" cy="6319067"/>
          </a:xfrm>
          <a:prstGeom prst="roundRect">
            <a:avLst>
              <a:gd name="adj" fmla="val 5593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38089" y="61014"/>
            <a:ext cx="8467818" cy="1209976"/>
          </a:xfrm>
          <a:prstGeom prst="horizontalScroll">
            <a:avLst/>
          </a:prstGeom>
          <a:solidFill>
            <a:srgbClr val="FCEF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8554" y="281281"/>
            <a:ext cx="790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Підвищення</a:t>
            </a: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44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кваліфікації</a:t>
            </a:r>
            <a:endParaRPr lang="ru-RU" sz="4400" b="1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gray">
          <a:xfrm>
            <a:off x="1169160" y="3096190"/>
            <a:ext cx="109033" cy="302235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24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1361" y="3398424"/>
            <a:ext cx="4424546" cy="2918399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Фото документа про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kern="0" dirty="0" smtClean="0">
                <a:latin typeface="Calibri"/>
              </a:rPr>
              <a:t>Підвищення кваліфікації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gray">
          <a:xfrm>
            <a:off x="338050" y="1251560"/>
            <a:ext cx="4332273" cy="2799330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1600" b="1" dirty="0">
              <a:solidFill>
                <a:srgbClr val="358B54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0" y="5828095"/>
            <a:ext cx="3212202" cy="69085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/>
        </p:nvSpPr>
        <p:spPr bwMode="gray">
          <a:xfrm>
            <a:off x="5152571" y="3539828"/>
            <a:ext cx="3454400" cy="1801429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1600" b="1" dirty="0">
              <a:solidFill>
                <a:srgbClr val="358B54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" name="Picture 2" descr="Дівчина з олівцем на її волосся, проведення порожній signage — стоковий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38" y="1150928"/>
            <a:ext cx="1855361" cy="1820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Новая папка (13)\зображення_viber_2024-03-19_10-17-25-4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343" y="1277258"/>
            <a:ext cx="4339771" cy="2942908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13)\зображення_viber_2024-03-19_10-17-25-6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9771" y="3395435"/>
            <a:ext cx="4455886" cy="3272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3705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3" y="465139"/>
            <a:ext cx="8862529" cy="6319067"/>
          </a:xfrm>
          <a:prstGeom prst="roundRect">
            <a:avLst>
              <a:gd name="adj" fmla="val 5593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38089" y="61014"/>
            <a:ext cx="8467818" cy="1209976"/>
          </a:xfrm>
          <a:prstGeom prst="horizontalScroll">
            <a:avLst/>
          </a:prstGeom>
          <a:solidFill>
            <a:srgbClr val="FCEF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8554" y="281281"/>
            <a:ext cx="790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Підвищення</a:t>
            </a: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44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кваліфікації</a:t>
            </a:r>
            <a:endParaRPr lang="ru-RU" sz="4400" b="1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gray">
          <a:xfrm>
            <a:off x="1169160" y="3096190"/>
            <a:ext cx="109033" cy="302235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2400" b="1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1361" y="3398424"/>
            <a:ext cx="4424546" cy="2918399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Фото документа про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kern="0" dirty="0" smtClean="0">
                <a:latin typeface="Calibri"/>
              </a:rPr>
              <a:t>Підвищення кваліфікації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gray">
          <a:xfrm>
            <a:off x="338050" y="1251560"/>
            <a:ext cx="3682407" cy="2799330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1600" b="1" dirty="0">
              <a:solidFill>
                <a:srgbClr val="358B54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0" y="5828095"/>
            <a:ext cx="3212202" cy="69085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/>
        </p:nvSpPr>
        <p:spPr bwMode="gray">
          <a:xfrm>
            <a:off x="5152571" y="3539828"/>
            <a:ext cx="3454400" cy="1801429"/>
          </a:xfrm>
          <a:prstGeom prst="roundRect">
            <a:avLst>
              <a:gd name="adj" fmla="val 9801"/>
            </a:avLst>
          </a:prstGeom>
          <a:solidFill>
            <a:srgbClr val="DDFFFF"/>
          </a:solidFill>
          <a:ln w="19050">
            <a:solidFill>
              <a:srgbClr val="00CCFF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/>
              <a:buNone/>
              <a:defRPr/>
            </a:pPr>
            <a:endParaRPr lang="uk-UA" sz="1600" b="1" dirty="0">
              <a:solidFill>
                <a:srgbClr val="358B54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" name="Picture 2" descr="Дівчина з олівцем на її волосся, проведення порожній signage — стоковий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38" y="1150928"/>
            <a:ext cx="1855361" cy="1820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Новая папка (13)\зображення_viber_2024-03-19_10-17-25-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14" y="1204720"/>
            <a:ext cx="4223657" cy="2919603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13)\зображення_viber_2024-03-19_10-17-25-5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0743" y="3345542"/>
            <a:ext cx="4484914" cy="3145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3705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471" y="263162"/>
            <a:ext cx="8862529" cy="631906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“Щасливий</a:t>
            </a:r>
            <a:r>
              <a:rPr lang="uk-UA" sz="5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, хто вміє дивуватись промінню сонця в краплинці </a:t>
            </a:r>
            <a:r>
              <a:rPr lang="uk-UA" sz="5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роси”</a:t>
            </a:r>
            <a:r>
              <a:rPr lang="uk-UA" sz="5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  <a:endParaRPr lang="ru-RU" sz="54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2406853" y="389047"/>
            <a:ext cx="4726004" cy="1074903"/>
          </a:xfrm>
          <a:prstGeom prst="horizontalScroll">
            <a:avLst/>
          </a:prstGeom>
          <a:solidFill>
            <a:srgbClr val="FEEE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2"/>
          <p:cNvSpPr txBox="1">
            <a:spLocks/>
          </p:cNvSpPr>
          <p:nvPr/>
        </p:nvSpPr>
        <p:spPr>
          <a:xfrm>
            <a:off x="773664" y="3549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Життєве кредо</a:t>
            </a:r>
            <a:endParaRPr kumimoji="0" lang="ru-RU" sz="4000" b="1" i="0" u="none" strike="noStrike" kern="1200" cap="none" spc="0" normalizeH="0" baseline="0" noProof="0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95324" y="1295984"/>
            <a:ext cx="8143875" cy="112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166635" rIns="0" bIns="0" anchor="ctr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 smtClean="0">
              <a:solidFill>
                <a:srgbClr val="272A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13732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2" descr="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794" y="4516132"/>
            <a:ext cx="1603665" cy="152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7732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2074" y="233265"/>
            <a:ext cx="8862529" cy="6398540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3366FF"/>
                </a:solidFill>
                <a:latin typeface="Times New Roman" pitchFamily="18" charset="0"/>
              </a:rPr>
              <a:t>	</a:t>
            </a:r>
            <a:r>
              <a:rPr lang="uk-UA" sz="4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“Будьте</a:t>
            </a: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самі шукачами, дослідниками. Якщо не буде вогника у вас , вам не запалити його в </a:t>
            </a:r>
            <a:r>
              <a:rPr lang="uk-UA" sz="4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інших”</a:t>
            </a: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uk-UA" sz="4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В. Сухомлинський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479621" y="328156"/>
            <a:ext cx="5636135" cy="1310171"/>
          </a:xfrm>
          <a:prstGeom prst="horizontalScroll">
            <a:avLst/>
          </a:prstGeom>
          <a:solidFill>
            <a:srgbClr val="FEEE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2"/>
          <p:cNvSpPr txBox="1">
            <a:spLocks/>
          </p:cNvSpPr>
          <p:nvPr/>
        </p:nvSpPr>
        <p:spPr>
          <a:xfrm>
            <a:off x="1479621" y="615364"/>
            <a:ext cx="5683120" cy="7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</a:rPr>
              <a:t>Педагогічне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lang="uk-UA" sz="40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</a:rPr>
              <a:t>кредо</a:t>
            </a:r>
            <a:endParaRPr lang="ru-RU" sz="4000" b="1" dirty="0">
              <a:ln w="9525">
                <a:solidFill>
                  <a:srgbClr val="00B0F0"/>
                </a:solidFill>
              </a:ln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15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35" y="160338"/>
            <a:ext cx="8862529" cy="6557703"/>
          </a:xfrm>
          <a:prstGeom prst="roundRect">
            <a:avLst>
              <a:gd name="adj" fmla="val 10318"/>
            </a:avLst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348910" y="379685"/>
            <a:ext cx="6063567" cy="1453788"/>
            <a:chOff x="1862880" y="387223"/>
            <a:chExt cx="5215078" cy="1249181"/>
          </a:xfrm>
          <a:effectLst/>
        </p:grpSpPr>
        <p:sp>
          <p:nvSpPr>
            <p:cNvPr id="9" name="TextBox 8"/>
            <p:cNvSpPr txBox="1"/>
            <p:nvPr/>
          </p:nvSpPr>
          <p:spPr>
            <a:xfrm>
              <a:off x="1862880" y="387223"/>
              <a:ext cx="5215078" cy="12491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  <a:effectLst>
              <a:glow rad="190500">
                <a:schemeClr val="accent4">
                  <a:satMod val="175000"/>
                  <a:alpha val="67000"/>
                </a:schemeClr>
              </a:glow>
              <a:outerShdw blurRad="50800" dist="38100" dir="42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938203" y="580255"/>
              <a:ext cx="5032535" cy="83425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>
              <a:spAutoFit/>
            </a:bodyPr>
            <a:lstStyle/>
            <a:p>
              <a:endParaRPr lang="ru-RU" sz="4400" dirty="0"/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520213" y="471398"/>
            <a:ext cx="7772400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Моя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педагогічна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філософія</a:t>
            </a:r>
            <a:endParaRPr lang="ru-RU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730910834"/>
              </p:ext>
            </p:extLst>
          </p:nvPr>
        </p:nvGraphicFramePr>
        <p:xfrm>
          <a:off x="257175" y="2052820"/>
          <a:ext cx="8639175" cy="3568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657600" y="5429250"/>
            <a:ext cx="5048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uk-UA" b="1" i="1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Учень – це не посудина, яку потрібно заповнити, учень – факел, який треба запалити.</a:t>
            </a:r>
            <a:endParaRPr lang="ru-RU" dirty="0">
              <a:ln>
                <a:solidFill>
                  <a:srgbClr val="FF0000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7" y="5331755"/>
            <a:ext cx="1862642" cy="1289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607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150190" y="1666044"/>
            <a:ext cx="7163385" cy="4604127"/>
          </a:xfrm>
          <a:prstGeom prst="roundRect">
            <a:avLst/>
          </a:prstGeom>
          <a:solidFill>
            <a:schemeClr val="bg1">
              <a:alpha val="74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AutoShape 2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Український прапор: картинки, стокові Український прапор фотографії,  зображення | Скачати з Depositphotos®"/>
          <p:cNvSpPr>
            <a:spLocks noChangeAspect="1" noChangeArrowheads="1"/>
          </p:cNvSpPr>
          <p:nvPr/>
        </p:nvSpPr>
        <p:spPr bwMode="auto">
          <a:xfrm>
            <a:off x="-106362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01" y="160338"/>
            <a:ext cx="8625764" cy="12397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9836" y="426278"/>
            <a:ext cx="847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Проблема,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lang="uk-UA" sz="40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над</a:t>
            </a: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lang="uk-UA" sz="4000" b="1" dirty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якою</a:t>
            </a: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lang="uk-UA" sz="4000" b="1" dirty="0" smtClean="0">
                <a:ln w="9525">
                  <a:solidFill>
                    <a:srgbClr val="00B0F0"/>
                  </a:solidFill>
                </a:ln>
                <a:solidFill>
                  <a:srgbClr val="0000FF"/>
                </a:solidFill>
                <a:latin typeface="Bookman Old Style" panose="02050604050505020204" pitchFamily="18" charset="0"/>
                <a:ea typeface="+mj-ea"/>
                <a:cs typeface="+mj-cs"/>
              </a:rPr>
              <a:t>працюю: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1410214" y="1821557"/>
            <a:ext cx="6671389" cy="401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Формування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інноваційної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особистості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у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процесі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навчання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на уроках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української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мови</a:t>
            </a:r>
            <a:r>
              <a:rPr lang="ru-RU" altLang="ru-RU" sz="36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та </a:t>
            </a:r>
            <a:r>
              <a:rPr lang="ru-RU" altLang="ru-RU" sz="3600" b="1" dirty="0" err="1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літератури</a:t>
            </a:r>
            <a:endParaRPr kumimoji="0" lang="ru-RU" altLang="ru-RU" sz="3600" b="1" i="0" u="none" strike="noStrike" kern="1200" normalizeH="0" baseline="0" noProof="0" dirty="0" smtClean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Bookman Old Style" panose="020506040505050202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04" y="1911548"/>
            <a:ext cx="697339" cy="703895"/>
          </a:xfrm>
          <a:prstGeom prst="rect">
            <a:avLst/>
          </a:prstGeom>
        </p:spPr>
      </p:pic>
      <p:pic>
        <p:nvPicPr>
          <p:cNvPr id="3074" name="Picture 2" descr="Картинки для школьной презентации - 82 фото - картинки и рисунки: скачать  бесплат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830">
            <a:off x="323260" y="3998631"/>
            <a:ext cx="2173907" cy="2523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76080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1308</TotalTime>
  <Words>797</Words>
  <Application>Microsoft Office PowerPoint</Application>
  <PresentationFormat>Экран (4:3)</PresentationFormat>
  <Paragraphs>193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Журавська Людмила Миколаївна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</cp:lastModifiedBy>
  <cp:revision>118</cp:revision>
  <dcterms:created xsi:type="dcterms:W3CDTF">2022-01-21T14:45:55Z</dcterms:created>
  <dcterms:modified xsi:type="dcterms:W3CDTF">2024-05-28T06:44:24Z</dcterms:modified>
</cp:coreProperties>
</file>