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Default Extension="xlsx" ContentType="application/vnd.openxmlformats-officedocument.spreadsheetml.sheet"/>
  <Override PartName="/ppt/diagrams/colors5.xml" ContentType="application/vnd.openxmlformats-officedocument.drawingml.diagramCol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charts/chart1.xml" ContentType="application/vnd.openxmlformats-officedocument.drawingml.chart+xml"/>
  <Override PartName="/ppt/diagrams/colors4.xml" ContentType="application/vnd.openxmlformats-officedocument.drawingml.diagramColors+xml"/>
  <Override PartName="/ppt/diagrams/drawing4.xml" ContentType="application/vnd.ms-office.drawingml.diagramDrawing+xml"/>
  <Override PartName="/ppt/diagrams/drawing5.xml" ContentType="application/vnd.ms-office.drawingml.diagramDrawing+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7"/>
  </p:notesMasterIdLst>
  <p:sldIdLst>
    <p:sldId id="256" r:id="rId2"/>
    <p:sldId id="272" r:id="rId3"/>
    <p:sldId id="288" r:id="rId4"/>
    <p:sldId id="394" r:id="rId5"/>
    <p:sldId id="396" r:id="rId6"/>
    <p:sldId id="395" r:id="rId7"/>
    <p:sldId id="397" r:id="rId8"/>
    <p:sldId id="398" r:id="rId9"/>
    <p:sldId id="399" r:id="rId10"/>
    <p:sldId id="400" r:id="rId11"/>
    <p:sldId id="401" r:id="rId12"/>
    <p:sldId id="404" r:id="rId13"/>
    <p:sldId id="403" r:id="rId14"/>
    <p:sldId id="405" r:id="rId15"/>
    <p:sldId id="409" r:id="rId16"/>
    <p:sldId id="300" r:id="rId17"/>
    <p:sldId id="284" r:id="rId18"/>
    <p:sldId id="280" r:id="rId19"/>
    <p:sldId id="392" r:id="rId20"/>
    <p:sldId id="301" r:id="rId21"/>
    <p:sldId id="302" r:id="rId22"/>
    <p:sldId id="415" r:id="rId23"/>
    <p:sldId id="413" r:id="rId24"/>
    <p:sldId id="410" r:id="rId25"/>
    <p:sldId id="411"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6600"/>
    <a:srgbClr val="00CC00"/>
    <a:srgbClr val="00FF00"/>
    <a:srgbClr val="FF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4" d="100"/>
          <a:sy n="54" d="100"/>
        </p:scale>
        <p:origin x="-86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lang val="uk-UA"/>
  <c:chart>
    <c:autoTitleDeleted val="1"/>
    <c:view3D>
      <c:hPercent val="77"/>
      <c:depthPercent val="100"/>
      <c:rAngAx val="1"/>
    </c:view3D>
    <c:floor>
      <c:spPr>
        <a:solidFill>
          <a:srgbClr val="C0C0C0"/>
        </a:solidFill>
        <a:ln w="3175">
          <a:solidFill>
            <a:srgbClr val="000000"/>
          </a:solidFill>
          <a:prstDash val="solid"/>
        </a:ln>
      </c:spPr>
    </c:floor>
    <c:sideWall>
      <c:spPr>
        <a:noFill/>
        <a:ln w="12700">
          <a:solidFill>
            <a:srgbClr val="000000"/>
          </a:solidFill>
          <a:prstDash val="solid"/>
        </a:ln>
      </c:spPr>
    </c:sideWall>
    <c:backWall>
      <c:spPr>
        <a:noFill/>
        <a:ln w="12700">
          <a:solidFill>
            <a:srgbClr val="000000"/>
          </a:solidFill>
          <a:prstDash val="solid"/>
        </a:ln>
      </c:spPr>
    </c:backWall>
    <c:plotArea>
      <c:layout>
        <c:manualLayout>
          <c:layoutTarget val="inner"/>
          <c:xMode val="edge"/>
          <c:yMode val="edge"/>
          <c:x val="7.6190476190476461E-2"/>
          <c:y val="3.0612244897959263E-2"/>
          <c:w val="0.90793650793650749"/>
          <c:h val="0.87755102040816579"/>
        </c:manualLayout>
      </c:layout>
      <c:bar3DChart>
        <c:barDir val="col"/>
        <c:grouping val="clustered"/>
        <c:ser>
          <c:idx val="0"/>
          <c:order val="0"/>
          <c:tx>
            <c:strRef>
              <c:f>Sheet1!$A$2</c:f>
              <c:strCache>
                <c:ptCount val="1"/>
                <c:pt idx="0">
                  <c:v>Восток</c:v>
                </c:pt>
              </c:strCache>
            </c:strRef>
          </c:tx>
          <c:spPr>
            <a:solidFill>
              <a:srgbClr val="97CDCC"/>
            </a:solidFill>
            <a:ln w="12700">
              <a:solidFill>
                <a:srgbClr val="000000"/>
              </a:solidFill>
              <a:prstDash val="solid"/>
            </a:ln>
          </c:spPr>
          <c:cat>
            <c:strRef>
              <c:f>Sheet1!$B$1:$E$1</c:f>
              <c:strCache>
                <c:ptCount val="4"/>
                <c:pt idx="0">
                  <c:v>успішність</c:v>
                </c:pt>
                <c:pt idx="1">
                  <c:v> </c:v>
                </c:pt>
                <c:pt idx="2">
                  <c:v> якість </c:v>
                </c:pt>
                <c:pt idx="3">
                  <c:v> </c:v>
                </c:pt>
              </c:strCache>
            </c:strRef>
          </c:cat>
          <c:val>
            <c:numRef>
              <c:f>Sheet1!$B$2:$E$2</c:f>
              <c:numCache>
                <c:formatCode>General</c:formatCode>
                <c:ptCount val="4"/>
                <c:pt idx="0">
                  <c:v>80</c:v>
                </c:pt>
                <c:pt idx="1">
                  <c:v>0</c:v>
                </c:pt>
                <c:pt idx="2">
                  <c:v>35</c:v>
                </c:pt>
                <c:pt idx="3">
                  <c:v>0</c:v>
                </c:pt>
              </c:numCache>
            </c:numRef>
          </c:val>
        </c:ser>
        <c:ser>
          <c:idx val="1"/>
          <c:order val="1"/>
          <c:tx>
            <c:strRef>
              <c:f>Sheet1!$A$3</c:f>
              <c:strCache>
                <c:ptCount val="1"/>
                <c:pt idx="0">
                  <c:v> </c:v>
                </c:pt>
              </c:strCache>
            </c:strRef>
          </c:tx>
          <c:spPr>
            <a:solidFill>
              <a:srgbClr val="D6E0E0"/>
            </a:solidFill>
            <a:ln w="12700">
              <a:solidFill>
                <a:srgbClr val="000000"/>
              </a:solidFill>
              <a:prstDash val="solid"/>
            </a:ln>
          </c:spPr>
          <c:cat>
            <c:strRef>
              <c:f>Sheet1!$B$1:$E$1</c:f>
              <c:strCache>
                <c:ptCount val="4"/>
                <c:pt idx="0">
                  <c:v>успішність</c:v>
                </c:pt>
                <c:pt idx="1">
                  <c:v> </c:v>
                </c:pt>
                <c:pt idx="2">
                  <c:v> якість </c:v>
                </c:pt>
                <c:pt idx="3">
                  <c:v> </c:v>
                </c:pt>
              </c:strCache>
            </c:strRef>
          </c:cat>
          <c:val>
            <c:numRef>
              <c:f>Sheet1!$B$3:$E$3</c:f>
              <c:numCache>
                <c:formatCode>General</c:formatCode>
                <c:ptCount val="4"/>
                <c:pt idx="0">
                  <c:v>84</c:v>
                </c:pt>
                <c:pt idx="1">
                  <c:v>0</c:v>
                </c:pt>
                <c:pt idx="2">
                  <c:v>37</c:v>
                </c:pt>
                <c:pt idx="3">
                  <c:v>0</c:v>
                </c:pt>
              </c:numCache>
            </c:numRef>
          </c:val>
        </c:ser>
        <c:ser>
          <c:idx val="2"/>
          <c:order val="2"/>
          <c:tx>
            <c:strRef>
              <c:f>Sheet1!$A$4</c:f>
              <c:strCache>
                <c:ptCount val="1"/>
              </c:strCache>
            </c:strRef>
          </c:tx>
          <c:spPr>
            <a:solidFill>
              <a:srgbClr val="99CC00"/>
            </a:solidFill>
            <a:ln w="12700">
              <a:solidFill>
                <a:srgbClr val="000000"/>
              </a:solidFill>
              <a:prstDash val="solid"/>
            </a:ln>
          </c:spPr>
          <c:cat>
            <c:strRef>
              <c:f>Sheet1!$B$1:$E$1</c:f>
              <c:strCache>
                <c:ptCount val="4"/>
                <c:pt idx="0">
                  <c:v>успішність</c:v>
                </c:pt>
                <c:pt idx="1">
                  <c:v> </c:v>
                </c:pt>
                <c:pt idx="2">
                  <c:v> якість </c:v>
                </c:pt>
                <c:pt idx="3">
                  <c:v> </c:v>
                </c:pt>
              </c:strCache>
            </c:strRef>
          </c:cat>
          <c:val>
            <c:numRef>
              <c:f>Sheet1!$B$4:$E$4</c:f>
              <c:numCache>
                <c:formatCode>General</c:formatCode>
                <c:ptCount val="4"/>
                <c:pt idx="0">
                  <c:v>86</c:v>
                </c:pt>
                <c:pt idx="1">
                  <c:v>0</c:v>
                </c:pt>
                <c:pt idx="2">
                  <c:v>39</c:v>
                </c:pt>
                <c:pt idx="3">
                  <c:v>0</c:v>
                </c:pt>
              </c:numCache>
            </c:numRef>
          </c:val>
        </c:ser>
        <c:gapDepth val="0"/>
        <c:shape val="box"/>
        <c:axId val="98272768"/>
        <c:axId val="98274304"/>
        <c:axId val="0"/>
      </c:bar3DChart>
      <c:catAx>
        <c:axId val="98272768"/>
        <c:scaling>
          <c:orientation val="minMax"/>
        </c:scaling>
        <c:axPos val="b"/>
        <c:numFmt formatCode="General" sourceLinked="1"/>
        <c:tickLblPos val="low"/>
        <c:spPr>
          <a:ln w="3175">
            <a:solidFill>
              <a:srgbClr val="000000"/>
            </a:solidFill>
            <a:prstDash val="solid"/>
          </a:ln>
        </c:spPr>
        <c:txPr>
          <a:bodyPr rot="0" vert="horz"/>
          <a:lstStyle/>
          <a:p>
            <a:pPr>
              <a:defRPr sz="1175" b="1" i="0" u="none" strike="noStrike" baseline="0">
                <a:solidFill>
                  <a:schemeClr val="bg1"/>
                </a:solidFill>
                <a:latin typeface="Arial"/>
                <a:ea typeface="Arial"/>
                <a:cs typeface="Arial"/>
              </a:defRPr>
            </a:pPr>
            <a:endParaRPr lang="uk-UA"/>
          </a:p>
        </c:txPr>
        <c:crossAx val="98274304"/>
        <c:crosses val="autoZero"/>
        <c:auto val="1"/>
        <c:lblAlgn val="ctr"/>
        <c:lblOffset val="100"/>
        <c:tickLblSkip val="1"/>
        <c:tickMarkSkip val="1"/>
      </c:catAx>
      <c:valAx>
        <c:axId val="98274304"/>
        <c:scaling>
          <c:orientation val="minMax"/>
          <c:max val="100"/>
        </c:scaling>
        <c:axPos val="l"/>
        <c:majorGridlines>
          <c:spPr>
            <a:ln w="3175">
              <a:solidFill>
                <a:srgbClr val="000000"/>
              </a:solidFill>
              <a:prstDash val="solid"/>
            </a:ln>
          </c:spPr>
        </c:majorGridlines>
        <c:numFmt formatCode="General" sourceLinked="1"/>
        <c:tickLblPos val="nextTo"/>
        <c:spPr>
          <a:ln w="3175">
            <a:solidFill>
              <a:srgbClr val="000000"/>
            </a:solidFill>
            <a:prstDash val="solid"/>
          </a:ln>
        </c:spPr>
        <c:txPr>
          <a:bodyPr rot="0" vert="horz"/>
          <a:lstStyle/>
          <a:p>
            <a:pPr>
              <a:defRPr sz="1175" b="1" i="0" u="none" strike="noStrike" baseline="0">
                <a:solidFill>
                  <a:schemeClr val="bg1"/>
                </a:solidFill>
                <a:latin typeface="Arial"/>
                <a:ea typeface="Arial"/>
                <a:cs typeface="Arial"/>
              </a:defRPr>
            </a:pPr>
            <a:endParaRPr lang="uk-UA"/>
          </a:p>
        </c:txPr>
        <c:crossAx val="98272768"/>
        <c:crosses val="autoZero"/>
        <c:crossBetween val="between"/>
      </c:valAx>
      <c:spPr>
        <a:noFill/>
        <a:ln w="25399">
          <a:noFill/>
        </a:ln>
      </c:spPr>
    </c:plotArea>
    <c:plotVisOnly val="1"/>
    <c:dispBlanksAs val="gap"/>
  </c:chart>
  <c:spPr>
    <a:noFill/>
    <a:ln>
      <a:noFill/>
    </a:ln>
  </c:spPr>
  <c:txPr>
    <a:bodyPr/>
    <a:lstStyle/>
    <a:p>
      <a:pPr>
        <a:defRPr sz="1175" b="1" i="0" u="none" strike="noStrike" baseline="0">
          <a:solidFill>
            <a:srgbClr val="000000"/>
          </a:solidFill>
          <a:latin typeface="Arial"/>
          <a:ea typeface="Arial"/>
          <a:cs typeface="Arial"/>
        </a:defRPr>
      </a:pPr>
      <a:endParaRPr lang="uk-UA"/>
    </a:p>
  </c:txPr>
  <c:externalData r:id="rId1"/>
  <c:userShapes r:id="rId2"/>
</c:chartSpace>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05270B-2AB7-4D23-899F-9F83DB6EB5FE}"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uk-UA"/>
        </a:p>
      </dgm:t>
    </dgm:pt>
    <dgm:pt modelId="{725FE6A2-BFC3-4CFF-8C82-07408FD4E241}">
      <dgm:prSet phldrT="[Текст]" custT="1"/>
      <dgm:spPr>
        <a:blipFill rotWithShape="0">
          <a:blip xmlns:r="http://schemas.openxmlformats.org/officeDocument/2006/relationships" r:embed="rId1"/>
          <a:stretch>
            <a:fillRect/>
          </a:stretch>
        </a:blipFill>
      </dgm:spPr>
      <dgm:t>
        <a:bodyPr/>
        <a:lstStyle/>
        <a:p>
          <a:r>
            <a:rPr lang="uk-UA" sz="2400" dirty="0" smtClean="0"/>
            <a:t>Дата народження</a:t>
          </a:r>
          <a:endParaRPr lang="uk-UA" sz="2400" dirty="0"/>
        </a:p>
      </dgm:t>
    </dgm:pt>
    <dgm:pt modelId="{EDDB9FFD-49A2-4F36-BF7D-D9C9257AA991}" type="parTrans" cxnId="{F7A2ACB0-7BF8-43A5-84DA-DEAEA6DE5AD9}">
      <dgm:prSet/>
      <dgm:spPr/>
      <dgm:t>
        <a:bodyPr/>
        <a:lstStyle/>
        <a:p>
          <a:endParaRPr lang="uk-UA"/>
        </a:p>
      </dgm:t>
    </dgm:pt>
    <dgm:pt modelId="{AFB212E5-7DF7-46FA-B3AC-52A281E9FD85}" type="sibTrans" cxnId="{F7A2ACB0-7BF8-43A5-84DA-DEAEA6DE5AD9}">
      <dgm:prSet/>
      <dgm:spPr/>
      <dgm:t>
        <a:bodyPr/>
        <a:lstStyle/>
        <a:p>
          <a:endParaRPr lang="uk-UA"/>
        </a:p>
      </dgm:t>
    </dgm:pt>
    <dgm:pt modelId="{BABAEDC4-8753-469E-9490-F97FF648230D}">
      <dgm:prSet phldrT="[Текст]" custT="1"/>
      <dgm:spPr/>
      <dgm:t>
        <a:bodyPr/>
        <a:lstStyle/>
        <a:p>
          <a:r>
            <a:rPr lang="uk-UA" sz="2400" b="1" dirty="0" smtClean="0">
              <a:solidFill>
                <a:srgbClr val="C00000"/>
              </a:solidFill>
            </a:rPr>
            <a:t>24.01.1970 р.</a:t>
          </a:r>
          <a:endParaRPr lang="uk-UA" sz="2400" b="1" dirty="0">
            <a:solidFill>
              <a:srgbClr val="C00000"/>
            </a:solidFill>
          </a:endParaRPr>
        </a:p>
      </dgm:t>
    </dgm:pt>
    <dgm:pt modelId="{20F399E9-754E-498E-8DC5-0D076CE7A4D8}" type="parTrans" cxnId="{0FA3956C-8F14-4BA7-A3CC-13BEB2524F67}">
      <dgm:prSet/>
      <dgm:spPr/>
      <dgm:t>
        <a:bodyPr/>
        <a:lstStyle/>
        <a:p>
          <a:endParaRPr lang="uk-UA"/>
        </a:p>
      </dgm:t>
    </dgm:pt>
    <dgm:pt modelId="{02A7A406-7CB2-4015-9565-A38A62D7F279}" type="sibTrans" cxnId="{0FA3956C-8F14-4BA7-A3CC-13BEB2524F67}">
      <dgm:prSet/>
      <dgm:spPr/>
      <dgm:t>
        <a:bodyPr/>
        <a:lstStyle/>
        <a:p>
          <a:endParaRPr lang="uk-UA"/>
        </a:p>
      </dgm:t>
    </dgm:pt>
    <dgm:pt modelId="{3CB3CCE8-4723-4AC6-AE2B-3494071BDB47}">
      <dgm:prSet phldrT="[Текст]" custT="1"/>
      <dgm:spPr>
        <a:blipFill rotWithShape="0">
          <a:blip xmlns:r="http://schemas.openxmlformats.org/officeDocument/2006/relationships" r:embed="rId2"/>
          <a:stretch>
            <a:fillRect/>
          </a:stretch>
        </a:blipFill>
      </dgm:spPr>
      <dgm:t>
        <a:bodyPr/>
        <a:lstStyle/>
        <a:p>
          <a:r>
            <a:rPr lang="uk-UA" sz="2400" dirty="0" smtClean="0">
              <a:solidFill>
                <a:srgbClr val="FF0000"/>
              </a:solidFill>
            </a:rPr>
            <a:t>Освіта </a:t>
          </a:r>
          <a:endParaRPr lang="uk-UA" sz="2400" dirty="0">
            <a:solidFill>
              <a:srgbClr val="FF0000"/>
            </a:solidFill>
          </a:endParaRPr>
        </a:p>
      </dgm:t>
    </dgm:pt>
    <dgm:pt modelId="{902BEC0B-2C71-4DFE-99C0-9F04C5CF0E7D}" type="parTrans" cxnId="{BAE0F3EF-87B6-4B54-8806-4AD6AC764C5A}">
      <dgm:prSet/>
      <dgm:spPr/>
      <dgm:t>
        <a:bodyPr/>
        <a:lstStyle/>
        <a:p>
          <a:endParaRPr lang="uk-UA"/>
        </a:p>
      </dgm:t>
    </dgm:pt>
    <dgm:pt modelId="{137EA6CF-84BC-430B-AB90-1C6E6B00E613}" type="sibTrans" cxnId="{BAE0F3EF-87B6-4B54-8806-4AD6AC764C5A}">
      <dgm:prSet/>
      <dgm:spPr/>
      <dgm:t>
        <a:bodyPr/>
        <a:lstStyle/>
        <a:p>
          <a:endParaRPr lang="uk-UA"/>
        </a:p>
      </dgm:t>
    </dgm:pt>
    <dgm:pt modelId="{7D89B55F-B14F-4B3D-B23E-8FD80AC3CA58}">
      <dgm:prSet phldrT="[Текст]" custT="1"/>
      <dgm:spPr/>
      <dgm:t>
        <a:bodyPr/>
        <a:lstStyle/>
        <a:p>
          <a:r>
            <a:rPr lang="uk-UA" sz="2400" b="1" dirty="0" smtClean="0">
              <a:solidFill>
                <a:srgbClr val="C00000"/>
              </a:solidFill>
            </a:rPr>
            <a:t>Вища </a:t>
          </a:r>
          <a:endParaRPr lang="uk-UA" sz="2400" b="1" dirty="0">
            <a:solidFill>
              <a:srgbClr val="C00000"/>
            </a:solidFill>
          </a:endParaRPr>
        </a:p>
      </dgm:t>
    </dgm:pt>
    <dgm:pt modelId="{87E1E09E-2FD7-4503-A909-A9034EB41F8A}" type="parTrans" cxnId="{AA214498-F0AD-450F-B8B5-1D3029CB2CCA}">
      <dgm:prSet/>
      <dgm:spPr/>
      <dgm:t>
        <a:bodyPr/>
        <a:lstStyle/>
        <a:p>
          <a:endParaRPr lang="uk-UA"/>
        </a:p>
      </dgm:t>
    </dgm:pt>
    <dgm:pt modelId="{697081BD-A566-443B-8F7D-F70BCE320367}" type="sibTrans" cxnId="{AA214498-F0AD-450F-B8B5-1D3029CB2CCA}">
      <dgm:prSet/>
      <dgm:spPr/>
      <dgm:t>
        <a:bodyPr/>
        <a:lstStyle/>
        <a:p>
          <a:endParaRPr lang="uk-UA"/>
        </a:p>
      </dgm:t>
    </dgm:pt>
    <dgm:pt modelId="{D0B4FF04-AD0F-47FC-9C36-930AB3B4193C}">
      <dgm:prSet custT="1"/>
      <dgm:spPr/>
      <dgm:t>
        <a:bodyPr/>
        <a:lstStyle/>
        <a:p>
          <a:r>
            <a:rPr lang="uk-UA" sz="2400" b="1" dirty="0" smtClean="0">
              <a:solidFill>
                <a:srgbClr val="C00000"/>
              </a:solidFill>
            </a:rPr>
            <a:t>Житомирський державний педагогічний  інститут </a:t>
          </a:r>
          <a:r>
            <a:rPr lang="uk-UA" sz="2400" b="1" dirty="0" err="1" smtClean="0">
              <a:solidFill>
                <a:srgbClr val="C00000"/>
              </a:solidFill>
            </a:rPr>
            <a:t>ім.І.Франка</a:t>
          </a:r>
          <a:endParaRPr lang="uk-UA" sz="2400" b="1" dirty="0">
            <a:solidFill>
              <a:srgbClr val="C00000"/>
            </a:solidFill>
          </a:endParaRPr>
        </a:p>
      </dgm:t>
    </dgm:pt>
    <dgm:pt modelId="{268D3FF4-3B17-44C8-B364-B01E3B89D142}" type="parTrans" cxnId="{1DE5D3AA-37E6-49E4-AC43-B048DAB111D7}">
      <dgm:prSet/>
      <dgm:spPr/>
      <dgm:t>
        <a:bodyPr/>
        <a:lstStyle/>
        <a:p>
          <a:endParaRPr lang="uk-UA"/>
        </a:p>
      </dgm:t>
    </dgm:pt>
    <dgm:pt modelId="{0831933D-46C9-40E7-9404-8DD8DCBB9B0E}" type="sibTrans" cxnId="{1DE5D3AA-37E6-49E4-AC43-B048DAB111D7}">
      <dgm:prSet/>
      <dgm:spPr/>
      <dgm:t>
        <a:bodyPr/>
        <a:lstStyle/>
        <a:p>
          <a:endParaRPr lang="uk-UA"/>
        </a:p>
      </dgm:t>
    </dgm:pt>
    <dgm:pt modelId="{03969FCB-BD05-4054-852C-3DF3B0450CD4}">
      <dgm:prSet custT="1"/>
      <dgm:spPr>
        <a:blipFill rotWithShape="0">
          <a:blip xmlns:r="http://schemas.openxmlformats.org/officeDocument/2006/relationships" r:embed="rId1"/>
          <a:stretch>
            <a:fillRect/>
          </a:stretch>
        </a:blipFill>
      </dgm:spPr>
      <dgm:t>
        <a:bodyPr/>
        <a:lstStyle/>
        <a:p>
          <a:r>
            <a:rPr lang="uk-UA" sz="2400" dirty="0" smtClean="0"/>
            <a:t>Посада</a:t>
          </a:r>
          <a:endParaRPr lang="uk-UA" sz="2400" dirty="0"/>
        </a:p>
      </dgm:t>
    </dgm:pt>
    <dgm:pt modelId="{9E49993C-B0A9-4C7B-9B9D-6752655F69A0}" type="parTrans" cxnId="{E2571CD5-B65B-42FC-A2C7-DDEBD898916B}">
      <dgm:prSet/>
      <dgm:spPr/>
      <dgm:t>
        <a:bodyPr/>
        <a:lstStyle/>
        <a:p>
          <a:endParaRPr lang="uk-UA"/>
        </a:p>
      </dgm:t>
    </dgm:pt>
    <dgm:pt modelId="{81DA41E3-8583-4EF6-84BE-406F97F4222A}" type="sibTrans" cxnId="{E2571CD5-B65B-42FC-A2C7-DDEBD898916B}">
      <dgm:prSet/>
      <dgm:spPr/>
      <dgm:t>
        <a:bodyPr/>
        <a:lstStyle/>
        <a:p>
          <a:endParaRPr lang="uk-UA"/>
        </a:p>
      </dgm:t>
    </dgm:pt>
    <dgm:pt modelId="{8337774B-FA37-4B64-BA0A-A1DCEE888CA9}">
      <dgm:prSet custT="1"/>
      <dgm:spPr/>
      <dgm:t>
        <a:bodyPr/>
        <a:lstStyle/>
        <a:p>
          <a:endParaRPr lang="uk-UA" sz="2400" dirty="0"/>
        </a:p>
      </dgm:t>
    </dgm:pt>
    <dgm:pt modelId="{0EA5E237-2C7A-4984-A8A9-7F920F779E48}" type="parTrans" cxnId="{0587B320-8054-42B3-8D82-12FF7A5DA2C7}">
      <dgm:prSet/>
      <dgm:spPr/>
      <dgm:t>
        <a:bodyPr/>
        <a:lstStyle/>
        <a:p>
          <a:endParaRPr lang="uk-UA"/>
        </a:p>
      </dgm:t>
    </dgm:pt>
    <dgm:pt modelId="{60998EAA-3F98-4661-B29E-BE4E58449804}" type="sibTrans" cxnId="{0587B320-8054-42B3-8D82-12FF7A5DA2C7}">
      <dgm:prSet/>
      <dgm:spPr/>
      <dgm:t>
        <a:bodyPr/>
        <a:lstStyle/>
        <a:p>
          <a:endParaRPr lang="uk-UA"/>
        </a:p>
      </dgm:t>
    </dgm:pt>
    <dgm:pt modelId="{41B835D7-A9E0-459E-8023-84118C41BF2C}">
      <dgm:prSet custT="1"/>
      <dgm:spPr/>
      <dgm:t>
        <a:bodyPr/>
        <a:lstStyle/>
        <a:p>
          <a:endParaRPr lang="uk-UA" sz="2400" dirty="0"/>
        </a:p>
      </dgm:t>
    </dgm:pt>
    <dgm:pt modelId="{E261BD5F-BF80-4E80-B2DE-8ABD82E4D0F7}" type="parTrans" cxnId="{BFF9472D-9849-44D4-8B3E-FBA253B7AAF5}">
      <dgm:prSet/>
      <dgm:spPr/>
      <dgm:t>
        <a:bodyPr/>
        <a:lstStyle/>
        <a:p>
          <a:endParaRPr lang="uk-UA"/>
        </a:p>
      </dgm:t>
    </dgm:pt>
    <dgm:pt modelId="{276547D6-65F7-448D-AB3B-C23EED719888}" type="sibTrans" cxnId="{BFF9472D-9849-44D4-8B3E-FBA253B7AAF5}">
      <dgm:prSet/>
      <dgm:spPr/>
      <dgm:t>
        <a:bodyPr/>
        <a:lstStyle/>
        <a:p>
          <a:endParaRPr lang="uk-UA"/>
        </a:p>
      </dgm:t>
    </dgm:pt>
    <dgm:pt modelId="{0D6FF68A-2616-4C70-95F2-DE8DBA3913BF}">
      <dgm:prSet custT="1"/>
      <dgm:spPr/>
      <dgm:t>
        <a:bodyPr/>
        <a:lstStyle/>
        <a:p>
          <a:endParaRPr lang="uk-UA" sz="2400" dirty="0"/>
        </a:p>
      </dgm:t>
    </dgm:pt>
    <dgm:pt modelId="{D2F2540B-316E-4CB4-9547-978056BBE102}" type="parTrans" cxnId="{BF27B623-3B71-4740-94BD-9BC8D4E7B140}">
      <dgm:prSet/>
      <dgm:spPr/>
      <dgm:t>
        <a:bodyPr/>
        <a:lstStyle/>
        <a:p>
          <a:endParaRPr lang="uk-UA"/>
        </a:p>
      </dgm:t>
    </dgm:pt>
    <dgm:pt modelId="{77977A02-CE6D-4750-A4FA-AC3338A13BAB}" type="sibTrans" cxnId="{BF27B623-3B71-4740-94BD-9BC8D4E7B140}">
      <dgm:prSet/>
      <dgm:spPr/>
      <dgm:t>
        <a:bodyPr/>
        <a:lstStyle/>
        <a:p>
          <a:endParaRPr lang="uk-UA"/>
        </a:p>
      </dgm:t>
    </dgm:pt>
    <dgm:pt modelId="{58DE02AB-39D5-4B74-BABF-036B92DC0562}">
      <dgm:prSet custT="1"/>
      <dgm:spPr>
        <a:blipFill rotWithShape="0">
          <a:blip xmlns:r="http://schemas.openxmlformats.org/officeDocument/2006/relationships" r:embed="rId3"/>
          <a:stretch>
            <a:fillRect/>
          </a:stretch>
        </a:blipFill>
      </dgm:spPr>
      <dgm:t>
        <a:bodyPr/>
        <a:lstStyle/>
        <a:p>
          <a:r>
            <a:rPr lang="uk-UA" sz="2400" dirty="0" smtClean="0"/>
            <a:t>Стаж роботи</a:t>
          </a:r>
        </a:p>
      </dgm:t>
    </dgm:pt>
    <dgm:pt modelId="{8591ADA2-697B-40AB-9A90-94A9C85CC36B}" type="parTrans" cxnId="{63F77E06-6F59-42E3-9292-C983A993C4C9}">
      <dgm:prSet/>
      <dgm:spPr/>
      <dgm:t>
        <a:bodyPr/>
        <a:lstStyle/>
        <a:p>
          <a:endParaRPr lang="uk-UA"/>
        </a:p>
      </dgm:t>
    </dgm:pt>
    <dgm:pt modelId="{499D47ED-22F0-4CC5-BC74-0DCD1801674C}" type="sibTrans" cxnId="{63F77E06-6F59-42E3-9292-C983A993C4C9}">
      <dgm:prSet/>
      <dgm:spPr/>
      <dgm:t>
        <a:bodyPr/>
        <a:lstStyle/>
        <a:p>
          <a:endParaRPr lang="uk-UA"/>
        </a:p>
      </dgm:t>
    </dgm:pt>
    <dgm:pt modelId="{AAE39E9F-B98D-4A26-9BFD-70F35ECA177A}">
      <dgm:prSet custT="1"/>
      <dgm:spPr>
        <a:blipFill rotWithShape="0">
          <a:blip xmlns:r="http://schemas.openxmlformats.org/officeDocument/2006/relationships" r:embed="rId4"/>
          <a:stretch>
            <a:fillRect/>
          </a:stretch>
        </a:blipFill>
      </dgm:spPr>
      <dgm:t>
        <a:bodyPr/>
        <a:lstStyle/>
        <a:p>
          <a:endParaRPr lang="uk-UA" sz="2400" dirty="0" smtClean="0"/>
        </a:p>
        <a:p>
          <a:r>
            <a:rPr lang="uk-UA" sz="2400" dirty="0" smtClean="0"/>
            <a:t>Категорія</a:t>
          </a:r>
        </a:p>
        <a:p>
          <a:endParaRPr lang="uk-UA" sz="2400" dirty="0" smtClean="0"/>
        </a:p>
      </dgm:t>
    </dgm:pt>
    <dgm:pt modelId="{E63E0088-0A11-48FD-9D24-26E74BE5625A}" type="parTrans" cxnId="{C78C99C7-8827-4AAB-B338-3A30FA451741}">
      <dgm:prSet/>
      <dgm:spPr/>
      <dgm:t>
        <a:bodyPr/>
        <a:lstStyle/>
        <a:p>
          <a:endParaRPr lang="uk-UA"/>
        </a:p>
      </dgm:t>
    </dgm:pt>
    <dgm:pt modelId="{ABFC0EF4-367E-405D-AC40-94CCC839793A}" type="sibTrans" cxnId="{C78C99C7-8827-4AAB-B338-3A30FA451741}">
      <dgm:prSet/>
      <dgm:spPr/>
      <dgm:t>
        <a:bodyPr/>
        <a:lstStyle/>
        <a:p>
          <a:endParaRPr lang="uk-UA"/>
        </a:p>
      </dgm:t>
    </dgm:pt>
    <dgm:pt modelId="{EDF8BC3B-5B4F-48E5-8C70-5F44F412DA53}">
      <dgm:prSet custT="1"/>
      <dgm:spPr/>
      <dgm:t>
        <a:bodyPr/>
        <a:lstStyle/>
        <a:p>
          <a:r>
            <a:rPr lang="uk-UA" sz="2400" b="1" dirty="0" smtClean="0">
              <a:solidFill>
                <a:srgbClr val="C00000"/>
              </a:solidFill>
            </a:rPr>
            <a:t>Вчитель математики, ЗНВР</a:t>
          </a:r>
          <a:endParaRPr lang="uk-UA" sz="2400" b="1" dirty="0">
            <a:solidFill>
              <a:srgbClr val="C00000"/>
            </a:solidFill>
          </a:endParaRPr>
        </a:p>
      </dgm:t>
    </dgm:pt>
    <dgm:pt modelId="{9205ED60-6B4A-4784-A563-9FB3D341720B}" type="parTrans" cxnId="{64722326-6AE6-4BA0-8348-23C550FA98A8}">
      <dgm:prSet/>
      <dgm:spPr/>
      <dgm:t>
        <a:bodyPr/>
        <a:lstStyle/>
        <a:p>
          <a:endParaRPr lang="uk-UA"/>
        </a:p>
      </dgm:t>
    </dgm:pt>
    <dgm:pt modelId="{FD4095F5-19D1-43B9-A7B6-9F7A6D752790}" type="sibTrans" cxnId="{64722326-6AE6-4BA0-8348-23C550FA98A8}">
      <dgm:prSet/>
      <dgm:spPr/>
      <dgm:t>
        <a:bodyPr/>
        <a:lstStyle/>
        <a:p>
          <a:endParaRPr lang="uk-UA"/>
        </a:p>
      </dgm:t>
    </dgm:pt>
    <dgm:pt modelId="{56CAD8DF-D633-4462-A2DA-311280338874}">
      <dgm:prSet custT="1"/>
      <dgm:spPr/>
      <dgm:t>
        <a:bodyPr/>
        <a:lstStyle/>
        <a:p>
          <a:r>
            <a:rPr lang="uk-UA" sz="2400" b="1" dirty="0" smtClean="0">
              <a:solidFill>
                <a:srgbClr val="C00000"/>
              </a:solidFill>
            </a:rPr>
            <a:t>27 років</a:t>
          </a:r>
          <a:endParaRPr lang="uk-UA" sz="2400" b="1" dirty="0">
            <a:solidFill>
              <a:srgbClr val="C00000"/>
            </a:solidFill>
          </a:endParaRPr>
        </a:p>
      </dgm:t>
    </dgm:pt>
    <dgm:pt modelId="{0F2CC22A-EABA-410C-934E-8E34D4478E09}" type="parTrans" cxnId="{6E0D0E1F-BDDC-400B-B9AE-9DCB7C5866B9}">
      <dgm:prSet/>
      <dgm:spPr/>
      <dgm:t>
        <a:bodyPr/>
        <a:lstStyle/>
        <a:p>
          <a:endParaRPr lang="uk-UA"/>
        </a:p>
      </dgm:t>
    </dgm:pt>
    <dgm:pt modelId="{6391E2BD-5E66-48DE-88DD-F90B9E275336}" type="sibTrans" cxnId="{6E0D0E1F-BDDC-400B-B9AE-9DCB7C5866B9}">
      <dgm:prSet/>
      <dgm:spPr/>
      <dgm:t>
        <a:bodyPr/>
        <a:lstStyle/>
        <a:p>
          <a:endParaRPr lang="uk-UA"/>
        </a:p>
      </dgm:t>
    </dgm:pt>
    <dgm:pt modelId="{27BBC592-C589-485D-887E-143C4A9ED5F6}">
      <dgm:prSet custT="1"/>
      <dgm:spPr/>
      <dgm:t>
        <a:bodyPr/>
        <a:lstStyle/>
        <a:p>
          <a:r>
            <a:rPr lang="uk-UA" sz="2400" b="1" dirty="0" smtClean="0">
              <a:solidFill>
                <a:srgbClr val="C00000"/>
              </a:solidFill>
            </a:rPr>
            <a:t>Спеціаліст І категорії</a:t>
          </a:r>
          <a:endParaRPr lang="uk-UA" sz="2400" b="1" dirty="0">
            <a:solidFill>
              <a:srgbClr val="C00000"/>
            </a:solidFill>
          </a:endParaRPr>
        </a:p>
      </dgm:t>
    </dgm:pt>
    <dgm:pt modelId="{282F79E2-A8C6-4402-BA3D-B49FFB2CC4F5}" type="parTrans" cxnId="{3BD9ED68-2F11-4D7E-9C99-0B6B530EB5D7}">
      <dgm:prSet/>
      <dgm:spPr/>
      <dgm:t>
        <a:bodyPr/>
        <a:lstStyle/>
        <a:p>
          <a:endParaRPr lang="uk-UA"/>
        </a:p>
      </dgm:t>
    </dgm:pt>
    <dgm:pt modelId="{D6BB64BD-BF44-4105-9A1E-022A78A1050C}" type="sibTrans" cxnId="{3BD9ED68-2F11-4D7E-9C99-0B6B530EB5D7}">
      <dgm:prSet/>
      <dgm:spPr/>
      <dgm:t>
        <a:bodyPr/>
        <a:lstStyle/>
        <a:p>
          <a:endParaRPr lang="uk-UA"/>
        </a:p>
      </dgm:t>
    </dgm:pt>
    <dgm:pt modelId="{87C31020-1576-4168-BE4A-4810E4A0B831}">
      <dgm:prSet phldrT="[Текст]" custT="1"/>
      <dgm:spPr>
        <a:blipFill rotWithShape="0">
          <a:blip xmlns:r="http://schemas.openxmlformats.org/officeDocument/2006/relationships" r:embed="rId5"/>
          <a:stretch>
            <a:fillRect/>
          </a:stretch>
        </a:blipFill>
      </dgm:spPr>
      <dgm:t>
        <a:bodyPr/>
        <a:lstStyle/>
        <a:p>
          <a:endParaRPr lang="uk-UA" sz="2400" dirty="0" smtClean="0"/>
        </a:p>
        <a:p>
          <a:r>
            <a:rPr lang="uk-UA" sz="2400" dirty="0" smtClean="0"/>
            <a:t>Закінчила</a:t>
          </a:r>
        </a:p>
        <a:p>
          <a:endParaRPr lang="uk-UA" sz="2400" dirty="0"/>
        </a:p>
      </dgm:t>
    </dgm:pt>
    <dgm:pt modelId="{B9D0E020-6E77-46FE-8F14-05E3ABF2FD3F}" type="sibTrans" cxnId="{24FFD864-8925-49B0-B77C-798CD938C8BE}">
      <dgm:prSet/>
      <dgm:spPr/>
      <dgm:t>
        <a:bodyPr/>
        <a:lstStyle/>
        <a:p>
          <a:endParaRPr lang="uk-UA"/>
        </a:p>
      </dgm:t>
    </dgm:pt>
    <dgm:pt modelId="{3B6B9117-F67A-48AE-BCCB-ABCF23D7B6AF}" type="parTrans" cxnId="{24FFD864-8925-49B0-B77C-798CD938C8BE}">
      <dgm:prSet/>
      <dgm:spPr/>
      <dgm:t>
        <a:bodyPr/>
        <a:lstStyle/>
        <a:p>
          <a:endParaRPr lang="uk-UA"/>
        </a:p>
      </dgm:t>
    </dgm:pt>
    <dgm:pt modelId="{C62358B3-0779-4D1E-8C46-607242AED1F3}" type="pres">
      <dgm:prSet presAssocID="{4305270B-2AB7-4D23-899F-9F83DB6EB5FE}" presName="Name0" presStyleCnt="0">
        <dgm:presLayoutVars>
          <dgm:dir/>
          <dgm:animLvl val="lvl"/>
          <dgm:resizeHandles/>
        </dgm:presLayoutVars>
      </dgm:prSet>
      <dgm:spPr/>
      <dgm:t>
        <a:bodyPr/>
        <a:lstStyle/>
        <a:p>
          <a:endParaRPr lang="uk-UA"/>
        </a:p>
      </dgm:t>
    </dgm:pt>
    <dgm:pt modelId="{F8A4E6B9-1E60-492E-901C-05AF5E8DA001}" type="pres">
      <dgm:prSet presAssocID="{725FE6A2-BFC3-4CFF-8C82-07408FD4E241}" presName="linNode" presStyleCnt="0"/>
      <dgm:spPr/>
    </dgm:pt>
    <dgm:pt modelId="{CCB86100-3FFC-4DDE-A6B1-6B03551430F0}" type="pres">
      <dgm:prSet presAssocID="{725FE6A2-BFC3-4CFF-8C82-07408FD4E241}" presName="parentShp" presStyleLbl="node1" presStyleIdx="0" presStyleCnt="6" custScaleX="92032" custLinFactNeighborX="-5505" custLinFactNeighborY="19661">
        <dgm:presLayoutVars>
          <dgm:bulletEnabled val="1"/>
        </dgm:presLayoutVars>
      </dgm:prSet>
      <dgm:spPr/>
      <dgm:t>
        <a:bodyPr/>
        <a:lstStyle/>
        <a:p>
          <a:endParaRPr lang="uk-UA"/>
        </a:p>
      </dgm:t>
    </dgm:pt>
    <dgm:pt modelId="{446E01D6-15C8-4561-B126-C73881B79A38}" type="pres">
      <dgm:prSet presAssocID="{725FE6A2-BFC3-4CFF-8C82-07408FD4E241}" presName="childShp" presStyleLbl="bgAccFollowNode1" presStyleIdx="0" presStyleCnt="6" custScaleX="88603" custLinFactNeighborX="-6273" custLinFactNeighborY="9545">
        <dgm:presLayoutVars>
          <dgm:bulletEnabled val="1"/>
        </dgm:presLayoutVars>
      </dgm:prSet>
      <dgm:spPr/>
      <dgm:t>
        <a:bodyPr/>
        <a:lstStyle/>
        <a:p>
          <a:endParaRPr lang="uk-UA"/>
        </a:p>
      </dgm:t>
    </dgm:pt>
    <dgm:pt modelId="{87919101-B98E-4614-859B-3A2EE274E5D7}" type="pres">
      <dgm:prSet presAssocID="{AFB212E5-7DF7-46FA-B3AC-52A281E9FD85}" presName="spacing" presStyleCnt="0"/>
      <dgm:spPr/>
    </dgm:pt>
    <dgm:pt modelId="{08C2882C-9613-472A-96FA-735EFF0065C2}" type="pres">
      <dgm:prSet presAssocID="{3CB3CCE8-4723-4AC6-AE2B-3494071BDB47}" presName="linNode" presStyleCnt="0"/>
      <dgm:spPr/>
    </dgm:pt>
    <dgm:pt modelId="{0F307C3D-0A73-4A59-8FA9-9804898B7354}" type="pres">
      <dgm:prSet presAssocID="{3CB3CCE8-4723-4AC6-AE2B-3494071BDB47}" presName="parentShp" presStyleLbl="node1" presStyleIdx="1" presStyleCnt="6" custScaleX="88081" custLinFactNeighborX="-6505" custLinFactNeighborY="20929">
        <dgm:presLayoutVars>
          <dgm:bulletEnabled val="1"/>
        </dgm:presLayoutVars>
      </dgm:prSet>
      <dgm:spPr/>
      <dgm:t>
        <a:bodyPr/>
        <a:lstStyle/>
        <a:p>
          <a:endParaRPr lang="uk-UA"/>
        </a:p>
      </dgm:t>
    </dgm:pt>
    <dgm:pt modelId="{C984CA76-F8BE-4CFC-9D04-D2C57136E932}" type="pres">
      <dgm:prSet presAssocID="{3CB3CCE8-4723-4AC6-AE2B-3494071BDB47}" presName="childShp" presStyleLbl="bgAccFollowNode1" presStyleIdx="1" presStyleCnt="6" custScaleX="86388" custLinFactNeighborX="-5959" custLinFactNeighborY="10814">
        <dgm:presLayoutVars>
          <dgm:bulletEnabled val="1"/>
        </dgm:presLayoutVars>
      </dgm:prSet>
      <dgm:spPr/>
      <dgm:t>
        <a:bodyPr/>
        <a:lstStyle/>
        <a:p>
          <a:endParaRPr lang="uk-UA"/>
        </a:p>
      </dgm:t>
    </dgm:pt>
    <dgm:pt modelId="{E6F6C1F8-E899-4ED9-8CA8-0AA19602E169}" type="pres">
      <dgm:prSet presAssocID="{137EA6CF-84BC-430B-AB90-1C6E6B00E613}" presName="spacing" presStyleCnt="0"/>
      <dgm:spPr/>
    </dgm:pt>
    <dgm:pt modelId="{479B85CE-4902-41C1-8B4E-DE6956D3C7F5}" type="pres">
      <dgm:prSet presAssocID="{87C31020-1576-4168-BE4A-4810E4A0B831}" presName="linNode" presStyleCnt="0"/>
      <dgm:spPr/>
    </dgm:pt>
    <dgm:pt modelId="{301F46A0-52E9-4948-8988-439484F5DE95}" type="pres">
      <dgm:prSet presAssocID="{87C31020-1576-4168-BE4A-4810E4A0B831}" presName="parentShp" presStyleLbl="node1" presStyleIdx="2" presStyleCnt="6" custScaleX="87156" custLinFactNeighborX="804" custLinFactNeighborY="4905">
        <dgm:presLayoutVars>
          <dgm:bulletEnabled val="1"/>
        </dgm:presLayoutVars>
      </dgm:prSet>
      <dgm:spPr/>
      <dgm:t>
        <a:bodyPr/>
        <a:lstStyle/>
        <a:p>
          <a:endParaRPr lang="uk-UA"/>
        </a:p>
      </dgm:t>
    </dgm:pt>
    <dgm:pt modelId="{B0602C66-1B68-4606-8F01-F3409771E9E7}" type="pres">
      <dgm:prSet presAssocID="{87C31020-1576-4168-BE4A-4810E4A0B831}" presName="childShp" presStyleLbl="bgAccFollowNode1" presStyleIdx="2" presStyleCnt="6" custScaleX="107482" custScaleY="149031" custLinFactNeighborX="1743" custLinFactNeighborY="1966">
        <dgm:presLayoutVars>
          <dgm:bulletEnabled val="1"/>
        </dgm:presLayoutVars>
      </dgm:prSet>
      <dgm:spPr/>
      <dgm:t>
        <a:bodyPr/>
        <a:lstStyle/>
        <a:p>
          <a:endParaRPr lang="uk-UA"/>
        </a:p>
      </dgm:t>
    </dgm:pt>
    <dgm:pt modelId="{02561755-B801-4510-8EB0-CBC3D953D7FD}" type="pres">
      <dgm:prSet presAssocID="{B9D0E020-6E77-46FE-8F14-05E3ABF2FD3F}" presName="spacing" presStyleCnt="0"/>
      <dgm:spPr/>
    </dgm:pt>
    <dgm:pt modelId="{A29511B5-22F3-4147-A482-A3CB731174AE}" type="pres">
      <dgm:prSet presAssocID="{03969FCB-BD05-4054-852C-3DF3B0450CD4}" presName="linNode" presStyleCnt="0"/>
      <dgm:spPr/>
    </dgm:pt>
    <dgm:pt modelId="{A73C049E-9AC4-450B-BE69-2406BB162FF5}" type="pres">
      <dgm:prSet presAssocID="{03969FCB-BD05-4054-852C-3DF3B0450CD4}" presName="parentShp" presStyleLbl="node1" presStyleIdx="3" presStyleCnt="6" custScaleX="82858" custLinFactNeighborX="-2865" custLinFactNeighborY="-4616">
        <dgm:presLayoutVars>
          <dgm:bulletEnabled val="1"/>
        </dgm:presLayoutVars>
      </dgm:prSet>
      <dgm:spPr/>
      <dgm:t>
        <a:bodyPr/>
        <a:lstStyle/>
        <a:p>
          <a:endParaRPr lang="uk-UA"/>
        </a:p>
      </dgm:t>
    </dgm:pt>
    <dgm:pt modelId="{FF78FE21-4C91-4E45-943E-388664EE17F6}" type="pres">
      <dgm:prSet presAssocID="{03969FCB-BD05-4054-852C-3DF3B0450CD4}" presName="childShp" presStyleLbl="bgAccFollowNode1" presStyleIdx="3" presStyleCnt="6" custScaleX="99431" custLinFactNeighborX="-3823" custLinFactNeighborY="14895">
        <dgm:presLayoutVars>
          <dgm:bulletEnabled val="1"/>
        </dgm:presLayoutVars>
      </dgm:prSet>
      <dgm:spPr/>
      <dgm:t>
        <a:bodyPr/>
        <a:lstStyle/>
        <a:p>
          <a:endParaRPr lang="uk-UA"/>
        </a:p>
      </dgm:t>
    </dgm:pt>
    <dgm:pt modelId="{0B1CC145-0689-4619-B432-C52C2F833045}" type="pres">
      <dgm:prSet presAssocID="{81DA41E3-8583-4EF6-84BE-406F97F4222A}" presName="spacing" presStyleCnt="0"/>
      <dgm:spPr/>
    </dgm:pt>
    <dgm:pt modelId="{C0B1161F-17D7-4FAF-B01C-2281631F9A66}" type="pres">
      <dgm:prSet presAssocID="{58DE02AB-39D5-4B74-BABF-036B92DC0562}" presName="linNode" presStyleCnt="0"/>
      <dgm:spPr/>
    </dgm:pt>
    <dgm:pt modelId="{AEDF3C62-E702-4E95-B8CC-22BF63B0F46F}" type="pres">
      <dgm:prSet presAssocID="{58DE02AB-39D5-4B74-BABF-036B92DC0562}" presName="parentShp" presStyleLbl="node1" presStyleIdx="4" presStyleCnt="6" custScaleX="82858" custLinFactNeighborX="-2865" custLinFactNeighborY="-37">
        <dgm:presLayoutVars>
          <dgm:bulletEnabled val="1"/>
        </dgm:presLayoutVars>
      </dgm:prSet>
      <dgm:spPr/>
      <dgm:t>
        <a:bodyPr/>
        <a:lstStyle/>
        <a:p>
          <a:endParaRPr lang="uk-UA"/>
        </a:p>
      </dgm:t>
    </dgm:pt>
    <dgm:pt modelId="{C1936AC4-D19D-449B-A95A-40BD88718F3F}" type="pres">
      <dgm:prSet presAssocID="{58DE02AB-39D5-4B74-BABF-036B92DC0562}" presName="childShp" presStyleLbl="bgAccFollowNode1" presStyleIdx="4" presStyleCnt="6" custLinFactNeighborX="-3823" custLinFactNeighborY="6048">
        <dgm:presLayoutVars>
          <dgm:bulletEnabled val="1"/>
        </dgm:presLayoutVars>
      </dgm:prSet>
      <dgm:spPr/>
      <dgm:t>
        <a:bodyPr/>
        <a:lstStyle/>
        <a:p>
          <a:endParaRPr lang="uk-UA"/>
        </a:p>
      </dgm:t>
    </dgm:pt>
    <dgm:pt modelId="{3CF3BFD4-E7D6-4075-A355-0680F4314B89}" type="pres">
      <dgm:prSet presAssocID="{499D47ED-22F0-4CC5-BC74-0DCD1801674C}" presName="spacing" presStyleCnt="0"/>
      <dgm:spPr/>
    </dgm:pt>
    <dgm:pt modelId="{3D318073-4AD3-4EC6-B9EA-E57BB808E97E}" type="pres">
      <dgm:prSet presAssocID="{AAE39E9F-B98D-4A26-9BFD-70F35ECA177A}" presName="linNode" presStyleCnt="0"/>
      <dgm:spPr/>
    </dgm:pt>
    <dgm:pt modelId="{573F2023-811A-4CE4-8683-8670222D3929}" type="pres">
      <dgm:prSet presAssocID="{AAE39E9F-B98D-4A26-9BFD-70F35ECA177A}" presName="parentShp" presStyleLbl="node1" presStyleIdx="5" presStyleCnt="6" custScaleX="82858" custLinFactNeighborX="-2865" custLinFactNeighborY="4542">
        <dgm:presLayoutVars>
          <dgm:bulletEnabled val="1"/>
        </dgm:presLayoutVars>
      </dgm:prSet>
      <dgm:spPr/>
      <dgm:t>
        <a:bodyPr/>
        <a:lstStyle/>
        <a:p>
          <a:endParaRPr lang="uk-UA"/>
        </a:p>
      </dgm:t>
    </dgm:pt>
    <dgm:pt modelId="{FEEEBD0E-9018-437F-8209-F3F9E37765E5}" type="pres">
      <dgm:prSet presAssocID="{AAE39E9F-B98D-4A26-9BFD-70F35ECA177A}" presName="childShp" presStyleLbl="bgAccFollowNode1" presStyleIdx="5" presStyleCnt="6" custLinFactNeighborX="-3823" custLinFactNeighborY="17432">
        <dgm:presLayoutVars>
          <dgm:bulletEnabled val="1"/>
        </dgm:presLayoutVars>
      </dgm:prSet>
      <dgm:spPr/>
      <dgm:t>
        <a:bodyPr/>
        <a:lstStyle/>
        <a:p>
          <a:endParaRPr lang="uk-UA"/>
        </a:p>
      </dgm:t>
    </dgm:pt>
  </dgm:ptLst>
  <dgm:cxnLst>
    <dgm:cxn modelId="{E2571CD5-B65B-42FC-A2C7-DDEBD898916B}" srcId="{4305270B-2AB7-4D23-899F-9F83DB6EB5FE}" destId="{03969FCB-BD05-4054-852C-3DF3B0450CD4}" srcOrd="3" destOrd="0" parTransId="{9E49993C-B0A9-4C7B-9B9D-6752655F69A0}" sibTransId="{81DA41E3-8583-4EF6-84BE-406F97F4222A}"/>
    <dgm:cxn modelId="{BF27B623-3B71-4740-94BD-9BC8D4E7B140}" srcId="{87C31020-1576-4168-BE4A-4810E4A0B831}" destId="{0D6FF68A-2616-4C70-95F2-DE8DBA3913BF}" srcOrd="3" destOrd="0" parTransId="{D2F2540B-316E-4CB4-9547-978056BBE102}" sibTransId="{77977A02-CE6D-4750-A4FA-AC3338A13BAB}"/>
    <dgm:cxn modelId="{3272EC57-2802-482F-87F7-0469BA509958}" type="presOf" srcId="{4305270B-2AB7-4D23-899F-9F83DB6EB5FE}" destId="{C62358B3-0779-4D1E-8C46-607242AED1F3}" srcOrd="0" destOrd="0" presId="urn:microsoft.com/office/officeart/2005/8/layout/vList6"/>
    <dgm:cxn modelId="{A4FF1D7C-E588-41B4-81C5-857B21DE3508}" type="presOf" srcId="{AAE39E9F-B98D-4A26-9BFD-70F35ECA177A}" destId="{573F2023-811A-4CE4-8683-8670222D3929}" srcOrd="0" destOrd="0" presId="urn:microsoft.com/office/officeart/2005/8/layout/vList6"/>
    <dgm:cxn modelId="{24FFD864-8925-49B0-B77C-798CD938C8BE}" srcId="{4305270B-2AB7-4D23-899F-9F83DB6EB5FE}" destId="{87C31020-1576-4168-BE4A-4810E4A0B831}" srcOrd="2" destOrd="0" parTransId="{3B6B9117-F67A-48AE-BCCB-ABCF23D7B6AF}" sibTransId="{B9D0E020-6E77-46FE-8F14-05E3ABF2FD3F}"/>
    <dgm:cxn modelId="{77F16900-5C09-42DD-B327-CA6080A29EE4}" type="presOf" srcId="{D0B4FF04-AD0F-47FC-9C36-930AB3B4193C}" destId="{B0602C66-1B68-4606-8F01-F3409771E9E7}" srcOrd="0" destOrd="0" presId="urn:microsoft.com/office/officeart/2005/8/layout/vList6"/>
    <dgm:cxn modelId="{77C4CC20-7A92-4D02-8EBA-E604AEB498C3}" type="presOf" srcId="{03969FCB-BD05-4054-852C-3DF3B0450CD4}" destId="{A73C049E-9AC4-450B-BE69-2406BB162FF5}" srcOrd="0" destOrd="0" presId="urn:microsoft.com/office/officeart/2005/8/layout/vList6"/>
    <dgm:cxn modelId="{F7A2ACB0-7BF8-43A5-84DA-DEAEA6DE5AD9}" srcId="{4305270B-2AB7-4D23-899F-9F83DB6EB5FE}" destId="{725FE6A2-BFC3-4CFF-8C82-07408FD4E241}" srcOrd="0" destOrd="0" parTransId="{EDDB9FFD-49A2-4F36-BF7D-D9C9257AA991}" sibTransId="{AFB212E5-7DF7-46FA-B3AC-52A281E9FD85}"/>
    <dgm:cxn modelId="{63F77E06-6F59-42E3-9292-C983A993C4C9}" srcId="{4305270B-2AB7-4D23-899F-9F83DB6EB5FE}" destId="{58DE02AB-39D5-4B74-BABF-036B92DC0562}" srcOrd="4" destOrd="0" parTransId="{8591ADA2-697B-40AB-9A90-94A9C85CC36B}" sibTransId="{499D47ED-22F0-4CC5-BC74-0DCD1801674C}"/>
    <dgm:cxn modelId="{1DE5D3AA-37E6-49E4-AC43-B048DAB111D7}" srcId="{87C31020-1576-4168-BE4A-4810E4A0B831}" destId="{D0B4FF04-AD0F-47FC-9C36-930AB3B4193C}" srcOrd="0" destOrd="0" parTransId="{268D3FF4-3B17-44C8-B364-B01E3B89D142}" sibTransId="{0831933D-46C9-40E7-9404-8DD8DCBB9B0E}"/>
    <dgm:cxn modelId="{AA214498-F0AD-450F-B8B5-1D3029CB2CCA}" srcId="{3CB3CCE8-4723-4AC6-AE2B-3494071BDB47}" destId="{7D89B55F-B14F-4B3D-B23E-8FD80AC3CA58}" srcOrd="0" destOrd="0" parTransId="{87E1E09E-2FD7-4503-A909-A9034EB41F8A}" sibTransId="{697081BD-A566-443B-8F7D-F70BCE320367}"/>
    <dgm:cxn modelId="{BFF9472D-9849-44D4-8B3E-FBA253B7AAF5}" srcId="{87C31020-1576-4168-BE4A-4810E4A0B831}" destId="{41B835D7-A9E0-459E-8023-84118C41BF2C}" srcOrd="2" destOrd="0" parTransId="{E261BD5F-BF80-4E80-B2DE-8ABD82E4D0F7}" sibTransId="{276547D6-65F7-448D-AB3B-C23EED719888}"/>
    <dgm:cxn modelId="{3BD9ED68-2F11-4D7E-9C99-0B6B530EB5D7}" srcId="{AAE39E9F-B98D-4A26-9BFD-70F35ECA177A}" destId="{27BBC592-C589-485D-887E-143C4A9ED5F6}" srcOrd="0" destOrd="0" parTransId="{282F79E2-A8C6-4402-BA3D-B49FFB2CC4F5}" sibTransId="{D6BB64BD-BF44-4105-9A1E-022A78A1050C}"/>
    <dgm:cxn modelId="{0FA3956C-8F14-4BA7-A3CC-13BEB2524F67}" srcId="{725FE6A2-BFC3-4CFF-8C82-07408FD4E241}" destId="{BABAEDC4-8753-469E-9490-F97FF648230D}" srcOrd="0" destOrd="0" parTransId="{20F399E9-754E-498E-8DC5-0D076CE7A4D8}" sibTransId="{02A7A406-7CB2-4015-9565-A38A62D7F279}"/>
    <dgm:cxn modelId="{BAE0F3EF-87B6-4B54-8806-4AD6AC764C5A}" srcId="{4305270B-2AB7-4D23-899F-9F83DB6EB5FE}" destId="{3CB3CCE8-4723-4AC6-AE2B-3494071BDB47}" srcOrd="1" destOrd="0" parTransId="{902BEC0B-2C71-4DFE-99C0-9F04C5CF0E7D}" sibTransId="{137EA6CF-84BC-430B-AB90-1C6E6B00E613}"/>
    <dgm:cxn modelId="{7B69E2EA-A191-4DA8-A5F1-50C2698108CC}" type="presOf" srcId="{EDF8BC3B-5B4F-48E5-8C70-5F44F412DA53}" destId="{FF78FE21-4C91-4E45-943E-388664EE17F6}" srcOrd="0" destOrd="0" presId="urn:microsoft.com/office/officeart/2005/8/layout/vList6"/>
    <dgm:cxn modelId="{C78C99C7-8827-4AAB-B338-3A30FA451741}" srcId="{4305270B-2AB7-4D23-899F-9F83DB6EB5FE}" destId="{AAE39E9F-B98D-4A26-9BFD-70F35ECA177A}" srcOrd="5" destOrd="0" parTransId="{E63E0088-0A11-48FD-9D24-26E74BE5625A}" sibTransId="{ABFC0EF4-367E-405D-AC40-94CCC839793A}"/>
    <dgm:cxn modelId="{0587B320-8054-42B3-8D82-12FF7A5DA2C7}" srcId="{87C31020-1576-4168-BE4A-4810E4A0B831}" destId="{8337774B-FA37-4B64-BA0A-A1DCEE888CA9}" srcOrd="1" destOrd="0" parTransId="{0EA5E237-2C7A-4984-A8A9-7F920F779E48}" sibTransId="{60998EAA-3F98-4661-B29E-BE4E58449804}"/>
    <dgm:cxn modelId="{B85FFEB9-5306-4B9A-9A68-D47D84C9A7AA}" type="presOf" srcId="{3CB3CCE8-4723-4AC6-AE2B-3494071BDB47}" destId="{0F307C3D-0A73-4A59-8FA9-9804898B7354}" srcOrd="0" destOrd="0" presId="urn:microsoft.com/office/officeart/2005/8/layout/vList6"/>
    <dgm:cxn modelId="{6362372C-AB03-41C1-9C55-94ED282C3F1F}" type="presOf" srcId="{725FE6A2-BFC3-4CFF-8C82-07408FD4E241}" destId="{CCB86100-3FFC-4DDE-A6B1-6B03551430F0}" srcOrd="0" destOrd="0" presId="urn:microsoft.com/office/officeart/2005/8/layout/vList6"/>
    <dgm:cxn modelId="{6E0D0E1F-BDDC-400B-B9AE-9DCB7C5866B9}" srcId="{58DE02AB-39D5-4B74-BABF-036B92DC0562}" destId="{56CAD8DF-D633-4462-A2DA-311280338874}" srcOrd="0" destOrd="0" parTransId="{0F2CC22A-EABA-410C-934E-8E34D4478E09}" sibTransId="{6391E2BD-5E66-48DE-88DD-F90B9E275336}"/>
    <dgm:cxn modelId="{BC6A6971-3696-45C1-9384-9F7B3D1C3E25}" type="presOf" srcId="{58DE02AB-39D5-4B74-BABF-036B92DC0562}" destId="{AEDF3C62-E702-4E95-B8CC-22BF63B0F46F}" srcOrd="0" destOrd="0" presId="urn:microsoft.com/office/officeart/2005/8/layout/vList6"/>
    <dgm:cxn modelId="{3AF274C1-5123-4853-ACB4-CF03683962E8}" type="presOf" srcId="{87C31020-1576-4168-BE4A-4810E4A0B831}" destId="{301F46A0-52E9-4948-8988-439484F5DE95}" srcOrd="0" destOrd="0" presId="urn:microsoft.com/office/officeart/2005/8/layout/vList6"/>
    <dgm:cxn modelId="{64722326-6AE6-4BA0-8348-23C550FA98A8}" srcId="{03969FCB-BD05-4054-852C-3DF3B0450CD4}" destId="{EDF8BC3B-5B4F-48E5-8C70-5F44F412DA53}" srcOrd="0" destOrd="0" parTransId="{9205ED60-6B4A-4784-A563-9FB3D341720B}" sibTransId="{FD4095F5-19D1-43B9-A7B6-9F7A6D752790}"/>
    <dgm:cxn modelId="{127C2DB8-1661-4BB2-9427-E3A65A0D5AB3}" type="presOf" srcId="{8337774B-FA37-4B64-BA0A-A1DCEE888CA9}" destId="{B0602C66-1B68-4606-8F01-F3409771E9E7}" srcOrd="0" destOrd="1" presId="urn:microsoft.com/office/officeart/2005/8/layout/vList6"/>
    <dgm:cxn modelId="{9D1DCEBB-9449-42B4-BA8C-4FD5E6E5F1DA}" type="presOf" srcId="{27BBC592-C589-485D-887E-143C4A9ED5F6}" destId="{FEEEBD0E-9018-437F-8209-F3F9E37765E5}" srcOrd="0" destOrd="0" presId="urn:microsoft.com/office/officeart/2005/8/layout/vList6"/>
    <dgm:cxn modelId="{474E15A2-47EE-4C55-A822-4D59B2A04549}" type="presOf" srcId="{41B835D7-A9E0-459E-8023-84118C41BF2C}" destId="{B0602C66-1B68-4606-8F01-F3409771E9E7}" srcOrd="0" destOrd="2" presId="urn:microsoft.com/office/officeart/2005/8/layout/vList6"/>
    <dgm:cxn modelId="{3F682147-FD34-4655-8331-F605FB3DEC05}" type="presOf" srcId="{0D6FF68A-2616-4C70-95F2-DE8DBA3913BF}" destId="{B0602C66-1B68-4606-8F01-F3409771E9E7}" srcOrd="0" destOrd="3" presId="urn:microsoft.com/office/officeart/2005/8/layout/vList6"/>
    <dgm:cxn modelId="{F8EC4CB2-3C85-4904-AB85-7D01EA5D43ED}" type="presOf" srcId="{7D89B55F-B14F-4B3D-B23E-8FD80AC3CA58}" destId="{C984CA76-F8BE-4CFC-9D04-D2C57136E932}" srcOrd="0" destOrd="0" presId="urn:microsoft.com/office/officeart/2005/8/layout/vList6"/>
    <dgm:cxn modelId="{1356F90B-CAEB-484F-8512-58EF079596E0}" type="presOf" srcId="{56CAD8DF-D633-4462-A2DA-311280338874}" destId="{C1936AC4-D19D-449B-A95A-40BD88718F3F}" srcOrd="0" destOrd="0" presId="urn:microsoft.com/office/officeart/2005/8/layout/vList6"/>
    <dgm:cxn modelId="{6023D9F3-8D41-4051-A5D1-C5AD9A06270C}" type="presOf" srcId="{BABAEDC4-8753-469E-9490-F97FF648230D}" destId="{446E01D6-15C8-4561-B126-C73881B79A38}" srcOrd="0" destOrd="0" presId="urn:microsoft.com/office/officeart/2005/8/layout/vList6"/>
    <dgm:cxn modelId="{10E34CD2-8E8E-4164-94A0-ADCDB2E6B142}" type="presParOf" srcId="{C62358B3-0779-4D1E-8C46-607242AED1F3}" destId="{F8A4E6B9-1E60-492E-901C-05AF5E8DA001}" srcOrd="0" destOrd="0" presId="urn:microsoft.com/office/officeart/2005/8/layout/vList6"/>
    <dgm:cxn modelId="{D5A84127-17BB-4ED3-A321-49BA19721B02}" type="presParOf" srcId="{F8A4E6B9-1E60-492E-901C-05AF5E8DA001}" destId="{CCB86100-3FFC-4DDE-A6B1-6B03551430F0}" srcOrd="0" destOrd="0" presId="urn:microsoft.com/office/officeart/2005/8/layout/vList6"/>
    <dgm:cxn modelId="{9F29D257-EFA4-4CCD-9B30-57BAD9DEEB5B}" type="presParOf" srcId="{F8A4E6B9-1E60-492E-901C-05AF5E8DA001}" destId="{446E01D6-15C8-4561-B126-C73881B79A38}" srcOrd="1" destOrd="0" presId="urn:microsoft.com/office/officeart/2005/8/layout/vList6"/>
    <dgm:cxn modelId="{1D4C23E6-3802-442E-A496-8171D1D48269}" type="presParOf" srcId="{C62358B3-0779-4D1E-8C46-607242AED1F3}" destId="{87919101-B98E-4614-859B-3A2EE274E5D7}" srcOrd="1" destOrd="0" presId="urn:microsoft.com/office/officeart/2005/8/layout/vList6"/>
    <dgm:cxn modelId="{A4ABDC5B-E169-449E-8FF8-666A9836DB2B}" type="presParOf" srcId="{C62358B3-0779-4D1E-8C46-607242AED1F3}" destId="{08C2882C-9613-472A-96FA-735EFF0065C2}" srcOrd="2" destOrd="0" presId="urn:microsoft.com/office/officeart/2005/8/layout/vList6"/>
    <dgm:cxn modelId="{FAC0C29B-9E1F-4F91-B073-BA209FCE8F62}" type="presParOf" srcId="{08C2882C-9613-472A-96FA-735EFF0065C2}" destId="{0F307C3D-0A73-4A59-8FA9-9804898B7354}" srcOrd="0" destOrd="0" presId="urn:microsoft.com/office/officeart/2005/8/layout/vList6"/>
    <dgm:cxn modelId="{1077AC16-C21C-465C-A309-C65582C71610}" type="presParOf" srcId="{08C2882C-9613-472A-96FA-735EFF0065C2}" destId="{C984CA76-F8BE-4CFC-9D04-D2C57136E932}" srcOrd="1" destOrd="0" presId="urn:microsoft.com/office/officeart/2005/8/layout/vList6"/>
    <dgm:cxn modelId="{90C26AC1-8F0D-4045-B39A-768B597CF6A1}" type="presParOf" srcId="{C62358B3-0779-4D1E-8C46-607242AED1F3}" destId="{E6F6C1F8-E899-4ED9-8CA8-0AA19602E169}" srcOrd="3" destOrd="0" presId="urn:microsoft.com/office/officeart/2005/8/layout/vList6"/>
    <dgm:cxn modelId="{D4BB4210-255D-4A65-A14C-E074A500BE8C}" type="presParOf" srcId="{C62358B3-0779-4D1E-8C46-607242AED1F3}" destId="{479B85CE-4902-41C1-8B4E-DE6956D3C7F5}" srcOrd="4" destOrd="0" presId="urn:microsoft.com/office/officeart/2005/8/layout/vList6"/>
    <dgm:cxn modelId="{C16621FB-D441-4856-B551-25916600700D}" type="presParOf" srcId="{479B85CE-4902-41C1-8B4E-DE6956D3C7F5}" destId="{301F46A0-52E9-4948-8988-439484F5DE95}" srcOrd="0" destOrd="0" presId="urn:microsoft.com/office/officeart/2005/8/layout/vList6"/>
    <dgm:cxn modelId="{3BF745AC-CDC7-4E29-A3C7-F7D87079E003}" type="presParOf" srcId="{479B85CE-4902-41C1-8B4E-DE6956D3C7F5}" destId="{B0602C66-1B68-4606-8F01-F3409771E9E7}" srcOrd="1" destOrd="0" presId="urn:microsoft.com/office/officeart/2005/8/layout/vList6"/>
    <dgm:cxn modelId="{288375F5-F0C5-49EA-9F4B-9750D373A48E}" type="presParOf" srcId="{C62358B3-0779-4D1E-8C46-607242AED1F3}" destId="{02561755-B801-4510-8EB0-CBC3D953D7FD}" srcOrd="5" destOrd="0" presId="urn:microsoft.com/office/officeart/2005/8/layout/vList6"/>
    <dgm:cxn modelId="{FCAE558B-1D18-4BA4-BE9A-1FF34D2FF799}" type="presParOf" srcId="{C62358B3-0779-4D1E-8C46-607242AED1F3}" destId="{A29511B5-22F3-4147-A482-A3CB731174AE}" srcOrd="6" destOrd="0" presId="urn:microsoft.com/office/officeart/2005/8/layout/vList6"/>
    <dgm:cxn modelId="{43BD4E0E-EA3B-4B7B-A5E8-1E156376CEFA}" type="presParOf" srcId="{A29511B5-22F3-4147-A482-A3CB731174AE}" destId="{A73C049E-9AC4-450B-BE69-2406BB162FF5}" srcOrd="0" destOrd="0" presId="urn:microsoft.com/office/officeart/2005/8/layout/vList6"/>
    <dgm:cxn modelId="{D036F1F0-99CB-4885-AE3A-CA31E2C1100D}" type="presParOf" srcId="{A29511B5-22F3-4147-A482-A3CB731174AE}" destId="{FF78FE21-4C91-4E45-943E-388664EE17F6}" srcOrd="1" destOrd="0" presId="urn:microsoft.com/office/officeart/2005/8/layout/vList6"/>
    <dgm:cxn modelId="{C07E2299-BAD8-451C-A913-48B5D5E5D1BE}" type="presParOf" srcId="{C62358B3-0779-4D1E-8C46-607242AED1F3}" destId="{0B1CC145-0689-4619-B432-C52C2F833045}" srcOrd="7" destOrd="0" presId="urn:microsoft.com/office/officeart/2005/8/layout/vList6"/>
    <dgm:cxn modelId="{1F342989-ACB8-4EC8-9398-9AA0C1AC6F83}" type="presParOf" srcId="{C62358B3-0779-4D1E-8C46-607242AED1F3}" destId="{C0B1161F-17D7-4FAF-B01C-2281631F9A66}" srcOrd="8" destOrd="0" presId="urn:microsoft.com/office/officeart/2005/8/layout/vList6"/>
    <dgm:cxn modelId="{A98836C2-FE34-47ED-A909-AD134E768350}" type="presParOf" srcId="{C0B1161F-17D7-4FAF-B01C-2281631F9A66}" destId="{AEDF3C62-E702-4E95-B8CC-22BF63B0F46F}" srcOrd="0" destOrd="0" presId="urn:microsoft.com/office/officeart/2005/8/layout/vList6"/>
    <dgm:cxn modelId="{984AEA84-19D9-45E8-89E2-12B05A2ECF61}" type="presParOf" srcId="{C0B1161F-17D7-4FAF-B01C-2281631F9A66}" destId="{C1936AC4-D19D-449B-A95A-40BD88718F3F}" srcOrd="1" destOrd="0" presId="urn:microsoft.com/office/officeart/2005/8/layout/vList6"/>
    <dgm:cxn modelId="{E6A6ACA0-A369-4219-A61A-E19EF781AB0C}" type="presParOf" srcId="{C62358B3-0779-4D1E-8C46-607242AED1F3}" destId="{3CF3BFD4-E7D6-4075-A355-0680F4314B89}" srcOrd="9" destOrd="0" presId="urn:microsoft.com/office/officeart/2005/8/layout/vList6"/>
    <dgm:cxn modelId="{6B967A70-79EC-43C4-9C63-2223FEF32C8D}" type="presParOf" srcId="{C62358B3-0779-4D1E-8C46-607242AED1F3}" destId="{3D318073-4AD3-4EC6-B9EA-E57BB808E97E}" srcOrd="10" destOrd="0" presId="urn:microsoft.com/office/officeart/2005/8/layout/vList6"/>
    <dgm:cxn modelId="{09CA5F4E-8A3A-45DA-86C6-9F2DFAFB847F}" type="presParOf" srcId="{3D318073-4AD3-4EC6-B9EA-E57BB808E97E}" destId="{573F2023-811A-4CE4-8683-8670222D3929}" srcOrd="0" destOrd="0" presId="urn:microsoft.com/office/officeart/2005/8/layout/vList6"/>
    <dgm:cxn modelId="{13AD257E-8B6B-4C9E-B188-77AACBCA1B39}" type="presParOf" srcId="{3D318073-4AD3-4EC6-B9EA-E57BB808E97E}" destId="{FEEEBD0E-9018-437F-8209-F3F9E37765E5}" srcOrd="1" destOrd="0" presId="urn:microsoft.com/office/officeart/2005/8/layout/v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26DD21-CA17-4F1A-A12E-FB659015CD95}"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uk-UA"/>
        </a:p>
      </dgm:t>
    </dgm:pt>
    <dgm:pt modelId="{08A332E6-490D-46B7-9496-40425D03D365}">
      <dgm:prSet phldrT="[Текст]"/>
      <dgm:spPr/>
      <dgm:t>
        <a:bodyPr/>
        <a:lstStyle/>
        <a:p>
          <a:r>
            <a:rPr lang="uk-UA" dirty="0" smtClean="0"/>
            <a:t>2019р</a:t>
          </a:r>
          <a:endParaRPr lang="uk-UA" dirty="0"/>
        </a:p>
      </dgm:t>
    </dgm:pt>
    <dgm:pt modelId="{A0A2FAFE-60AB-4C8B-BF8C-40319F6F42D6}" type="parTrans" cxnId="{73745DF2-F37B-4646-8747-F8CB5B28C1D5}">
      <dgm:prSet/>
      <dgm:spPr/>
      <dgm:t>
        <a:bodyPr/>
        <a:lstStyle/>
        <a:p>
          <a:endParaRPr lang="uk-UA"/>
        </a:p>
      </dgm:t>
    </dgm:pt>
    <dgm:pt modelId="{59C7ED1F-30E7-4BCF-AE65-7AEFF418E813}" type="sibTrans" cxnId="{73745DF2-F37B-4646-8747-F8CB5B28C1D5}">
      <dgm:prSet/>
      <dgm:spPr/>
      <dgm:t>
        <a:bodyPr/>
        <a:lstStyle/>
        <a:p>
          <a:endParaRPr lang="uk-UA"/>
        </a:p>
      </dgm:t>
    </dgm:pt>
    <dgm:pt modelId="{D59D6AE8-3F4F-4BCB-8D96-8595E53C97FF}">
      <dgm:prSet phldrT="[Текст]"/>
      <dgm:spPr/>
      <dgm:t>
        <a:bodyPr/>
        <a:lstStyle/>
        <a:p>
          <a:r>
            <a:rPr lang="uk-UA" dirty="0" smtClean="0"/>
            <a:t>Кобилянська Ірина -8 клас  - 5 місце</a:t>
          </a:r>
          <a:endParaRPr lang="uk-UA" dirty="0"/>
        </a:p>
      </dgm:t>
    </dgm:pt>
    <dgm:pt modelId="{4A14DE6F-89D1-4238-824F-31A05884777D}" type="parTrans" cxnId="{8EE096A1-FFA5-4984-B953-F0C156E5B855}">
      <dgm:prSet/>
      <dgm:spPr/>
      <dgm:t>
        <a:bodyPr/>
        <a:lstStyle/>
        <a:p>
          <a:endParaRPr lang="uk-UA"/>
        </a:p>
      </dgm:t>
    </dgm:pt>
    <dgm:pt modelId="{62121CC0-DBA3-4156-BCF9-733D5B2817E2}" type="sibTrans" cxnId="{8EE096A1-FFA5-4984-B953-F0C156E5B855}">
      <dgm:prSet/>
      <dgm:spPr/>
      <dgm:t>
        <a:bodyPr/>
        <a:lstStyle/>
        <a:p>
          <a:endParaRPr lang="uk-UA"/>
        </a:p>
      </dgm:t>
    </dgm:pt>
    <dgm:pt modelId="{B43083E9-D568-4D20-A4EF-8F3D4F6E33FF}">
      <dgm:prSet phldrT="[Текст]"/>
      <dgm:spPr/>
      <dgm:t>
        <a:bodyPr/>
        <a:lstStyle/>
        <a:p>
          <a:r>
            <a:rPr lang="uk-UA" dirty="0" smtClean="0"/>
            <a:t>Пашківський Цезар – 7 кл – 4 місце</a:t>
          </a:r>
          <a:endParaRPr lang="uk-UA" dirty="0"/>
        </a:p>
      </dgm:t>
    </dgm:pt>
    <dgm:pt modelId="{54538346-EA1B-407C-8C4E-DE0EA0C5F1DC}" type="parTrans" cxnId="{27BFD966-E414-4C84-9D21-F59EFCD1FED0}">
      <dgm:prSet/>
      <dgm:spPr/>
      <dgm:t>
        <a:bodyPr/>
        <a:lstStyle/>
        <a:p>
          <a:endParaRPr lang="uk-UA"/>
        </a:p>
      </dgm:t>
    </dgm:pt>
    <dgm:pt modelId="{85B8AA42-14AB-49DE-86B9-3D0BD8B9DCC2}" type="sibTrans" cxnId="{27BFD966-E414-4C84-9D21-F59EFCD1FED0}">
      <dgm:prSet/>
      <dgm:spPr/>
      <dgm:t>
        <a:bodyPr/>
        <a:lstStyle/>
        <a:p>
          <a:endParaRPr lang="uk-UA"/>
        </a:p>
      </dgm:t>
    </dgm:pt>
    <dgm:pt modelId="{BD965DF2-90B7-4928-AC19-2ACA9E3AB6D0}">
      <dgm:prSet phldrT="[Текст]"/>
      <dgm:spPr/>
      <dgm:t>
        <a:bodyPr/>
        <a:lstStyle/>
        <a:p>
          <a:r>
            <a:rPr lang="uk-UA" dirty="0" smtClean="0"/>
            <a:t>2020 </a:t>
          </a:r>
          <a:endParaRPr lang="uk-UA" dirty="0"/>
        </a:p>
      </dgm:t>
    </dgm:pt>
    <dgm:pt modelId="{0FCC8FA6-A439-4410-A994-EB6197EE7668}" type="parTrans" cxnId="{56619F3F-D589-420B-B819-CB77930D8AA5}">
      <dgm:prSet/>
      <dgm:spPr/>
      <dgm:t>
        <a:bodyPr/>
        <a:lstStyle/>
        <a:p>
          <a:endParaRPr lang="uk-UA"/>
        </a:p>
      </dgm:t>
    </dgm:pt>
    <dgm:pt modelId="{CA1E9F3E-CF69-4105-8F3F-EC4246741A09}" type="sibTrans" cxnId="{56619F3F-D589-420B-B819-CB77930D8AA5}">
      <dgm:prSet/>
      <dgm:spPr/>
      <dgm:t>
        <a:bodyPr/>
        <a:lstStyle/>
        <a:p>
          <a:endParaRPr lang="uk-UA"/>
        </a:p>
      </dgm:t>
    </dgm:pt>
    <dgm:pt modelId="{53349C2E-77CF-41C7-B801-6E44E9495731}">
      <dgm:prSet phldrT="[Текст]"/>
      <dgm:spPr/>
      <dgm:t>
        <a:bodyPr/>
        <a:lstStyle/>
        <a:p>
          <a:endParaRPr lang="uk-UA" dirty="0"/>
        </a:p>
      </dgm:t>
    </dgm:pt>
    <dgm:pt modelId="{ED1713A1-43E2-4B72-9136-ABCF72694DD4}" type="parTrans" cxnId="{65875033-B704-4665-8615-E45B07B86C41}">
      <dgm:prSet/>
      <dgm:spPr/>
      <dgm:t>
        <a:bodyPr/>
        <a:lstStyle/>
        <a:p>
          <a:endParaRPr lang="uk-UA"/>
        </a:p>
      </dgm:t>
    </dgm:pt>
    <dgm:pt modelId="{FF48F8BF-4A42-43E7-98F8-3B8A84EE26F0}" type="sibTrans" cxnId="{65875033-B704-4665-8615-E45B07B86C41}">
      <dgm:prSet/>
      <dgm:spPr/>
      <dgm:t>
        <a:bodyPr/>
        <a:lstStyle/>
        <a:p>
          <a:endParaRPr lang="uk-UA"/>
        </a:p>
      </dgm:t>
    </dgm:pt>
    <dgm:pt modelId="{805FD8D5-AFFB-48D1-A712-DD07DD8ABEFB}">
      <dgm:prSet phldrT="[Текст]"/>
      <dgm:spPr/>
      <dgm:t>
        <a:bodyPr/>
        <a:lstStyle/>
        <a:p>
          <a:r>
            <a:rPr lang="uk-UA" dirty="0" smtClean="0"/>
            <a:t>Пашківський Цезар – 8 клас – 2 м</a:t>
          </a:r>
          <a:endParaRPr lang="uk-UA" dirty="0"/>
        </a:p>
      </dgm:t>
    </dgm:pt>
    <dgm:pt modelId="{15DA0DB8-6E0D-4944-B4F5-76F6954CD44D}" type="parTrans" cxnId="{F07607AE-952A-45F9-A363-57C0B3DD6333}">
      <dgm:prSet/>
      <dgm:spPr/>
      <dgm:t>
        <a:bodyPr/>
        <a:lstStyle/>
        <a:p>
          <a:endParaRPr lang="uk-UA"/>
        </a:p>
      </dgm:t>
    </dgm:pt>
    <dgm:pt modelId="{413B776A-3CC5-4057-8F65-32312F5336E3}" type="sibTrans" cxnId="{F07607AE-952A-45F9-A363-57C0B3DD6333}">
      <dgm:prSet/>
      <dgm:spPr/>
      <dgm:t>
        <a:bodyPr/>
        <a:lstStyle/>
        <a:p>
          <a:endParaRPr lang="uk-UA"/>
        </a:p>
      </dgm:t>
    </dgm:pt>
    <dgm:pt modelId="{15A119AE-3DB6-4602-9F73-5A6EB90ACA84}" type="pres">
      <dgm:prSet presAssocID="{3026DD21-CA17-4F1A-A12E-FB659015CD95}" presName="linearFlow" presStyleCnt="0">
        <dgm:presLayoutVars>
          <dgm:dir/>
          <dgm:animLvl val="lvl"/>
          <dgm:resizeHandles val="exact"/>
        </dgm:presLayoutVars>
      </dgm:prSet>
      <dgm:spPr/>
      <dgm:t>
        <a:bodyPr/>
        <a:lstStyle/>
        <a:p>
          <a:endParaRPr lang="uk-UA"/>
        </a:p>
      </dgm:t>
    </dgm:pt>
    <dgm:pt modelId="{B8BBEA46-3BD6-4CA6-82D2-3894B8C0712C}" type="pres">
      <dgm:prSet presAssocID="{08A332E6-490D-46B7-9496-40425D03D365}" presName="composite" presStyleCnt="0"/>
      <dgm:spPr/>
    </dgm:pt>
    <dgm:pt modelId="{2A366C2B-E350-41D9-9E93-4E44373C40A9}" type="pres">
      <dgm:prSet presAssocID="{08A332E6-490D-46B7-9496-40425D03D365}" presName="parentText" presStyleLbl="alignNode1" presStyleIdx="0" presStyleCnt="2" custLinFactNeighborX="-4730" custLinFactNeighborY="-21">
        <dgm:presLayoutVars>
          <dgm:chMax val="1"/>
          <dgm:bulletEnabled val="1"/>
        </dgm:presLayoutVars>
      </dgm:prSet>
      <dgm:spPr/>
      <dgm:t>
        <a:bodyPr/>
        <a:lstStyle/>
        <a:p>
          <a:endParaRPr lang="uk-UA"/>
        </a:p>
      </dgm:t>
    </dgm:pt>
    <dgm:pt modelId="{81FA9601-274D-4E7F-98D2-BD8A016D6F00}" type="pres">
      <dgm:prSet presAssocID="{08A332E6-490D-46B7-9496-40425D03D365}" presName="descendantText" presStyleLbl="alignAcc1" presStyleIdx="0" presStyleCnt="2" custLinFactNeighborX="-224" custLinFactNeighborY="5061">
        <dgm:presLayoutVars>
          <dgm:bulletEnabled val="1"/>
        </dgm:presLayoutVars>
      </dgm:prSet>
      <dgm:spPr/>
      <dgm:t>
        <a:bodyPr/>
        <a:lstStyle/>
        <a:p>
          <a:endParaRPr lang="uk-UA"/>
        </a:p>
      </dgm:t>
    </dgm:pt>
    <dgm:pt modelId="{769FB390-715B-429A-BA8D-8A5C22DDDD9A}" type="pres">
      <dgm:prSet presAssocID="{59C7ED1F-30E7-4BCF-AE65-7AEFF418E813}" presName="sp" presStyleCnt="0"/>
      <dgm:spPr/>
    </dgm:pt>
    <dgm:pt modelId="{065DC81E-CE8A-4594-8EE7-AA1304AA9358}" type="pres">
      <dgm:prSet presAssocID="{BD965DF2-90B7-4928-AC19-2ACA9E3AB6D0}" presName="composite" presStyleCnt="0"/>
      <dgm:spPr/>
    </dgm:pt>
    <dgm:pt modelId="{A68E2CFD-6617-410B-8C49-13053F815FED}" type="pres">
      <dgm:prSet presAssocID="{BD965DF2-90B7-4928-AC19-2ACA9E3AB6D0}" presName="parentText" presStyleLbl="alignNode1" presStyleIdx="1" presStyleCnt="2">
        <dgm:presLayoutVars>
          <dgm:chMax val="1"/>
          <dgm:bulletEnabled val="1"/>
        </dgm:presLayoutVars>
      </dgm:prSet>
      <dgm:spPr/>
      <dgm:t>
        <a:bodyPr/>
        <a:lstStyle/>
        <a:p>
          <a:endParaRPr lang="uk-UA"/>
        </a:p>
      </dgm:t>
    </dgm:pt>
    <dgm:pt modelId="{E94F37FD-DECF-4924-8CD1-708EDC75EA27}" type="pres">
      <dgm:prSet presAssocID="{BD965DF2-90B7-4928-AC19-2ACA9E3AB6D0}" presName="descendantText" presStyleLbl="alignAcc1" presStyleIdx="1" presStyleCnt="2">
        <dgm:presLayoutVars>
          <dgm:bulletEnabled val="1"/>
        </dgm:presLayoutVars>
      </dgm:prSet>
      <dgm:spPr/>
      <dgm:t>
        <a:bodyPr/>
        <a:lstStyle/>
        <a:p>
          <a:endParaRPr lang="uk-UA"/>
        </a:p>
      </dgm:t>
    </dgm:pt>
  </dgm:ptLst>
  <dgm:cxnLst>
    <dgm:cxn modelId="{65875033-B704-4665-8615-E45B07B86C41}" srcId="{BD965DF2-90B7-4928-AC19-2ACA9E3AB6D0}" destId="{53349C2E-77CF-41C7-B801-6E44E9495731}" srcOrd="0" destOrd="0" parTransId="{ED1713A1-43E2-4B72-9136-ABCF72694DD4}" sibTransId="{FF48F8BF-4A42-43E7-98F8-3B8A84EE26F0}"/>
    <dgm:cxn modelId="{E15D8840-8E30-4D09-9B01-8C9A732069FE}" type="presOf" srcId="{3026DD21-CA17-4F1A-A12E-FB659015CD95}" destId="{15A119AE-3DB6-4602-9F73-5A6EB90ACA84}" srcOrd="0" destOrd="0" presId="urn:microsoft.com/office/officeart/2005/8/layout/chevron2"/>
    <dgm:cxn modelId="{B932C88F-631E-4572-B62A-1101393B3CD3}" type="presOf" srcId="{D59D6AE8-3F4F-4BCB-8D96-8595E53C97FF}" destId="{81FA9601-274D-4E7F-98D2-BD8A016D6F00}" srcOrd="0" destOrd="0" presId="urn:microsoft.com/office/officeart/2005/8/layout/chevron2"/>
    <dgm:cxn modelId="{73745DF2-F37B-4646-8747-F8CB5B28C1D5}" srcId="{3026DD21-CA17-4F1A-A12E-FB659015CD95}" destId="{08A332E6-490D-46B7-9496-40425D03D365}" srcOrd="0" destOrd="0" parTransId="{A0A2FAFE-60AB-4C8B-BF8C-40319F6F42D6}" sibTransId="{59C7ED1F-30E7-4BCF-AE65-7AEFF418E813}"/>
    <dgm:cxn modelId="{EB8B81E9-B259-47AD-85D2-EA7F780AA8FD}" type="presOf" srcId="{B43083E9-D568-4D20-A4EF-8F3D4F6E33FF}" destId="{81FA9601-274D-4E7F-98D2-BD8A016D6F00}" srcOrd="0" destOrd="1" presId="urn:microsoft.com/office/officeart/2005/8/layout/chevron2"/>
    <dgm:cxn modelId="{27BFD966-E414-4C84-9D21-F59EFCD1FED0}" srcId="{08A332E6-490D-46B7-9496-40425D03D365}" destId="{B43083E9-D568-4D20-A4EF-8F3D4F6E33FF}" srcOrd="1" destOrd="0" parTransId="{54538346-EA1B-407C-8C4E-DE0EA0C5F1DC}" sibTransId="{85B8AA42-14AB-49DE-86B9-3D0BD8B9DCC2}"/>
    <dgm:cxn modelId="{F07607AE-952A-45F9-A363-57C0B3DD6333}" srcId="{BD965DF2-90B7-4928-AC19-2ACA9E3AB6D0}" destId="{805FD8D5-AFFB-48D1-A712-DD07DD8ABEFB}" srcOrd="1" destOrd="0" parTransId="{15DA0DB8-6E0D-4944-B4F5-76F6954CD44D}" sibTransId="{413B776A-3CC5-4057-8F65-32312F5336E3}"/>
    <dgm:cxn modelId="{56619F3F-D589-420B-B819-CB77930D8AA5}" srcId="{3026DD21-CA17-4F1A-A12E-FB659015CD95}" destId="{BD965DF2-90B7-4928-AC19-2ACA9E3AB6D0}" srcOrd="1" destOrd="0" parTransId="{0FCC8FA6-A439-4410-A994-EB6197EE7668}" sibTransId="{CA1E9F3E-CF69-4105-8F3F-EC4246741A09}"/>
    <dgm:cxn modelId="{3FDDDB7D-A636-4A61-A268-E77693C5495E}" type="presOf" srcId="{08A332E6-490D-46B7-9496-40425D03D365}" destId="{2A366C2B-E350-41D9-9E93-4E44373C40A9}" srcOrd="0" destOrd="0" presId="urn:microsoft.com/office/officeart/2005/8/layout/chevron2"/>
    <dgm:cxn modelId="{5794F945-8734-4892-A13D-9DC64BF3B3A9}" type="presOf" srcId="{53349C2E-77CF-41C7-B801-6E44E9495731}" destId="{E94F37FD-DECF-4924-8CD1-708EDC75EA27}" srcOrd="0" destOrd="0" presId="urn:microsoft.com/office/officeart/2005/8/layout/chevron2"/>
    <dgm:cxn modelId="{33EF5321-DF7C-400D-B78F-0EFA3C34C73E}" type="presOf" srcId="{BD965DF2-90B7-4928-AC19-2ACA9E3AB6D0}" destId="{A68E2CFD-6617-410B-8C49-13053F815FED}" srcOrd="0" destOrd="0" presId="urn:microsoft.com/office/officeart/2005/8/layout/chevron2"/>
    <dgm:cxn modelId="{4B8802BD-A048-4DEE-963D-7E5B59CA26D1}" type="presOf" srcId="{805FD8D5-AFFB-48D1-A712-DD07DD8ABEFB}" destId="{E94F37FD-DECF-4924-8CD1-708EDC75EA27}" srcOrd="0" destOrd="1" presId="urn:microsoft.com/office/officeart/2005/8/layout/chevron2"/>
    <dgm:cxn modelId="{8EE096A1-FFA5-4984-B953-F0C156E5B855}" srcId="{08A332E6-490D-46B7-9496-40425D03D365}" destId="{D59D6AE8-3F4F-4BCB-8D96-8595E53C97FF}" srcOrd="0" destOrd="0" parTransId="{4A14DE6F-89D1-4238-824F-31A05884777D}" sibTransId="{62121CC0-DBA3-4156-BCF9-733D5B2817E2}"/>
    <dgm:cxn modelId="{4DFA3A95-A347-4A5C-B635-5BB76CA17E11}" type="presParOf" srcId="{15A119AE-3DB6-4602-9F73-5A6EB90ACA84}" destId="{B8BBEA46-3BD6-4CA6-82D2-3894B8C0712C}" srcOrd="0" destOrd="0" presId="urn:microsoft.com/office/officeart/2005/8/layout/chevron2"/>
    <dgm:cxn modelId="{C533A057-82DE-412C-9E0B-59EF5E1E09BA}" type="presParOf" srcId="{B8BBEA46-3BD6-4CA6-82D2-3894B8C0712C}" destId="{2A366C2B-E350-41D9-9E93-4E44373C40A9}" srcOrd="0" destOrd="0" presId="urn:microsoft.com/office/officeart/2005/8/layout/chevron2"/>
    <dgm:cxn modelId="{D9B9B6AE-F4A3-4DCA-BD45-44689645BA0E}" type="presParOf" srcId="{B8BBEA46-3BD6-4CA6-82D2-3894B8C0712C}" destId="{81FA9601-274D-4E7F-98D2-BD8A016D6F00}" srcOrd="1" destOrd="0" presId="urn:microsoft.com/office/officeart/2005/8/layout/chevron2"/>
    <dgm:cxn modelId="{5E5BAEC4-8545-4577-87FB-A91D80C0285B}" type="presParOf" srcId="{15A119AE-3DB6-4602-9F73-5A6EB90ACA84}" destId="{769FB390-715B-429A-BA8D-8A5C22DDDD9A}" srcOrd="1" destOrd="0" presId="urn:microsoft.com/office/officeart/2005/8/layout/chevron2"/>
    <dgm:cxn modelId="{581E8ACD-5503-4C22-A3FD-4D104A2E9EEF}" type="presParOf" srcId="{15A119AE-3DB6-4602-9F73-5A6EB90ACA84}" destId="{065DC81E-CE8A-4594-8EE7-AA1304AA9358}" srcOrd="2" destOrd="0" presId="urn:microsoft.com/office/officeart/2005/8/layout/chevron2"/>
    <dgm:cxn modelId="{6366ACB1-74C4-4ABE-9B1D-8BD0ED476097}" type="presParOf" srcId="{065DC81E-CE8A-4594-8EE7-AA1304AA9358}" destId="{A68E2CFD-6617-410B-8C49-13053F815FED}" srcOrd="0" destOrd="0" presId="urn:microsoft.com/office/officeart/2005/8/layout/chevron2"/>
    <dgm:cxn modelId="{E6A33291-5DA0-41B1-961F-B39048E4C148}" type="presParOf" srcId="{065DC81E-CE8A-4594-8EE7-AA1304AA9358}" destId="{E94F37FD-DECF-4924-8CD1-708EDC75EA27}"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26DD21-CA17-4F1A-A12E-FB659015CD95}"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uk-UA"/>
        </a:p>
      </dgm:t>
    </dgm:pt>
    <dgm:pt modelId="{08A332E6-490D-46B7-9496-40425D03D365}">
      <dgm:prSet phldrT="[Текст]"/>
      <dgm:spPr/>
      <dgm:t>
        <a:bodyPr/>
        <a:lstStyle/>
        <a:p>
          <a:r>
            <a:rPr lang="uk-UA" dirty="0" smtClean="0"/>
            <a:t>2018р</a:t>
          </a:r>
          <a:endParaRPr lang="uk-UA" dirty="0"/>
        </a:p>
      </dgm:t>
    </dgm:pt>
    <dgm:pt modelId="{A0A2FAFE-60AB-4C8B-BF8C-40319F6F42D6}" type="parTrans" cxnId="{73745DF2-F37B-4646-8747-F8CB5B28C1D5}">
      <dgm:prSet/>
      <dgm:spPr/>
      <dgm:t>
        <a:bodyPr/>
        <a:lstStyle/>
        <a:p>
          <a:endParaRPr lang="uk-UA"/>
        </a:p>
      </dgm:t>
    </dgm:pt>
    <dgm:pt modelId="{59C7ED1F-30E7-4BCF-AE65-7AEFF418E813}" type="sibTrans" cxnId="{73745DF2-F37B-4646-8747-F8CB5B28C1D5}">
      <dgm:prSet/>
      <dgm:spPr/>
      <dgm:t>
        <a:bodyPr/>
        <a:lstStyle/>
        <a:p>
          <a:endParaRPr lang="uk-UA"/>
        </a:p>
      </dgm:t>
    </dgm:pt>
    <dgm:pt modelId="{D59D6AE8-3F4F-4BCB-8D96-8595E53C97FF}">
      <dgm:prSet phldrT="[Текст]"/>
      <dgm:spPr/>
      <dgm:t>
        <a:bodyPr/>
        <a:lstStyle/>
        <a:p>
          <a:r>
            <a:rPr lang="uk-UA" dirty="0" smtClean="0"/>
            <a:t>Кобилянська Ірина -8 клас  - 3 місце</a:t>
          </a:r>
          <a:endParaRPr lang="uk-UA" dirty="0"/>
        </a:p>
      </dgm:t>
    </dgm:pt>
    <dgm:pt modelId="{4A14DE6F-89D1-4238-824F-31A05884777D}" type="parTrans" cxnId="{8EE096A1-FFA5-4984-B953-F0C156E5B855}">
      <dgm:prSet/>
      <dgm:spPr/>
      <dgm:t>
        <a:bodyPr/>
        <a:lstStyle/>
        <a:p>
          <a:endParaRPr lang="uk-UA"/>
        </a:p>
      </dgm:t>
    </dgm:pt>
    <dgm:pt modelId="{62121CC0-DBA3-4156-BCF9-733D5B2817E2}" type="sibTrans" cxnId="{8EE096A1-FFA5-4984-B953-F0C156E5B855}">
      <dgm:prSet/>
      <dgm:spPr/>
      <dgm:t>
        <a:bodyPr/>
        <a:lstStyle/>
        <a:p>
          <a:endParaRPr lang="uk-UA"/>
        </a:p>
      </dgm:t>
    </dgm:pt>
    <dgm:pt modelId="{B43083E9-D568-4D20-A4EF-8F3D4F6E33FF}">
      <dgm:prSet phldrT="[Текст]"/>
      <dgm:spPr/>
      <dgm:t>
        <a:bodyPr/>
        <a:lstStyle/>
        <a:p>
          <a:r>
            <a:rPr lang="uk-UA" dirty="0" smtClean="0"/>
            <a:t>Цапун Ірина – 8 кл</a:t>
          </a:r>
          <a:endParaRPr lang="uk-UA" dirty="0"/>
        </a:p>
      </dgm:t>
    </dgm:pt>
    <dgm:pt modelId="{54538346-EA1B-407C-8C4E-DE0EA0C5F1DC}" type="parTrans" cxnId="{27BFD966-E414-4C84-9D21-F59EFCD1FED0}">
      <dgm:prSet/>
      <dgm:spPr/>
      <dgm:t>
        <a:bodyPr/>
        <a:lstStyle/>
        <a:p>
          <a:endParaRPr lang="uk-UA"/>
        </a:p>
      </dgm:t>
    </dgm:pt>
    <dgm:pt modelId="{85B8AA42-14AB-49DE-86B9-3D0BD8B9DCC2}" type="sibTrans" cxnId="{27BFD966-E414-4C84-9D21-F59EFCD1FED0}">
      <dgm:prSet/>
      <dgm:spPr/>
      <dgm:t>
        <a:bodyPr/>
        <a:lstStyle/>
        <a:p>
          <a:endParaRPr lang="uk-UA"/>
        </a:p>
      </dgm:t>
    </dgm:pt>
    <dgm:pt modelId="{BD965DF2-90B7-4928-AC19-2ACA9E3AB6D0}">
      <dgm:prSet phldrT="[Текст]"/>
      <dgm:spPr/>
      <dgm:t>
        <a:bodyPr/>
        <a:lstStyle/>
        <a:p>
          <a:r>
            <a:rPr lang="uk-UA" dirty="0" smtClean="0"/>
            <a:t>2019 </a:t>
          </a:r>
          <a:endParaRPr lang="uk-UA" dirty="0"/>
        </a:p>
      </dgm:t>
    </dgm:pt>
    <dgm:pt modelId="{0FCC8FA6-A439-4410-A994-EB6197EE7668}" type="parTrans" cxnId="{56619F3F-D589-420B-B819-CB77930D8AA5}">
      <dgm:prSet/>
      <dgm:spPr/>
      <dgm:t>
        <a:bodyPr/>
        <a:lstStyle/>
        <a:p>
          <a:endParaRPr lang="uk-UA"/>
        </a:p>
      </dgm:t>
    </dgm:pt>
    <dgm:pt modelId="{CA1E9F3E-CF69-4105-8F3F-EC4246741A09}" type="sibTrans" cxnId="{56619F3F-D589-420B-B819-CB77930D8AA5}">
      <dgm:prSet/>
      <dgm:spPr/>
      <dgm:t>
        <a:bodyPr/>
        <a:lstStyle/>
        <a:p>
          <a:endParaRPr lang="uk-UA"/>
        </a:p>
      </dgm:t>
    </dgm:pt>
    <dgm:pt modelId="{53349C2E-77CF-41C7-B801-6E44E9495731}">
      <dgm:prSet phldrT="[Текст]"/>
      <dgm:spPr/>
      <dgm:t>
        <a:bodyPr/>
        <a:lstStyle/>
        <a:p>
          <a:r>
            <a:rPr lang="uk-UA" dirty="0" smtClean="0"/>
            <a:t>Кобилянська Ірина – 9 клас – 5 місце</a:t>
          </a:r>
          <a:endParaRPr lang="uk-UA" dirty="0"/>
        </a:p>
      </dgm:t>
    </dgm:pt>
    <dgm:pt modelId="{ED1713A1-43E2-4B72-9136-ABCF72694DD4}" type="parTrans" cxnId="{65875033-B704-4665-8615-E45B07B86C41}">
      <dgm:prSet/>
      <dgm:spPr/>
      <dgm:t>
        <a:bodyPr/>
        <a:lstStyle/>
        <a:p>
          <a:endParaRPr lang="uk-UA"/>
        </a:p>
      </dgm:t>
    </dgm:pt>
    <dgm:pt modelId="{FF48F8BF-4A42-43E7-98F8-3B8A84EE26F0}" type="sibTrans" cxnId="{65875033-B704-4665-8615-E45B07B86C41}">
      <dgm:prSet/>
      <dgm:spPr/>
      <dgm:t>
        <a:bodyPr/>
        <a:lstStyle/>
        <a:p>
          <a:endParaRPr lang="uk-UA"/>
        </a:p>
      </dgm:t>
    </dgm:pt>
    <dgm:pt modelId="{805FD8D5-AFFB-48D1-A712-DD07DD8ABEFB}">
      <dgm:prSet phldrT="[Текст]"/>
      <dgm:spPr/>
      <dgm:t>
        <a:bodyPr/>
        <a:lstStyle/>
        <a:p>
          <a:r>
            <a:rPr lang="uk-UA" dirty="0" smtClean="0"/>
            <a:t>Пашківський Цезар – 8 клас – 5 місце</a:t>
          </a:r>
          <a:endParaRPr lang="uk-UA" dirty="0"/>
        </a:p>
      </dgm:t>
    </dgm:pt>
    <dgm:pt modelId="{15DA0DB8-6E0D-4944-B4F5-76F6954CD44D}" type="parTrans" cxnId="{F07607AE-952A-45F9-A363-57C0B3DD6333}">
      <dgm:prSet/>
      <dgm:spPr/>
      <dgm:t>
        <a:bodyPr/>
        <a:lstStyle/>
        <a:p>
          <a:endParaRPr lang="uk-UA"/>
        </a:p>
      </dgm:t>
    </dgm:pt>
    <dgm:pt modelId="{413B776A-3CC5-4057-8F65-32312F5336E3}" type="sibTrans" cxnId="{F07607AE-952A-45F9-A363-57C0B3DD6333}">
      <dgm:prSet/>
      <dgm:spPr/>
      <dgm:t>
        <a:bodyPr/>
        <a:lstStyle/>
        <a:p>
          <a:endParaRPr lang="uk-UA"/>
        </a:p>
      </dgm:t>
    </dgm:pt>
    <dgm:pt modelId="{4FD26779-A38A-46AD-B1D3-5D4370ED1A5E}">
      <dgm:prSet phldrT="[Текст]"/>
      <dgm:spPr/>
      <dgm:t>
        <a:bodyPr/>
        <a:lstStyle/>
        <a:p>
          <a:r>
            <a:rPr lang="uk-UA" dirty="0" smtClean="0"/>
            <a:t>2020 </a:t>
          </a:r>
          <a:endParaRPr lang="uk-UA" dirty="0"/>
        </a:p>
      </dgm:t>
    </dgm:pt>
    <dgm:pt modelId="{526458BB-A36F-4157-8F92-E39C1ADD87A9}" type="parTrans" cxnId="{B5F746A6-C842-435E-87F1-D705DFB6582E}">
      <dgm:prSet/>
      <dgm:spPr/>
      <dgm:t>
        <a:bodyPr/>
        <a:lstStyle/>
        <a:p>
          <a:endParaRPr lang="uk-UA"/>
        </a:p>
      </dgm:t>
    </dgm:pt>
    <dgm:pt modelId="{77885F29-F596-433D-864D-71BBCB0A3078}" type="sibTrans" cxnId="{B5F746A6-C842-435E-87F1-D705DFB6582E}">
      <dgm:prSet/>
      <dgm:spPr/>
      <dgm:t>
        <a:bodyPr/>
        <a:lstStyle/>
        <a:p>
          <a:endParaRPr lang="uk-UA"/>
        </a:p>
      </dgm:t>
    </dgm:pt>
    <dgm:pt modelId="{5DD9BD83-9D9C-45E7-BC4A-D79A4358CED1}">
      <dgm:prSet phldrT="[Текст]"/>
      <dgm:spPr/>
      <dgm:t>
        <a:bodyPr/>
        <a:lstStyle/>
        <a:p>
          <a:r>
            <a:rPr lang="uk-UA" dirty="0" smtClean="0"/>
            <a:t>Пашківський Цезар – 7 клас – 4 місце</a:t>
          </a:r>
          <a:endParaRPr lang="uk-UA" dirty="0"/>
        </a:p>
      </dgm:t>
    </dgm:pt>
    <dgm:pt modelId="{31DC9EB0-665F-43FA-B24C-C8A5EF3C059A}" type="parTrans" cxnId="{B8EFD5BC-B445-4E5C-89EC-B3D899AA281C}">
      <dgm:prSet/>
      <dgm:spPr/>
      <dgm:t>
        <a:bodyPr/>
        <a:lstStyle/>
        <a:p>
          <a:endParaRPr lang="uk-UA"/>
        </a:p>
      </dgm:t>
    </dgm:pt>
    <dgm:pt modelId="{98D6914C-7D5F-4947-BCDA-221188965EB0}" type="sibTrans" cxnId="{B8EFD5BC-B445-4E5C-89EC-B3D899AA281C}">
      <dgm:prSet/>
      <dgm:spPr/>
      <dgm:t>
        <a:bodyPr/>
        <a:lstStyle/>
        <a:p>
          <a:endParaRPr lang="uk-UA"/>
        </a:p>
      </dgm:t>
    </dgm:pt>
    <dgm:pt modelId="{508AE3DF-1F66-4C9B-B28C-6E4B23894E70}">
      <dgm:prSet phldrT="[Текст]"/>
      <dgm:spPr/>
      <dgm:t>
        <a:bodyPr/>
        <a:lstStyle/>
        <a:p>
          <a:endParaRPr lang="uk-UA" dirty="0"/>
        </a:p>
      </dgm:t>
    </dgm:pt>
    <dgm:pt modelId="{F7454B37-720A-434C-BD51-04D5BA55CAD2}" type="parTrans" cxnId="{4479E11F-1B6F-4C57-A230-6785ECF93E3D}">
      <dgm:prSet/>
      <dgm:spPr/>
      <dgm:t>
        <a:bodyPr/>
        <a:lstStyle/>
        <a:p>
          <a:endParaRPr lang="uk-UA"/>
        </a:p>
      </dgm:t>
    </dgm:pt>
    <dgm:pt modelId="{D4E0E44A-A1D8-4107-8D9E-32C5DEA8B149}" type="sibTrans" cxnId="{4479E11F-1B6F-4C57-A230-6785ECF93E3D}">
      <dgm:prSet/>
      <dgm:spPr/>
      <dgm:t>
        <a:bodyPr/>
        <a:lstStyle/>
        <a:p>
          <a:endParaRPr lang="uk-UA"/>
        </a:p>
      </dgm:t>
    </dgm:pt>
    <dgm:pt modelId="{EDF5DB03-DA95-4370-B3E6-68A58906B09C}">
      <dgm:prSet phldrT="[Текст]"/>
      <dgm:spPr/>
      <dgm:t>
        <a:bodyPr/>
        <a:lstStyle/>
        <a:p>
          <a:r>
            <a:rPr lang="uk-UA" dirty="0" smtClean="0"/>
            <a:t>2021</a:t>
          </a:r>
          <a:endParaRPr lang="uk-UA" dirty="0"/>
        </a:p>
      </dgm:t>
    </dgm:pt>
    <dgm:pt modelId="{DFD455D0-BEBF-4073-867B-E79FCA420DA9}" type="parTrans" cxnId="{72C35054-F667-4B0D-8CF0-A9C33EF1FF9D}">
      <dgm:prSet/>
      <dgm:spPr/>
      <dgm:t>
        <a:bodyPr/>
        <a:lstStyle/>
        <a:p>
          <a:endParaRPr lang="uk-UA"/>
        </a:p>
      </dgm:t>
    </dgm:pt>
    <dgm:pt modelId="{0A167E72-1473-4B99-8905-B158E02A02F9}" type="sibTrans" cxnId="{72C35054-F667-4B0D-8CF0-A9C33EF1FF9D}">
      <dgm:prSet/>
      <dgm:spPr/>
      <dgm:t>
        <a:bodyPr/>
        <a:lstStyle/>
        <a:p>
          <a:endParaRPr lang="uk-UA"/>
        </a:p>
      </dgm:t>
    </dgm:pt>
    <dgm:pt modelId="{F4934EB4-9BD0-464A-935B-E06B8E75FA44}">
      <dgm:prSet/>
      <dgm:spPr/>
      <dgm:t>
        <a:bodyPr/>
        <a:lstStyle/>
        <a:p>
          <a:r>
            <a:rPr lang="uk-UA" dirty="0" smtClean="0"/>
            <a:t>Пашківський Цезар – 7 клас – 5 місце</a:t>
          </a:r>
          <a:endParaRPr lang="uk-UA" dirty="0"/>
        </a:p>
      </dgm:t>
    </dgm:pt>
    <dgm:pt modelId="{DDEC6ED9-642D-4C28-8C32-C471CF2CE39E}" type="parTrans" cxnId="{6726CDF2-86B2-4D92-8FBF-CEA27882F3EF}">
      <dgm:prSet/>
      <dgm:spPr/>
      <dgm:t>
        <a:bodyPr/>
        <a:lstStyle/>
        <a:p>
          <a:endParaRPr lang="uk-UA"/>
        </a:p>
      </dgm:t>
    </dgm:pt>
    <dgm:pt modelId="{A0797350-69E3-4588-BC93-D79128BB0F24}" type="sibTrans" cxnId="{6726CDF2-86B2-4D92-8FBF-CEA27882F3EF}">
      <dgm:prSet/>
      <dgm:spPr/>
      <dgm:t>
        <a:bodyPr/>
        <a:lstStyle/>
        <a:p>
          <a:endParaRPr lang="uk-UA"/>
        </a:p>
      </dgm:t>
    </dgm:pt>
    <dgm:pt modelId="{15A119AE-3DB6-4602-9F73-5A6EB90ACA84}" type="pres">
      <dgm:prSet presAssocID="{3026DD21-CA17-4F1A-A12E-FB659015CD95}" presName="linearFlow" presStyleCnt="0">
        <dgm:presLayoutVars>
          <dgm:dir/>
          <dgm:animLvl val="lvl"/>
          <dgm:resizeHandles val="exact"/>
        </dgm:presLayoutVars>
      </dgm:prSet>
      <dgm:spPr/>
      <dgm:t>
        <a:bodyPr/>
        <a:lstStyle/>
        <a:p>
          <a:endParaRPr lang="uk-UA"/>
        </a:p>
      </dgm:t>
    </dgm:pt>
    <dgm:pt modelId="{B8BBEA46-3BD6-4CA6-82D2-3894B8C0712C}" type="pres">
      <dgm:prSet presAssocID="{08A332E6-490D-46B7-9496-40425D03D365}" presName="composite" presStyleCnt="0"/>
      <dgm:spPr/>
    </dgm:pt>
    <dgm:pt modelId="{2A366C2B-E350-41D9-9E93-4E44373C40A9}" type="pres">
      <dgm:prSet presAssocID="{08A332E6-490D-46B7-9496-40425D03D365}" presName="parentText" presStyleLbl="alignNode1" presStyleIdx="0" presStyleCnt="4" custLinFactNeighborX="-4730" custLinFactNeighborY="-21">
        <dgm:presLayoutVars>
          <dgm:chMax val="1"/>
          <dgm:bulletEnabled val="1"/>
        </dgm:presLayoutVars>
      </dgm:prSet>
      <dgm:spPr/>
      <dgm:t>
        <a:bodyPr/>
        <a:lstStyle/>
        <a:p>
          <a:endParaRPr lang="uk-UA"/>
        </a:p>
      </dgm:t>
    </dgm:pt>
    <dgm:pt modelId="{81FA9601-274D-4E7F-98D2-BD8A016D6F00}" type="pres">
      <dgm:prSet presAssocID="{08A332E6-490D-46B7-9496-40425D03D365}" presName="descendantText" presStyleLbl="alignAcc1" presStyleIdx="0" presStyleCnt="4" custLinFactNeighborX="-224" custLinFactNeighborY="5061">
        <dgm:presLayoutVars>
          <dgm:bulletEnabled val="1"/>
        </dgm:presLayoutVars>
      </dgm:prSet>
      <dgm:spPr/>
      <dgm:t>
        <a:bodyPr/>
        <a:lstStyle/>
        <a:p>
          <a:endParaRPr lang="uk-UA"/>
        </a:p>
      </dgm:t>
    </dgm:pt>
    <dgm:pt modelId="{769FB390-715B-429A-BA8D-8A5C22DDDD9A}" type="pres">
      <dgm:prSet presAssocID="{59C7ED1F-30E7-4BCF-AE65-7AEFF418E813}" presName="sp" presStyleCnt="0"/>
      <dgm:spPr/>
    </dgm:pt>
    <dgm:pt modelId="{065DC81E-CE8A-4594-8EE7-AA1304AA9358}" type="pres">
      <dgm:prSet presAssocID="{BD965DF2-90B7-4928-AC19-2ACA9E3AB6D0}" presName="composite" presStyleCnt="0"/>
      <dgm:spPr/>
    </dgm:pt>
    <dgm:pt modelId="{A68E2CFD-6617-410B-8C49-13053F815FED}" type="pres">
      <dgm:prSet presAssocID="{BD965DF2-90B7-4928-AC19-2ACA9E3AB6D0}" presName="parentText" presStyleLbl="alignNode1" presStyleIdx="1" presStyleCnt="4">
        <dgm:presLayoutVars>
          <dgm:chMax val="1"/>
          <dgm:bulletEnabled val="1"/>
        </dgm:presLayoutVars>
      </dgm:prSet>
      <dgm:spPr/>
      <dgm:t>
        <a:bodyPr/>
        <a:lstStyle/>
        <a:p>
          <a:endParaRPr lang="uk-UA"/>
        </a:p>
      </dgm:t>
    </dgm:pt>
    <dgm:pt modelId="{E94F37FD-DECF-4924-8CD1-708EDC75EA27}" type="pres">
      <dgm:prSet presAssocID="{BD965DF2-90B7-4928-AC19-2ACA9E3AB6D0}" presName="descendantText" presStyleLbl="alignAcc1" presStyleIdx="1" presStyleCnt="4">
        <dgm:presLayoutVars>
          <dgm:bulletEnabled val="1"/>
        </dgm:presLayoutVars>
      </dgm:prSet>
      <dgm:spPr/>
      <dgm:t>
        <a:bodyPr/>
        <a:lstStyle/>
        <a:p>
          <a:endParaRPr lang="uk-UA"/>
        </a:p>
      </dgm:t>
    </dgm:pt>
    <dgm:pt modelId="{9E06CB91-ACE6-4554-AD51-E422D6A9B90D}" type="pres">
      <dgm:prSet presAssocID="{CA1E9F3E-CF69-4105-8F3F-EC4246741A09}" presName="sp" presStyleCnt="0"/>
      <dgm:spPr/>
    </dgm:pt>
    <dgm:pt modelId="{60CD04C5-0E4A-4C72-90D7-19DE6D055977}" type="pres">
      <dgm:prSet presAssocID="{4FD26779-A38A-46AD-B1D3-5D4370ED1A5E}" presName="composite" presStyleCnt="0"/>
      <dgm:spPr/>
    </dgm:pt>
    <dgm:pt modelId="{AC612194-5999-4A2C-8138-AAF1602D074C}" type="pres">
      <dgm:prSet presAssocID="{4FD26779-A38A-46AD-B1D3-5D4370ED1A5E}" presName="parentText" presStyleLbl="alignNode1" presStyleIdx="2" presStyleCnt="4">
        <dgm:presLayoutVars>
          <dgm:chMax val="1"/>
          <dgm:bulletEnabled val="1"/>
        </dgm:presLayoutVars>
      </dgm:prSet>
      <dgm:spPr/>
      <dgm:t>
        <a:bodyPr/>
        <a:lstStyle/>
        <a:p>
          <a:endParaRPr lang="uk-UA"/>
        </a:p>
      </dgm:t>
    </dgm:pt>
    <dgm:pt modelId="{C3A39EB4-6EBA-4819-B719-18CA0CD9E4C0}" type="pres">
      <dgm:prSet presAssocID="{4FD26779-A38A-46AD-B1D3-5D4370ED1A5E}" presName="descendantText" presStyleLbl="alignAcc1" presStyleIdx="2" presStyleCnt="4">
        <dgm:presLayoutVars>
          <dgm:bulletEnabled val="1"/>
        </dgm:presLayoutVars>
      </dgm:prSet>
      <dgm:spPr/>
      <dgm:t>
        <a:bodyPr/>
        <a:lstStyle/>
        <a:p>
          <a:endParaRPr lang="uk-UA"/>
        </a:p>
      </dgm:t>
    </dgm:pt>
    <dgm:pt modelId="{291636A1-3C65-4CE1-8710-20ACE377824D}" type="pres">
      <dgm:prSet presAssocID="{77885F29-F596-433D-864D-71BBCB0A3078}" presName="sp" presStyleCnt="0"/>
      <dgm:spPr/>
    </dgm:pt>
    <dgm:pt modelId="{C4E2DF38-E307-4493-B15C-AC64BBEC799A}" type="pres">
      <dgm:prSet presAssocID="{EDF5DB03-DA95-4370-B3E6-68A58906B09C}" presName="composite" presStyleCnt="0"/>
      <dgm:spPr/>
    </dgm:pt>
    <dgm:pt modelId="{3AD531D2-0A07-4128-9777-83A51C795C87}" type="pres">
      <dgm:prSet presAssocID="{EDF5DB03-DA95-4370-B3E6-68A58906B09C}" presName="parentText" presStyleLbl="alignNode1" presStyleIdx="3" presStyleCnt="4">
        <dgm:presLayoutVars>
          <dgm:chMax val="1"/>
          <dgm:bulletEnabled val="1"/>
        </dgm:presLayoutVars>
      </dgm:prSet>
      <dgm:spPr/>
      <dgm:t>
        <a:bodyPr/>
        <a:lstStyle/>
        <a:p>
          <a:endParaRPr lang="uk-UA"/>
        </a:p>
      </dgm:t>
    </dgm:pt>
    <dgm:pt modelId="{BEEA9251-787A-4D29-8513-5CBB47846D03}" type="pres">
      <dgm:prSet presAssocID="{EDF5DB03-DA95-4370-B3E6-68A58906B09C}" presName="descendantText" presStyleLbl="alignAcc1" presStyleIdx="3" presStyleCnt="4">
        <dgm:presLayoutVars>
          <dgm:bulletEnabled val="1"/>
        </dgm:presLayoutVars>
      </dgm:prSet>
      <dgm:spPr/>
      <dgm:t>
        <a:bodyPr/>
        <a:lstStyle/>
        <a:p>
          <a:endParaRPr lang="uk-UA"/>
        </a:p>
      </dgm:t>
    </dgm:pt>
  </dgm:ptLst>
  <dgm:cxnLst>
    <dgm:cxn modelId="{C2196E66-BD1D-402A-92BB-EED9607AB80E}" type="presOf" srcId="{BD965DF2-90B7-4928-AC19-2ACA9E3AB6D0}" destId="{A68E2CFD-6617-410B-8C49-13053F815FED}" srcOrd="0" destOrd="0" presId="urn:microsoft.com/office/officeart/2005/8/layout/chevron2"/>
    <dgm:cxn modelId="{06BF22E4-46E0-4B63-BA3B-1874B0D65534}" type="presOf" srcId="{53349C2E-77CF-41C7-B801-6E44E9495731}" destId="{E94F37FD-DECF-4924-8CD1-708EDC75EA27}" srcOrd="0" destOrd="0" presId="urn:microsoft.com/office/officeart/2005/8/layout/chevron2"/>
    <dgm:cxn modelId="{C78B62E2-A25F-465D-A346-5397CAF7F903}" type="presOf" srcId="{F4934EB4-9BD0-464A-935B-E06B8E75FA44}" destId="{C3A39EB4-6EBA-4819-B719-18CA0CD9E4C0}" srcOrd="0" destOrd="0" presId="urn:microsoft.com/office/officeart/2005/8/layout/chevron2"/>
    <dgm:cxn modelId="{B5F746A6-C842-435E-87F1-D705DFB6582E}" srcId="{3026DD21-CA17-4F1A-A12E-FB659015CD95}" destId="{4FD26779-A38A-46AD-B1D3-5D4370ED1A5E}" srcOrd="2" destOrd="0" parTransId="{526458BB-A36F-4157-8F92-E39C1ADD87A9}" sibTransId="{77885F29-F596-433D-864D-71BBCB0A3078}"/>
    <dgm:cxn modelId="{B8EFD5BC-B445-4E5C-89EC-B3D899AA281C}" srcId="{BD965DF2-90B7-4928-AC19-2ACA9E3AB6D0}" destId="{5DD9BD83-9D9C-45E7-BC4A-D79A4358CED1}" srcOrd="1" destOrd="0" parTransId="{31DC9EB0-665F-43FA-B24C-C8A5EF3C059A}" sibTransId="{98D6914C-7D5F-4947-BCDA-221188965EB0}"/>
    <dgm:cxn modelId="{8EE096A1-FFA5-4984-B953-F0C156E5B855}" srcId="{08A332E6-490D-46B7-9496-40425D03D365}" destId="{D59D6AE8-3F4F-4BCB-8D96-8595E53C97FF}" srcOrd="0" destOrd="0" parTransId="{4A14DE6F-89D1-4238-824F-31A05884777D}" sibTransId="{62121CC0-DBA3-4156-BCF9-733D5B2817E2}"/>
    <dgm:cxn modelId="{4479E11F-1B6F-4C57-A230-6785ECF93E3D}" srcId="{EDF5DB03-DA95-4370-B3E6-68A58906B09C}" destId="{508AE3DF-1F66-4C9B-B28C-6E4B23894E70}" srcOrd="1" destOrd="0" parTransId="{F7454B37-720A-434C-BD51-04D5BA55CAD2}" sibTransId="{D4E0E44A-A1D8-4107-8D9E-32C5DEA8B149}"/>
    <dgm:cxn modelId="{AC25DAC4-9717-4242-81EE-A2D07871637C}" type="presOf" srcId="{B43083E9-D568-4D20-A4EF-8F3D4F6E33FF}" destId="{81FA9601-274D-4E7F-98D2-BD8A016D6F00}" srcOrd="0" destOrd="1" presId="urn:microsoft.com/office/officeart/2005/8/layout/chevron2"/>
    <dgm:cxn modelId="{73745DF2-F37B-4646-8747-F8CB5B28C1D5}" srcId="{3026DD21-CA17-4F1A-A12E-FB659015CD95}" destId="{08A332E6-490D-46B7-9496-40425D03D365}" srcOrd="0" destOrd="0" parTransId="{A0A2FAFE-60AB-4C8B-BF8C-40319F6F42D6}" sibTransId="{59C7ED1F-30E7-4BCF-AE65-7AEFF418E813}"/>
    <dgm:cxn modelId="{F07607AE-952A-45F9-A363-57C0B3DD6333}" srcId="{EDF5DB03-DA95-4370-B3E6-68A58906B09C}" destId="{805FD8D5-AFFB-48D1-A712-DD07DD8ABEFB}" srcOrd="0" destOrd="0" parTransId="{15DA0DB8-6E0D-4944-B4F5-76F6954CD44D}" sibTransId="{413B776A-3CC5-4057-8F65-32312F5336E3}"/>
    <dgm:cxn modelId="{65875033-B704-4665-8615-E45B07B86C41}" srcId="{BD965DF2-90B7-4928-AC19-2ACA9E3AB6D0}" destId="{53349C2E-77CF-41C7-B801-6E44E9495731}" srcOrd="0" destOrd="0" parTransId="{ED1713A1-43E2-4B72-9136-ABCF72694DD4}" sibTransId="{FF48F8BF-4A42-43E7-98F8-3B8A84EE26F0}"/>
    <dgm:cxn modelId="{56619F3F-D589-420B-B819-CB77930D8AA5}" srcId="{3026DD21-CA17-4F1A-A12E-FB659015CD95}" destId="{BD965DF2-90B7-4928-AC19-2ACA9E3AB6D0}" srcOrd="1" destOrd="0" parTransId="{0FCC8FA6-A439-4410-A994-EB6197EE7668}" sibTransId="{CA1E9F3E-CF69-4105-8F3F-EC4246741A09}"/>
    <dgm:cxn modelId="{67C66EB9-653F-4EC8-A8CF-3DB4CF70328F}" type="presOf" srcId="{4FD26779-A38A-46AD-B1D3-5D4370ED1A5E}" destId="{AC612194-5999-4A2C-8138-AAF1602D074C}" srcOrd="0" destOrd="0" presId="urn:microsoft.com/office/officeart/2005/8/layout/chevron2"/>
    <dgm:cxn modelId="{27BFD966-E414-4C84-9D21-F59EFCD1FED0}" srcId="{08A332E6-490D-46B7-9496-40425D03D365}" destId="{B43083E9-D568-4D20-A4EF-8F3D4F6E33FF}" srcOrd="1" destOrd="0" parTransId="{54538346-EA1B-407C-8C4E-DE0EA0C5F1DC}" sibTransId="{85B8AA42-14AB-49DE-86B9-3D0BD8B9DCC2}"/>
    <dgm:cxn modelId="{22707FD0-69EE-4C35-B413-477CA376E7EC}" type="presOf" srcId="{D59D6AE8-3F4F-4BCB-8D96-8595E53C97FF}" destId="{81FA9601-274D-4E7F-98D2-BD8A016D6F00}" srcOrd="0" destOrd="0" presId="urn:microsoft.com/office/officeart/2005/8/layout/chevron2"/>
    <dgm:cxn modelId="{72C35054-F667-4B0D-8CF0-A9C33EF1FF9D}" srcId="{3026DD21-CA17-4F1A-A12E-FB659015CD95}" destId="{EDF5DB03-DA95-4370-B3E6-68A58906B09C}" srcOrd="3" destOrd="0" parTransId="{DFD455D0-BEBF-4073-867B-E79FCA420DA9}" sibTransId="{0A167E72-1473-4B99-8905-B158E02A02F9}"/>
    <dgm:cxn modelId="{68D926BC-A9FC-4AB9-A500-3A0788422470}" type="presOf" srcId="{08A332E6-490D-46B7-9496-40425D03D365}" destId="{2A366C2B-E350-41D9-9E93-4E44373C40A9}" srcOrd="0" destOrd="0" presId="urn:microsoft.com/office/officeart/2005/8/layout/chevron2"/>
    <dgm:cxn modelId="{C7EA8B12-C103-42A0-AF80-C19B288F6988}" type="presOf" srcId="{805FD8D5-AFFB-48D1-A712-DD07DD8ABEFB}" destId="{BEEA9251-787A-4D29-8513-5CBB47846D03}" srcOrd="0" destOrd="0" presId="urn:microsoft.com/office/officeart/2005/8/layout/chevron2"/>
    <dgm:cxn modelId="{4285C592-A164-4ABB-815C-EF7F5B062072}" type="presOf" srcId="{5DD9BD83-9D9C-45E7-BC4A-D79A4358CED1}" destId="{E94F37FD-DECF-4924-8CD1-708EDC75EA27}" srcOrd="0" destOrd="1" presId="urn:microsoft.com/office/officeart/2005/8/layout/chevron2"/>
    <dgm:cxn modelId="{6726CDF2-86B2-4D92-8FBF-CEA27882F3EF}" srcId="{4FD26779-A38A-46AD-B1D3-5D4370ED1A5E}" destId="{F4934EB4-9BD0-464A-935B-E06B8E75FA44}" srcOrd="0" destOrd="0" parTransId="{DDEC6ED9-642D-4C28-8C32-C471CF2CE39E}" sibTransId="{A0797350-69E3-4588-BC93-D79128BB0F24}"/>
    <dgm:cxn modelId="{4186C44A-D99A-4C23-B015-B113F8DA51FC}" type="presOf" srcId="{508AE3DF-1F66-4C9B-B28C-6E4B23894E70}" destId="{BEEA9251-787A-4D29-8513-5CBB47846D03}" srcOrd="0" destOrd="1" presId="urn:microsoft.com/office/officeart/2005/8/layout/chevron2"/>
    <dgm:cxn modelId="{53859199-EA40-4041-A00B-5468ED7A8E4A}" type="presOf" srcId="{3026DD21-CA17-4F1A-A12E-FB659015CD95}" destId="{15A119AE-3DB6-4602-9F73-5A6EB90ACA84}" srcOrd="0" destOrd="0" presId="urn:microsoft.com/office/officeart/2005/8/layout/chevron2"/>
    <dgm:cxn modelId="{E1ED229D-8BC6-40CA-B365-5C3DBBEEA2A1}" type="presOf" srcId="{EDF5DB03-DA95-4370-B3E6-68A58906B09C}" destId="{3AD531D2-0A07-4128-9777-83A51C795C87}" srcOrd="0" destOrd="0" presId="urn:microsoft.com/office/officeart/2005/8/layout/chevron2"/>
    <dgm:cxn modelId="{DAF22200-29E4-47F0-85E1-018E1506DFD8}" type="presParOf" srcId="{15A119AE-3DB6-4602-9F73-5A6EB90ACA84}" destId="{B8BBEA46-3BD6-4CA6-82D2-3894B8C0712C}" srcOrd="0" destOrd="0" presId="urn:microsoft.com/office/officeart/2005/8/layout/chevron2"/>
    <dgm:cxn modelId="{40E45A02-A2D4-4CFA-B400-CDF0F043A9CF}" type="presParOf" srcId="{B8BBEA46-3BD6-4CA6-82D2-3894B8C0712C}" destId="{2A366C2B-E350-41D9-9E93-4E44373C40A9}" srcOrd="0" destOrd="0" presId="urn:microsoft.com/office/officeart/2005/8/layout/chevron2"/>
    <dgm:cxn modelId="{9E60A0F1-8D71-4B5B-ADF9-275F292CBD7B}" type="presParOf" srcId="{B8BBEA46-3BD6-4CA6-82D2-3894B8C0712C}" destId="{81FA9601-274D-4E7F-98D2-BD8A016D6F00}" srcOrd="1" destOrd="0" presId="urn:microsoft.com/office/officeart/2005/8/layout/chevron2"/>
    <dgm:cxn modelId="{BBE371D4-AEE2-4728-9127-ECDB6EBE2296}" type="presParOf" srcId="{15A119AE-3DB6-4602-9F73-5A6EB90ACA84}" destId="{769FB390-715B-429A-BA8D-8A5C22DDDD9A}" srcOrd="1" destOrd="0" presId="urn:microsoft.com/office/officeart/2005/8/layout/chevron2"/>
    <dgm:cxn modelId="{C9BCFAA8-6315-4540-93D8-BFE8D92B1A66}" type="presParOf" srcId="{15A119AE-3DB6-4602-9F73-5A6EB90ACA84}" destId="{065DC81E-CE8A-4594-8EE7-AA1304AA9358}" srcOrd="2" destOrd="0" presId="urn:microsoft.com/office/officeart/2005/8/layout/chevron2"/>
    <dgm:cxn modelId="{B00A933C-915C-4703-9601-9B335AE0186F}" type="presParOf" srcId="{065DC81E-CE8A-4594-8EE7-AA1304AA9358}" destId="{A68E2CFD-6617-410B-8C49-13053F815FED}" srcOrd="0" destOrd="0" presId="urn:microsoft.com/office/officeart/2005/8/layout/chevron2"/>
    <dgm:cxn modelId="{F2B37C6F-E8DC-47A2-8232-065B1A56B86D}" type="presParOf" srcId="{065DC81E-CE8A-4594-8EE7-AA1304AA9358}" destId="{E94F37FD-DECF-4924-8CD1-708EDC75EA27}" srcOrd="1" destOrd="0" presId="urn:microsoft.com/office/officeart/2005/8/layout/chevron2"/>
    <dgm:cxn modelId="{684A1F9C-0D2F-4508-98B7-9C638A222ED5}" type="presParOf" srcId="{15A119AE-3DB6-4602-9F73-5A6EB90ACA84}" destId="{9E06CB91-ACE6-4554-AD51-E422D6A9B90D}" srcOrd="3" destOrd="0" presId="urn:microsoft.com/office/officeart/2005/8/layout/chevron2"/>
    <dgm:cxn modelId="{8BB9E553-8016-46D1-9914-F1B339D4D4B6}" type="presParOf" srcId="{15A119AE-3DB6-4602-9F73-5A6EB90ACA84}" destId="{60CD04C5-0E4A-4C72-90D7-19DE6D055977}" srcOrd="4" destOrd="0" presId="urn:microsoft.com/office/officeart/2005/8/layout/chevron2"/>
    <dgm:cxn modelId="{50422F2D-FFA4-4802-A06C-6FA5EC91CF6B}" type="presParOf" srcId="{60CD04C5-0E4A-4C72-90D7-19DE6D055977}" destId="{AC612194-5999-4A2C-8138-AAF1602D074C}" srcOrd="0" destOrd="0" presId="urn:microsoft.com/office/officeart/2005/8/layout/chevron2"/>
    <dgm:cxn modelId="{3767B2DA-4675-4C3A-A966-BA0633D3B081}" type="presParOf" srcId="{60CD04C5-0E4A-4C72-90D7-19DE6D055977}" destId="{C3A39EB4-6EBA-4819-B719-18CA0CD9E4C0}" srcOrd="1" destOrd="0" presId="urn:microsoft.com/office/officeart/2005/8/layout/chevron2"/>
    <dgm:cxn modelId="{13C9D550-3073-48FB-9AEA-275842CA2A82}" type="presParOf" srcId="{15A119AE-3DB6-4602-9F73-5A6EB90ACA84}" destId="{291636A1-3C65-4CE1-8710-20ACE377824D}" srcOrd="5" destOrd="0" presId="urn:microsoft.com/office/officeart/2005/8/layout/chevron2"/>
    <dgm:cxn modelId="{ECAA75C8-72D6-4AAD-8783-A0FBF1CDF0A6}" type="presParOf" srcId="{15A119AE-3DB6-4602-9F73-5A6EB90ACA84}" destId="{C4E2DF38-E307-4493-B15C-AC64BBEC799A}" srcOrd="6" destOrd="0" presId="urn:microsoft.com/office/officeart/2005/8/layout/chevron2"/>
    <dgm:cxn modelId="{FEB9B891-0178-4419-A84A-807114CB46FD}" type="presParOf" srcId="{C4E2DF38-E307-4493-B15C-AC64BBEC799A}" destId="{3AD531D2-0A07-4128-9777-83A51C795C87}" srcOrd="0" destOrd="0" presId="urn:microsoft.com/office/officeart/2005/8/layout/chevron2"/>
    <dgm:cxn modelId="{01816957-2644-4FAE-BEFA-B057962E2B53}" type="presParOf" srcId="{C4E2DF38-E307-4493-B15C-AC64BBEC799A}" destId="{BEEA9251-787A-4D29-8513-5CBB47846D03}"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26DD21-CA17-4F1A-A12E-FB659015CD95}"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uk-UA"/>
        </a:p>
      </dgm:t>
    </dgm:pt>
    <dgm:pt modelId="{08A332E6-490D-46B7-9496-40425D03D365}">
      <dgm:prSet phldrT="[Текст]"/>
      <dgm:spPr/>
      <dgm:t>
        <a:bodyPr/>
        <a:lstStyle/>
        <a:p>
          <a:r>
            <a:rPr lang="uk-UA" dirty="0" smtClean="0"/>
            <a:t>2018р</a:t>
          </a:r>
          <a:endParaRPr lang="uk-UA" dirty="0"/>
        </a:p>
      </dgm:t>
    </dgm:pt>
    <dgm:pt modelId="{A0A2FAFE-60AB-4C8B-BF8C-40319F6F42D6}" type="parTrans" cxnId="{73745DF2-F37B-4646-8747-F8CB5B28C1D5}">
      <dgm:prSet/>
      <dgm:spPr/>
      <dgm:t>
        <a:bodyPr/>
        <a:lstStyle/>
        <a:p>
          <a:endParaRPr lang="uk-UA"/>
        </a:p>
      </dgm:t>
    </dgm:pt>
    <dgm:pt modelId="{59C7ED1F-30E7-4BCF-AE65-7AEFF418E813}" type="sibTrans" cxnId="{73745DF2-F37B-4646-8747-F8CB5B28C1D5}">
      <dgm:prSet/>
      <dgm:spPr/>
      <dgm:t>
        <a:bodyPr/>
        <a:lstStyle/>
        <a:p>
          <a:endParaRPr lang="uk-UA"/>
        </a:p>
      </dgm:t>
    </dgm:pt>
    <dgm:pt modelId="{D59D6AE8-3F4F-4BCB-8D96-8595E53C97FF}">
      <dgm:prSet phldrT="[Текст]"/>
      <dgm:spPr/>
      <dgm:t>
        <a:bodyPr/>
        <a:lstStyle/>
        <a:p>
          <a:r>
            <a:rPr lang="uk-UA" dirty="0" smtClean="0"/>
            <a:t>Кобилянська Ірина -8 клас  - 3 місце</a:t>
          </a:r>
          <a:endParaRPr lang="uk-UA" dirty="0"/>
        </a:p>
      </dgm:t>
    </dgm:pt>
    <dgm:pt modelId="{4A14DE6F-89D1-4238-824F-31A05884777D}" type="parTrans" cxnId="{8EE096A1-FFA5-4984-B953-F0C156E5B855}">
      <dgm:prSet/>
      <dgm:spPr/>
      <dgm:t>
        <a:bodyPr/>
        <a:lstStyle/>
        <a:p>
          <a:endParaRPr lang="uk-UA"/>
        </a:p>
      </dgm:t>
    </dgm:pt>
    <dgm:pt modelId="{62121CC0-DBA3-4156-BCF9-733D5B2817E2}" type="sibTrans" cxnId="{8EE096A1-FFA5-4984-B953-F0C156E5B855}">
      <dgm:prSet/>
      <dgm:spPr/>
      <dgm:t>
        <a:bodyPr/>
        <a:lstStyle/>
        <a:p>
          <a:endParaRPr lang="uk-UA"/>
        </a:p>
      </dgm:t>
    </dgm:pt>
    <dgm:pt modelId="{B43083E9-D568-4D20-A4EF-8F3D4F6E33FF}">
      <dgm:prSet phldrT="[Текст]"/>
      <dgm:spPr/>
      <dgm:t>
        <a:bodyPr/>
        <a:lstStyle/>
        <a:p>
          <a:r>
            <a:rPr lang="uk-UA" dirty="0" smtClean="0"/>
            <a:t>Цапун Ірина – 8 кл</a:t>
          </a:r>
          <a:endParaRPr lang="uk-UA" dirty="0"/>
        </a:p>
      </dgm:t>
    </dgm:pt>
    <dgm:pt modelId="{54538346-EA1B-407C-8C4E-DE0EA0C5F1DC}" type="parTrans" cxnId="{27BFD966-E414-4C84-9D21-F59EFCD1FED0}">
      <dgm:prSet/>
      <dgm:spPr/>
      <dgm:t>
        <a:bodyPr/>
        <a:lstStyle/>
        <a:p>
          <a:endParaRPr lang="uk-UA"/>
        </a:p>
      </dgm:t>
    </dgm:pt>
    <dgm:pt modelId="{85B8AA42-14AB-49DE-86B9-3D0BD8B9DCC2}" type="sibTrans" cxnId="{27BFD966-E414-4C84-9D21-F59EFCD1FED0}">
      <dgm:prSet/>
      <dgm:spPr/>
      <dgm:t>
        <a:bodyPr/>
        <a:lstStyle/>
        <a:p>
          <a:endParaRPr lang="uk-UA"/>
        </a:p>
      </dgm:t>
    </dgm:pt>
    <dgm:pt modelId="{BD965DF2-90B7-4928-AC19-2ACA9E3AB6D0}">
      <dgm:prSet phldrT="[Текст]"/>
      <dgm:spPr/>
      <dgm:t>
        <a:bodyPr/>
        <a:lstStyle/>
        <a:p>
          <a:r>
            <a:rPr lang="uk-UA" dirty="0" smtClean="0"/>
            <a:t>2019 </a:t>
          </a:r>
          <a:endParaRPr lang="uk-UA" dirty="0"/>
        </a:p>
      </dgm:t>
    </dgm:pt>
    <dgm:pt modelId="{0FCC8FA6-A439-4410-A994-EB6197EE7668}" type="parTrans" cxnId="{56619F3F-D589-420B-B819-CB77930D8AA5}">
      <dgm:prSet/>
      <dgm:spPr/>
      <dgm:t>
        <a:bodyPr/>
        <a:lstStyle/>
        <a:p>
          <a:endParaRPr lang="uk-UA"/>
        </a:p>
      </dgm:t>
    </dgm:pt>
    <dgm:pt modelId="{CA1E9F3E-CF69-4105-8F3F-EC4246741A09}" type="sibTrans" cxnId="{56619F3F-D589-420B-B819-CB77930D8AA5}">
      <dgm:prSet/>
      <dgm:spPr/>
      <dgm:t>
        <a:bodyPr/>
        <a:lstStyle/>
        <a:p>
          <a:endParaRPr lang="uk-UA"/>
        </a:p>
      </dgm:t>
    </dgm:pt>
    <dgm:pt modelId="{53349C2E-77CF-41C7-B801-6E44E9495731}">
      <dgm:prSet phldrT="[Текст]"/>
      <dgm:spPr/>
      <dgm:t>
        <a:bodyPr/>
        <a:lstStyle/>
        <a:p>
          <a:r>
            <a:rPr lang="uk-UA" dirty="0" smtClean="0"/>
            <a:t>Кобилянська Ірина – 9 клас – 5 місце</a:t>
          </a:r>
          <a:endParaRPr lang="uk-UA" dirty="0"/>
        </a:p>
      </dgm:t>
    </dgm:pt>
    <dgm:pt modelId="{ED1713A1-43E2-4B72-9136-ABCF72694DD4}" type="parTrans" cxnId="{65875033-B704-4665-8615-E45B07B86C41}">
      <dgm:prSet/>
      <dgm:spPr/>
      <dgm:t>
        <a:bodyPr/>
        <a:lstStyle/>
        <a:p>
          <a:endParaRPr lang="uk-UA"/>
        </a:p>
      </dgm:t>
    </dgm:pt>
    <dgm:pt modelId="{FF48F8BF-4A42-43E7-98F8-3B8A84EE26F0}" type="sibTrans" cxnId="{65875033-B704-4665-8615-E45B07B86C41}">
      <dgm:prSet/>
      <dgm:spPr/>
      <dgm:t>
        <a:bodyPr/>
        <a:lstStyle/>
        <a:p>
          <a:endParaRPr lang="uk-UA"/>
        </a:p>
      </dgm:t>
    </dgm:pt>
    <dgm:pt modelId="{805FD8D5-AFFB-48D1-A712-DD07DD8ABEFB}">
      <dgm:prSet phldrT="[Текст]"/>
      <dgm:spPr/>
      <dgm:t>
        <a:bodyPr/>
        <a:lstStyle/>
        <a:p>
          <a:r>
            <a:rPr lang="uk-UA" dirty="0" smtClean="0"/>
            <a:t>Пашківський Цезар – 8 клас – 5 місце</a:t>
          </a:r>
          <a:endParaRPr lang="uk-UA" dirty="0"/>
        </a:p>
      </dgm:t>
    </dgm:pt>
    <dgm:pt modelId="{15DA0DB8-6E0D-4944-B4F5-76F6954CD44D}" type="parTrans" cxnId="{F07607AE-952A-45F9-A363-57C0B3DD6333}">
      <dgm:prSet/>
      <dgm:spPr/>
      <dgm:t>
        <a:bodyPr/>
        <a:lstStyle/>
        <a:p>
          <a:endParaRPr lang="uk-UA"/>
        </a:p>
      </dgm:t>
    </dgm:pt>
    <dgm:pt modelId="{413B776A-3CC5-4057-8F65-32312F5336E3}" type="sibTrans" cxnId="{F07607AE-952A-45F9-A363-57C0B3DD6333}">
      <dgm:prSet/>
      <dgm:spPr/>
      <dgm:t>
        <a:bodyPr/>
        <a:lstStyle/>
        <a:p>
          <a:endParaRPr lang="uk-UA"/>
        </a:p>
      </dgm:t>
    </dgm:pt>
    <dgm:pt modelId="{4FD26779-A38A-46AD-B1D3-5D4370ED1A5E}">
      <dgm:prSet phldrT="[Текст]"/>
      <dgm:spPr/>
      <dgm:t>
        <a:bodyPr/>
        <a:lstStyle/>
        <a:p>
          <a:r>
            <a:rPr lang="uk-UA" dirty="0" smtClean="0"/>
            <a:t>2020 </a:t>
          </a:r>
          <a:endParaRPr lang="uk-UA" dirty="0"/>
        </a:p>
      </dgm:t>
    </dgm:pt>
    <dgm:pt modelId="{526458BB-A36F-4157-8F92-E39C1ADD87A9}" type="parTrans" cxnId="{B5F746A6-C842-435E-87F1-D705DFB6582E}">
      <dgm:prSet/>
      <dgm:spPr/>
      <dgm:t>
        <a:bodyPr/>
        <a:lstStyle/>
        <a:p>
          <a:endParaRPr lang="uk-UA"/>
        </a:p>
      </dgm:t>
    </dgm:pt>
    <dgm:pt modelId="{77885F29-F596-433D-864D-71BBCB0A3078}" type="sibTrans" cxnId="{B5F746A6-C842-435E-87F1-D705DFB6582E}">
      <dgm:prSet/>
      <dgm:spPr/>
      <dgm:t>
        <a:bodyPr/>
        <a:lstStyle/>
        <a:p>
          <a:endParaRPr lang="uk-UA"/>
        </a:p>
      </dgm:t>
    </dgm:pt>
    <dgm:pt modelId="{5DD9BD83-9D9C-45E7-BC4A-D79A4358CED1}">
      <dgm:prSet phldrT="[Текст]"/>
      <dgm:spPr/>
      <dgm:t>
        <a:bodyPr/>
        <a:lstStyle/>
        <a:p>
          <a:r>
            <a:rPr lang="uk-UA" dirty="0" smtClean="0"/>
            <a:t>Пашківський Цезар – 7 клас – 4 місце</a:t>
          </a:r>
          <a:endParaRPr lang="uk-UA" dirty="0"/>
        </a:p>
      </dgm:t>
    </dgm:pt>
    <dgm:pt modelId="{31DC9EB0-665F-43FA-B24C-C8A5EF3C059A}" type="parTrans" cxnId="{B8EFD5BC-B445-4E5C-89EC-B3D899AA281C}">
      <dgm:prSet/>
      <dgm:spPr/>
      <dgm:t>
        <a:bodyPr/>
        <a:lstStyle/>
        <a:p>
          <a:endParaRPr lang="uk-UA"/>
        </a:p>
      </dgm:t>
    </dgm:pt>
    <dgm:pt modelId="{98D6914C-7D5F-4947-BCDA-221188965EB0}" type="sibTrans" cxnId="{B8EFD5BC-B445-4E5C-89EC-B3D899AA281C}">
      <dgm:prSet/>
      <dgm:spPr/>
      <dgm:t>
        <a:bodyPr/>
        <a:lstStyle/>
        <a:p>
          <a:endParaRPr lang="uk-UA"/>
        </a:p>
      </dgm:t>
    </dgm:pt>
    <dgm:pt modelId="{508AE3DF-1F66-4C9B-B28C-6E4B23894E70}">
      <dgm:prSet phldrT="[Текст]"/>
      <dgm:spPr/>
      <dgm:t>
        <a:bodyPr/>
        <a:lstStyle/>
        <a:p>
          <a:endParaRPr lang="uk-UA" dirty="0"/>
        </a:p>
      </dgm:t>
    </dgm:pt>
    <dgm:pt modelId="{F7454B37-720A-434C-BD51-04D5BA55CAD2}" type="parTrans" cxnId="{4479E11F-1B6F-4C57-A230-6785ECF93E3D}">
      <dgm:prSet/>
      <dgm:spPr/>
      <dgm:t>
        <a:bodyPr/>
        <a:lstStyle/>
        <a:p>
          <a:endParaRPr lang="uk-UA"/>
        </a:p>
      </dgm:t>
    </dgm:pt>
    <dgm:pt modelId="{D4E0E44A-A1D8-4107-8D9E-32C5DEA8B149}" type="sibTrans" cxnId="{4479E11F-1B6F-4C57-A230-6785ECF93E3D}">
      <dgm:prSet/>
      <dgm:spPr/>
      <dgm:t>
        <a:bodyPr/>
        <a:lstStyle/>
        <a:p>
          <a:endParaRPr lang="uk-UA"/>
        </a:p>
      </dgm:t>
    </dgm:pt>
    <dgm:pt modelId="{EDF5DB03-DA95-4370-B3E6-68A58906B09C}">
      <dgm:prSet phldrT="[Текст]"/>
      <dgm:spPr/>
      <dgm:t>
        <a:bodyPr/>
        <a:lstStyle/>
        <a:p>
          <a:r>
            <a:rPr lang="uk-UA" dirty="0" smtClean="0"/>
            <a:t>2021</a:t>
          </a:r>
          <a:endParaRPr lang="uk-UA" dirty="0"/>
        </a:p>
      </dgm:t>
    </dgm:pt>
    <dgm:pt modelId="{DFD455D0-BEBF-4073-867B-E79FCA420DA9}" type="parTrans" cxnId="{72C35054-F667-4B0D-8CF0-A9C33EF1FF9D}">
      <dgm:prSet/>
      <dgm:spPr/>
      <dgm:t>
        <a:bodyPr/>
        <a:lstStyle/>
        <a:p>
          <a:endParaRPr lang="uk-UA"/>
        </a:p>
      </dgm:t>
    </dgm:pt>
    <dgm:pt modelId="{0A167E72-1473-4B99-8905-B158E02A02F9}" type="sibTrans" cxnId="{72C35054-F667-4B0D-8CF0-A9C33EF1FF9D}">
      <dgm:prSet/>
      <dgm:spPr/>
      <dgm:t>
        <a:bodyPr/>
        <a:lstStyle/>
        <a:p>
          <a:endParaRPr lang="uk-UA"/>
        </a:p>
      </dgm:t>
    </dgm:pt>
    <dgm:pt modelId="{F4934EB4-9BD0-464A-935B-E06B8E75FA44}">
      <dgm:prSet/>
      <dgm:spPr/>
      <dgm:t>
        <a:bodyPr/>
        <a:lstStyle/>
        <a:p>
          <a:r>
            <a:rPr lang="uk-UA" dirty="0" smtClean="0"/>
            <a:t>Пашківський Цезар – 7 клас – 5 місце</a:t>
          </a:r>
          <a:endParaRPr lang="uk-UA" dirty="0"/>
        </a:p>
      </dgm:t>
    </dgm:pt>
    <dgm:pt modelId="{DDEC6ED9-642D-4C28-8C32-C471CF2CE39E}" type="parTrans" cxnId="{6726CDF2-86B2-4D92-8FBF-CEA27882F3EF}">
      <dgm:prSet/>
      <dgm:spPr/>
      <dgm:t>
        <a:bodyPr/>
        <a:lstStyle/>
        <a:p>
          <a:endParaRPr lang="uk-UA"/>
        </a:p>
      </dgm:t>
    </dgm:pt>
    <dgm:pt modelId="{A0797350-69E3-4588-BC93-D79128BB0F24}" type="sibTrans" cxnId="{6726CDF2-86B2-4D92-8FBF-CEA27882F3EF}">
      <dgm:prSet/>
      <dgm:spPr/>
      <dgm:t>
        <a:bodyPr/>
        <a:lstStyle/>
        <a:p>
          <a:endParaRPr lang="uk-UA"/>
        </a:p>
      </dgm:t>
    </dgm:pt>
    <dgm:pt modelId="{15A119AE-3DB6-4602-9F73-5A6EB90ACA84}" type="pres">
      <dgm:prSet presAssocID="{3026DD21-CA17-4F1A-A12E-FB659015CD95}" presName="linearFlow" presStyleCnt="0">
        <dgm:presLayoutVars>
          <dgm:dir/>
          <dgm:animLvl val="lvl"/>
          <dgm:resizeHandles val="exact"/>
        </dgm:presLayoutVars>
      </dgm:prSet>
      <dgm:spPr/>
      <dgm:t>
        <a:bodyPr/>
        <a:lstStyle/>
        <a:p>
          <a:endParaRPr lang="uk-UA"/>
        </a:p>
      </dgm:t>
    </dgm:pt>
    <dgm:pt modelId="{B8BBEA46-3BD6-4CA6-82D2-3894B8C0712C}" type="pres">
      <dgm:prSet presAssocID="{08A332E6-490D-46B7-9496-40425D03D365}" presName="composite" presStyleCnt="0"/>
      <dgm:spPr/>
    </dgm:pt>
    <dgm:pt modelId="{2A366C2B-E350-41D9-9E93-4E44373C40A9}" type="pres">
      <dgm:prSet presAssocID="{08A332E6-490D-46B7-9496-40425D03D365}" presName="parentText" presStyleLbl="alignNode1" presStyleIdx="0" presStyleCnt="4" custLinFactNeighborX="-4730" custLinFactNeighborY="-21">
        <dgm:presLayoutVars>
          <dgm:chMax val="1"/>
          <dgm:bulletEnabled val="1"/>
        </dgm:presLayoutVars>
      </dgm:prSet>
      <dgm:spPr/>
      <dgm:t>
        <a:bodyPr/>
        <a:lstStyle/>
        <a:p>
          <a:endParaRPr lang="uk-UA"/>
        </a:p>
      </dgm:t>
    </dgm:pt>
    <dgm:pt modelId="{81FA9601-274D-4E7F-98D2-BD8A016D6F00}" type="pres">
      <dgm:prSet presAssocID="{08A332E6-490D-46B7-9496-40425D03D365}" presName="descendantText" presStyleLbl="alignAcc1" presStyleIdx="0" presStyleCnt="4" custLinFactNeighborX="-224" custLinFactNeighborY="5061">
        <dgm:presLayoutVars>
          <dgm:bulletEnabled val="1"/>
        </dgm:presLayoutVars>
      </dgm:prSet>
      <dgm:spPr/>
      <dgm:t>
        <a:bodyPr/>
        <a:lstStyle/>
        <a:p>
          <a:endParaRPr lang="uk-UA"/>
        </a:p>
      </dgm:t>
    </dgm:pt>
    <dgm:pt modelId="{769FB390-715B-429A-BA8D-8A5C22DDDD9A}" type="pres">
      <dgm:prSet presAssocID="{59C7ED1F-30E7-4BCF-AE65-7AEFF418E813}" presName="sp" presStyleCnt="0"/>
      <dgm:spPr/>
    </dgm:pt>
    <dgm:pt modelId="{065DC81E-CE8A-4594-8EE7-AA1304AA9358}" type="pres">
      <dgm:prSet presAssocID="{BD965DF2-90B7-4928-AC19-2ACA9E3AB6D0}" presName="composite" presStyleCnt="0"/>
      <dgm:spPr/>
    </dgm:pt>
    <dgm:pt modelId="{A68E2CFD-6617-410B-8C49-13053F815FED}" type="pres">
      <dgm:prSet presAssocID="{BD965DF2-90B7-4928-AC19-2ACA9E3AB6D0}" presName="parentText" presStyleLbl="alignNode1" presStyleIdx="1" presStyleCnt="4">
        <dgm:presLayoutVars>
          <dgm:chMax val="1"/>
          <dgm:bulletEnabled val="1"/>
        </dgm:presLayoutVars>
      </dgm:prSet>
      <dgm:spPr/>
      <dgm:t>
        <a:bodyPr/>
        <a:lstStyle/>
        <a:p>
          <a:endParaRPr lang="uk-UA"/>
        </a:p>
      </dgm:t>
    </dgm:pt>
    <dgm:pt modelId="{E94F37FD-DECF-4924-8CD1-708EDC75EA27}" type="pres">
      <dgm:prSet presAssocID="{BD965DF2-90B7-4928-AC19-2ACA9E3AB6D0}" presName="descendantText" presStyleLbl="alignAcc1" presStyleIdx="1" presStyleCnt="4">
        <dgm:presLayoutVars>
          <dgm:bulletEnabled val="1"/>
        </dgm:presLayoutVars>
      </dgm:prSet>
      <dgm:spPr/>
      <dgm:t>
        <a:bodyPr/>
        <a:lstStyle/>
        <a:p>
          <a:endParaRPr lang="uk-UA"/>
        </a:p>
      </dgm:t>
    </dgm:pt>
    <dgm:pt modelId="{9E06CB91-ACE6-4554-AD51-E422D6A9B90D}" type="pres">
      <dgm:prSet presAssocID="{CA1E9F3E-CF69-4105-8F3F-EC4246741A09}" presName="sp" presStyleCnt="0"/>
      <dgm:spPr/>
    </dgm:pt>
    <dgm:pt modelId="{60CD04C5-0E4A-4C72-90D7-19DE6D055977}" type="pres">
      <dgm:prSet presAssocID="{4FD26779-A38A-46AD-B1D3-5D4370ED1A5E}" presName="composite" presStyleCnt="0"/>
      <dgm:spPr/>
    </dgm:pt>
    <dgm:pt modelId="{AC612194-5999-4A2C-8138-AAF1602D074C}" type="pres">
      <dgm:prSet presAssocID="{4FD26779-A38A-46AD-B1D3-5D4370ED1A5E}" presName="parentText" presStyleLbl="alignNode1" presStyleIdx="2" presStyleCnt="4">
        <dgm:presLayoutVars>
          <dgm:chMax val="1"/>
          <dgm:bulletEnabled val="1"/>
        </dgm:presLayoutVars>
      </dgm:prSet>
      <dgm:spPr/>
      <dgm:t>
        <a:bodyPr/>
        <a:lstStyle/>
        <a:p>
          <a:endParaRPr lang="uk-UA"/>
        </a:p>
      </dgm:t>
    </dgm:pt>
    <dgm:pt modelId="{C3A39EB4-6EBA-4819-B719-18CA0CD9E4C0}" type="pres">
      <dgm:prSet presAssocID="{4FD26779-A38A-46AD-B1D3-5D4370ED1A5E}" presName="descendantText" presStyleLbl="alignAcc1" presStyleIdx="2" presStyleCnt="4">
        <dgm:presLayoutVars>
          <dgm:bulletEnabled val="1"/>
        </dgm:presLayoutVars>
      </dgm:prSet>
      <dgm:spPr/>
      <dgm:t>
        <a:bodyPr/>
        <a:lstStyle/>
        <a:p>
          <a:endParaRPr lang="uk-UA"/>
        </a:p>
      </dgm:t>
    </dgm:pt>
    <dgm:pt modelId="{291636A1-3C65-4CE1-8710-20ACE377824D}" type="pres">
      <dgm:prSet presAssocID="{77885F29-F596-433D-864D-71BBCB0A3078}" presName="sp" presStyleCnt="0"/>
      <dgm:spPr/>
    </dgm:pt>
    <dgm:pt modelId="{C4E2DF38-E307-4493-B15C-AC64BBEC799A}" type="pres">
      <dgm:prSet presAssocID="{EDF5DB03-DA95-4370-B3E6-68A58906B09C}" presName="composite" presStyleCnt="0"/>
      <dgm:spPr/>
    </dgm:pt>
    <dgm:pt modelId="{3AD531D2-0A07-4128-9777-83A51C795C87}" type="pres">
      <dgm:prSet presAssocID="{EDF5DB03-DA95-4370-B3E6-68A58906B09C}" presName="parentText" presStyleLbl="alignNode1" presStyleIdx="3" presStyleCnt="4">
        <dgm:presLayoutVars>
          <dgm:chMax val="1"/>
          <dgm:bulletEnabled val="1"/>
        </dgm:presLayoutVars>
      </dgm:prSet>
      <dgm:spPr/>
      <dgm:t>
        <a:bodyPr/>
        <a:lstStyle/>
        <a:p>
          <a:endParaRPr lang="uk-UA"/>
        </a:p>
      </dgm:t>
    </dgm:pt>
    <dgm:pt modelId="{BEEA9251-787A-4D29-8513-5CBB47846D03}" type="pres">
      <dgm:prSet presAssocID="{EDF5DB03-DA95-4370-B3E6-68A58906B09C}" presName="descendantText" presStyleLbl="alignAcc1" presStyleIdx="3" presStyleCnt="4">
        <dgm:presLayoutVars>
          <dgm:bulletEnabled val="1"/>
        </dgm:presLayoutVars>
      </dgm:prSet>
      <dgm:spPr/>
      <dgm:t>
        <a:bodyPr/>
        <a:lstStyle/>
        <a:p>
          <a:endParaRPr lang="uk-UA"/>
        </a:p>
      </dgm:t>
    </dgm:pt>
  </dgm:ptLst>
  <dgm:cxnLst>
    <dgm:cxn modelId="{B4344C8C-FA12-458F-A675-69C3AD998822}" type="presOf" srcId="{508AE3DF-1F66-4C9B-B28C-6E4B23894E70}" destId="{BEEA9251-787A-4D29-8513-5CBB47846D03}" srcOrd="0" destOrd="1" presId="urn:microsoft.com/office/officeart/2005/8/layout/chevron2"/>
    <dgm:cxn modelId="{AFE3DA02-0E9E-4BC1-A41C-360AAE99CF4C}" type="presOf" srcId="{4FD26779-A38A-46AD-B1D3-5D4370ED1A5E}" destId="{AC612194-5999-4A2C-8138-AAF1602D074C}" srcOrd="0" destOrd="0" presId="urn:microsoft.com/office/officeart/2005/8/layout/chevron2"/>
    <dgm:cxn modelId="{B5F746A6-C842-435E-87F1-D705DFB6582E}" srcId="{3026DD21-CA17-4F1A-A12E-FB659015CD95}" destId="{4FD26779-A38A-46AD-B1D3-5D4370ED1A5E}" srcOrd="2" destOrd="0" parTransId="{526458BB-A36F-4157-8F92-E39C1ADD87A9}" sibTransId="{77885F29-F596-433D-864D-71BBCB0A3078}"/>
    <dgm:cxn modelId="{43836363-46CB-45D8-A6D4-4B96AE62EBDD}" type="presOf" srcId="{3026DD21-CA17-4F1A-A12E-FB659015CD95}" destId="{15A119AE-3DB6-4602-9F73-5A6EB90ACA84}" srcOrd="0" destOrd="0" presId="urn:microsoft.com/office/officeart/2005/8/layout/chevron2"/>
    <dgm:cxn modelId="{39B2DA6D-C512-44FA-8184-B95299675681}" type="presOf" srcId="{5DD9BD83-9D9C-45E7-BC4A-D79A4358CED1}" destId="{E94F37FD-DECF-4924-8CD1-708EDC75EA27}" srcOrd="0" destOrd="1" presId="urn:microsoft.com/office/officeart/2005/8/layout/chevron2"/>
    <dgm:cxn modelId="{B8EFD5BC-B445-4E5C-89EC-B3D899AA281C}" srcId="{BD965DF2-90B7-4928-AC19-2ACA9E3AB6D0}" destId="{5DD9BD83-9D9C-45E7-BC4A-D79A4358CED1}" srcOrd="1" destOrd="0" parTransId="{31DC9EB0-665F-43FA-B24C-C8A5EF3C059A}" sibTransId="{98D6914C-7D5F-4947-BCDA-221188965EB0}"/>
    <dgm:cxn modelId="{8EE096A1-FFA5-4984-B953-F0C156E5B855}" srcId="{08A332E6-490D-46B7-9496-40425D03D365}" destId="{D59D6AE8-3F4F-4BCB-8D96-8595E53C97FF}" srcOrd="0" destOrd="0" parTransId="{4A14DE6F-89D1-4238-824F-31A05884777D}" sibTransId="{62121CC0-DBA3-4156-BCF9-733D5B2817E2}"/>
    <dgm:cxn modelId="{776385CA-057C-4390-95A9-669D369C74AA}" type="presOf" srcId="{B43083E9-D568-4D20-A4EF-8F3D4F6E33FF}" destId="{81FA9601-274D-4E7F-98D2-BD8A016D6F00}" srcOrd="0" destOrd="1" presId="urn:microsoft.com/office/officeart/2005/8/layout/chevron2"/>
    <dgm:cxn modelId="{4479E11F-1B6F-4C57-A230-6785ECF93E3D}" srcId="{EDF5DB03-DA95-4370-B3E6-68A58906B09C}" destId="{508AE3DF-1F66-4C9B-B28C-6E4B23894E70}" srcOrd="1" destOrd="0" parTransId="{F7454B37-720A-434C-BD51-04D5BA55CAD2}" sibTransId="{D4E0E44A-A1D8-4107-8D9E-32C5DEA8B149}"/>
    <dgm:cxn modelId="{060F0F71-F7AE-4805-A12E-9650203CC98A}" type="presOf" srcId="{BD965DF2-90B7-4928-AC19-2ACA9E3AB6D0}" destId="{A68E2CFD-6617-410B-8C49-13053F815FED}" srcOrd="0" destOrd="0" presId="urn:microsoft.com/office/officeart/2005/8/layout/chevron2"/>
    <dgm:cxn modelId="{73745DF2-F37B-4646-8747-F8CB5B28C1D5}" srcId="{3026DD21-CA17-4F1A-A12E-FB659015CD95}" destId="{08A332E6-490D-46B7-9496-40425D03D365}" srcOrd="0" destOrd="0" parTransId="{A0A2FAFE-60AB-4C8B-BF8C-40319F6F42D6}" sibTransId="{59C7ED1F-30E7-4BCF-AE65-7AEFF418E813}"/>
    <dgm:cxn modelId="{F07607AE-952A-45F9-A363-57C0B3DD6333}" srcId="{EDF5DB03-DA95-4370-B3E6-68A58906B09C}" destId="{805FD8D5-AFFB-48D1-A712-DD07DD8ABEFB}" srcOrd="0" destOrd="0" parTransId="{15DA0DB8-6E0D-4944-B4F5-76F6954CD44D}" sibTransId="{413B776A-3CC5-4057-8F65-32312F5336E3}"/>
    <dgm:cxn modelId="{65875033-B704-4665-8615-E45B07B86C41}" srcId="{BD965DF2-90B7-4928-AC19-2ACA9E3AB6D0}" destId="{53349C2E-77CF-41C7-B801-6E44E9495731}" srcOrd="0" destOrd="0" parTransId="{ED1713A1-43E2-4B72-9136-ABCF72694DD4}" sibTransId="{FF48F8BF-4A42-43E7-98F8-3B8A84EE26F0}"/>
    <dgm:cxn modelId="{56619F3F-D589-420B-B819-CB77930D8AA5}" srcId="{3026DD21-CA17-4F1A-A12E-FB659015CD95}" destId="{BD965DF2-90B7-4928-AC19-2ACA9E3AB6D0}" srcOrd="1" destOrd="0" parTransId="{0FCC8FA6-A439-4410-A994-EB6197EE7668}" sibTransId="{CA1E9F3E-CF69-4105-8F3F-EC4246741A09}"/>
    <dgm:cxn modelId="{27BFD966-E414-4C84-9D21-F59EFCD1FED0}" srcId="{08A332E6-490D-46B7-9496-40425D03D365}" destId="{B43083E9-D568-4D20-A4EF-8F3D4F6E33FF}" srcOrd="1" destOrd="0" parTransId="{54538346-EA1B-407C-8C4E-DE0EA0C5F1DC}" sibTransId="{85B8AA42-14AB-49DE-86B9-3D0BD8B9DCC2}"/>
    <dgm:cxn modelId="{8D4FC789-0280-4DC8-8199-B12C81AD2CC4}" type="presOf" srcId="{EDF5DB03-DA95-4370-B3E6-68A58906B09C}" destId="{3AD531D2-0A07-4128-9777-83A51C795C87}" srcOrd="0" destOrd="0" presId="urn:microsoft.com/office/officeart/2005/8/layout/chevron2"/>
    <dgm:cxn modelId="{72C35054-F667-4B0D-8CF0-A9C33EF1FF9D}" srcId="{3026DD21-CA17-4F1A-A12E-FB659015CD95}" destId="{EDF5DB03-DA95-4370-B3E6-68A58906B09C}" srcOrd="3" destOrd="0" parTransId="{DFD455D0-BEBF-4073-867B-E79FCA420DA9}" sibTransId="{0A167E72-1473-4B99-8905-B158E02A02F9}"/>
    <dgm:cxn modelId="{F8F02916-7C54-402D-9FAB-0A14736210E2}" type="presOf" srcId="{805FD8D5-AFFB-48D1-A712-DD07DD8ABEFB}" destId="{BEEA9251-787A-4D29-8513-5CBB47846D03}" srcOrd="0" destOrd="0" presId="urn:microsoft.com/office/officeart/2005/8/layout/chevron2"/>
    <dgm:cxn modelId="{86C45DC1-B15B-4C23-B8B2-506C7840DD2B}" type="presOf" srcId="{08A332E6-490D-46B7-9496-40425D03D365}" destId="{2A366C2B-E350-41D9-9E93-4E44373C40A9}" srcOrd="0" destOrd="0" presId="urn:microsoft.com/office/officeart/2005/8/layout/chevron2"/>
    <dgm:cxn modelId="{6726CDF2-86B2-4D92-8FBF-CEA27882F3EF}" srcId="{4FD26779-A38A-46AD-B1D3-5D4370ED1A5E}" destId="{F4934EB4-9BD0-464A-935B-E06B8E75FA44}" srcOrd="0" destOrd="0" parTransId="{DDEC6ED9-642D-4C28-8C32-C471CF2CE39E}" sibTransId="{A0797350-69E3-4588-BC93-D79128BB0F24}"/>
    <dgm:cxn modelId="{1F61A389-671C-4357-9CEB-BDF0B0926CB8}" type="presOf" srcId="{F4934EB4-9BD0-464A-935B-E06B8E75FA44}" destId="{C3A39EB4-6EBA-4819-B719-18CA0CD9E4C0}" srcOrd="0" destOrd="0" presId="urn:microsoft.com/office/officeart/2005/8/layout/chevron2"/>
    <dgm:cxn modelId="{17F110D2-7142-4C90-94F4-CA7E0F6D6079}" type="presOf" srcId="{53349C2E-77CF-41C7-B801-6E44E9495731}" destId="{E94F37FD-DECF-4924-8CD1-708EDC75EA27}" srcOrd="0" destOrd="0" presId="urn:microsoft.com/office/officeart/2005/8/layout/chevron2"/>
    <dgm:cxn modelId="{CEADB3F5-B00C-4889-AD0E-A6CC58375E1A}" type="presOf" srcId="{D59D6AE8-3F4F-4BCB-8D96-8595E53C97FF}" destId="{81FA9601-274D-4E7F-98D2-BD8A016D6F00}" srcOrd="0" destOrd="0" presId="urn:microsoft.com/office/officeart/2005/8/layout/chevron2"/>
    <dgm:cxn modelId="{211426A1-6A5B-4ABC-82E0-C245829D6759}" type="presParOf" srcId="{15A119AE-3DB6-4602-9F73-5A6EB90ACA84}" destId="{B8BBEA46-3BD6-4CA6-82D2-3894B8C0712C}" srcOrd="0" destOrd="0" presId="urn:microsoft.com/office/officeart/2005/8/layout/chevron2"/>
    <dgm:cxn modelId="{157550CA-6FAD-4A05-9B32-60D29319D3E1}" type="presParOf" srcId="{B8BBEA46-3BD6-4CA6-82D2-3894B8C0712C}" destId="{2A366C2B-E350-41D9-9E93-4E44373C40A9}" srcOrd="0" destOrd="0" presId="urn:microsoft.com/office/officeart/2005/8/layout/chevron2"/>
    <dgm:cxn modelId="{FC36D293-859E-4BFE-985A-ACCD1193EC67}" type="presParOf" srcId="{B8BBEA46-3BD6-4CA6-82D2-3894B8C0712C}" destId="{81FA9601-274D-4E7F-98D2-BD8A016D6F00}" srcOrd="1" destOrd="0" presId="urn:microsoft.com/office/officeart/2005/8/layout/chevron2"/>
    <dgm:cxn modelId="{3354331D-D3EF-4BCE-98B8-340B0D170F43}" type="presParOf" srcId="{15A119AE-3DB6-4602-9F73-5A6EB90ACA84}" destId="{769FB390-715B-429A-BA8D-8A5C22DDDD9A}" srcOrd="1" destOrd="0" presId="urn:microsoft.com/office/officeart/2005/8/layout/chevron2"/>
    <dgm:cxn modelId="{25D65390-969B-48C9-B5D4-1DC0AC4A5C0C}" type="presParOf" srcId="{15A119AE-3DB6-4602-9F73-5A6EB90ACA84}" destId="{065DC81E-CE8A-4594-8EE7-AA1304AA9358}" srcOrd="2" destOrd="0" presId="urn:microsoft.com/office/officeart/2005/8/layout/chevron2"/>
    <dgm:cxn modelId="{B0469E3C-A2B2-4010-AB52-9028DB36BB70}" type="presParOf" srcId="{065DC81E-CE8A-4594-8EE7-AA1304AA9358}" destId="{A68E2CFD-6617-410B-8C49-13053F815FED}" srcOrd="0" destOrd="0" presId="urn:microsoft.com/office/officeart/2005/8/layout/chevron2"/>
    <dgm:cxn modelId="{9436B687-3F5D-42F3-AA93-6366D45FB419}" type="presParOf" srcId="{065DC81E-CE8A-4594-8EE7-AA1304AA9358}" destId="{E94F37FD-DECF-4924-8CD1-708EDC75EA27}" srcOrd="1" destOrd="0" presId="urn:microsoft.com/office/officeart/2005/8/layout/chevron2"/>
    <dgm:cxn modelId="{89D56053-4D3D-4BFF-A517-9E13123647DC}" type="presParOf" srcId="{15A119AE-3DB6-4602-9F73-5A6EB90ACA84}" destId="{9E06CB91-ACE6-4554-AD51-E422D6A9B90D}" srcOrd="3" destOrd="0" presId="urn:microsoft.com/office/officeart/2005/8/layout/chevron2"/>
    <dgm:cxn modelId="{A88D7C8E-E332-4EAE-A53F-C1E6FB1FE637}" type="presParOf" srcId="{15A119AE-3DB6-4602-9F73-5A6EB90ACA84}" destId="{60CD04C5-0E4A-4C72-90D7-19DE6D055977}" srcOrd="4" destOrd="0" presId="urn:microsoft.com/office/officeart/2005/8/layout/chevron2"/>
    <dgm:cxn modelId="{7EEE9EE6-3BD5-48CB-AE2C-DB1B925A206C}" type="presParOf" srcId="{60CD04C5-0E4A-4C72-90D7-19DE6D055977}" destId="{AC612194-5999-4A2C-8138-AAF1602D074C}" srcOrd="0" destOrd="0" presId="urn:microsoft.com/office/officeart/2005/8/layout/chevron2"/>
    <dgm:cxn modelId="{D727C7E2-DF4A-41A0-BF4C-505C6B65FF81}" type="presParOf" srcId="{60CD04C5-0E4A-4C72-90D7-19DE6D055977}" destId="{C3A39EB4-6EBA-4819-B719-18CA0CD9E4C0}" srcOrd="1" destOrd="0" presId="urn:microsoft.com/office/officeart/2005/8/layout/chevron2"/>
    <dgm:cxn modelId="{077EB90D-B659-462D-A4C4-086AFF1FB793}" type="presParOf" srcId="{15A119AE-3DB6-4602-9F73-5A6EB90ACA84}" destId="{291636A1-3C65-4CE1-8710-20ACE377824D}" srcOrd="5" destOrd="0" presId="urn:microsoft.com/office/officeart/2005/8/layout/chevron2"/>
    <dgm:cxn modelId="{849A6A09-6C50-4FED-9DD7-5083DC97EC15}" type="presParOf" srcId="{15A119AE-3DB6-4602-9F73-5A6EB90ACA84}" destId="{C4E2DF38-E307-4493-B15C-AC64BBEC799A}" srcOrd="6" destOrd="0" presId="urn:microsoft.com/office/officeart/2005/8/layout/chevron2"/>
    <dgm:cxn modelId="{33916695-AE47-47A1-8914-3407D15CDDC8}" type="presParOf" srcId="{C4E2DF38-E307-4493-B15C-AC64BBEC799A}" destId="{3AD531D2-0A07-4128-9777-83A51C795C87}" srcOrd="0" destOrd="0" presId="urn:microsoft.com/office/officeart/2005/8/layout/chevron2"/>
    <dgm:cxn modelId="{9B14A5C7-B742-4331-93D4-42FB7B309036}" type="presParOf" srcId="{C4E2DF38-E307-4493-B15C-AC64BBEC799A}" destId="{BEEA9251-787A-4D29-8513-5CBB47846D03}"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26DD21-CA17-4F1A-A12E-FB659015CD95}"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uk-UA"/>
        </a:p>
      </dgm:t>
    </dgm:pt>
    <dgm:pt modelId="{08A332E6-490D-46B7-9496-40425D03D365}">
      <dgm:prSet phldrT="[Текст]"/>
      <dgm:spPr/>
      <dgm:t>
        <a:bodyPr/>
        <a:lstStyle/>
        <a:p>
          <a:r>
            <a:rPr lang="uk-UA" dirty="0" smtClean="0"/>
            <a:t>2018р</a:t>
          </a:r>
          <a:endParaRPr lang="uk-UA" dirty="0"/>
        </a:p>
      </dgm:t>
    </dgm:pt>
    <dgm:pt modelId="{A0A2FAFE-60AB-4C8B-BF8C-40319F6F42D6}" type="parTrans" cxnId="{73745DF2-F37B-4646-8747-F8CB5B28C1D5}">
      <dgm:prSet/>
      <dgm:spPr/>
      <dgm:t>
        <a:bodyPr/>
        <a:lstStyle/>
        <a:p>
          <a:endParaRPr lang="uk-UA"/>
        </a:p>
      </dgm:t>
    </dgm:pt>
    <dgm:pt modelId="{59C7ED1F-30E7-4BCF-AE65-7AEFF418E813}" type="sibTrans" cxnId="{73745DF2-F37B-4646-8747-F8CB5B28C1D5}">
      <dgm:prSet/>
      <dgm:spPr/>
      <dgm:t>
        <a:bodyPr/>
        <a:lstStyle/>
        <a:p>
          <a:endParaRPr lang="uk-UA"/>
        </a:p>
      </dgm:t>
    </dgm:pt>
    <dgm:pt modelId="{D59D6AE8-3F4F-4BCB-8D96-8595E53C97FF}">
      <dgm:prSet phldrT="[Текст]"/>
      <dgm:spPr/>
      <dgm:t>
        <a:bodyPr/>
        <a:lstStyle/>
        <a:p>
          <a:r>
            <a:rPr lang="uk-UA" dirty="0" smtClean="0"/>
            <a:t>Кобилянська Ірина -8 клас  - 3 місце</a:t>
          </a:r>
          <a:endParaRPr lang="uk-UA" dirty="0"/>
        </a:p>
      </dgm:t>
    </dgm:pt>
    <dgm:pt modelId="{4A14DE6F-89D1-4238-824F-31A05884777D}" type="parTrans" cxnId="{8EE096A1-FFA5-4984-B953-F0C156E5B855}">
      <dgm:prSet/>
      <dgm:spPr/>
      <dgm:t>
        <a:bodyPr/>
        <a:lstStyle/>
        <a:p>
          <a:endParaRPr lang="uk-UA"/>
        </a:p>
      </dgm:t>
    </dgm:pt>
    <dgm:pt modelId="{62121CC0-DBA3-4156-BCF9-733D5B2817E2}" type="sibTrans" cxnId="{8EE096A1-FFA5-4984-B953-F0C156E5B855}">
      <dgm:prSet/>
      <dgm:spPr/>
      <dgm:t>
        <a:bodyPr/>
        <a:lstStyle/>
        <a:p>
          <a:endParaRPr lang="uk-UA"/>
        </a:p>
      </dgm:t>
    </dgm:pt>
    <dgm:pt modelId="{B43083E9-D568-4D20-A4EF-8F3D4F6E33FF}">
      <dgm:prSet phldrT="[Текст]"/>
      <dgm:spPr/>
      <dgm:t>
        <a:bodyPr/>
        <a:lstStyle/>
        <a:p>
          <a:r>
            <a:rPr lang="uk-UA" dirty="0" smtClean="0"/>
            <a:t>Цапун Ірина – 8 кл</a:t>
          </a:r>
          <a:endParaRPr lang="uk-UA" dirty="0"/>
        </a:p>
      </dgm:t>
    </dgm:pt>
    <dgm:pt modelId="{54538346-EA1B-407C-8C4E-DE0EA0C5F1DC}" type="parTrans" cxnId="{27BFD966-E414-4C84-9D21-F59EFCD1FED0}">
      <dgm:prSet/>
      <dgm:spPr/>
      <dgm:t>
        <a:bodyPr/>
        <a:lstStyle/>
        <a:p>
          <a:endParaRPr lang="uk-UA"/>
        </a:p>
      </dgm:t>
    </dgm:pt>
    <dgm:pt modelId="{85B8AA42-14AB-49DE-86B9-3D0BD8B9DCC2}" type="sibTrans" cxnId="{27BFD966-E414-4C84-9D21-F59EFCD1FED0}">
      <dgm:prSet/>
      <dgm:spPr/>
      <dgm:t>
        <a:bodyPr/>
        <a:lstStyle/>
        <a:p>
          <a:endParaRPr lang="uk-UA"/>
        </a:p>
      </dgm:t>
    </dgm:pt>
    <dgm:pt modelId="{BD965DF2-90B7-4928-AC19-2ACA9E3AB6D0}">
      <dgm:prSet phldrT="[Текст]"/>
      <dgm:spPr/>
      <dgm:t>
        <a:bodyPr/>
        <a:lstStyle/>
        <a:p>
          <a:r>
            <a:rPr lang="uk-UA" dirty="0" smtClean="0"/>
            <a:t>2019 </a:t>
          </a:r>
          <a:endParaRPr lang="uk-UA" dirty="0"/>
        </a:p>
      </dgm:t>
    </dgm:pt>
    <dgm:pt modelId="{0FCC8FA6-A439-4410-A994-EB6197EE7668}" type="parTrans" cxnId="{56619F3F-D589-420B-B819-CB77930D8AA5}">
      <dgm:prSet/>
      <dgm:spPr/>
      <dgm:t>
        <a:bodyPr/>
        <a:lstStyle/>
        <a:p>
          <a:endParaRPr lang="uk-UA"/>
        </a:p>
      </dgm:t>
    </dgm:pt>
    <dgm:pt modelId="{CA1E9F3E-CF69-4105-8F3F-EC4246741A09}" type="sibTrans" cxnId="{56619F3F-D589-420B-B819-CB77930D8AA5}">
      <dgm:prSet/>
      <dgm:spPr/>
      <dgm:t>
        <a:bodyPr/>
        <a:lstStyle/>
        <a:p>
          <a:endParaRPr lang="uk-UA"/>
        </a:p>
      </dgm:t>
    </dgm:pt>
    <dgm:pt modelId="{53349C2E-77CF-41C7-B801-6E44E9495731}">
      <dgm:prSet phldrT="[Текст]"/>
      <dgm:spPr/>
      <dgm:t>
        <a:bodyPr/>
        <a:lstStyle/>
        <a:p>
          <a:r>
            <a:rPr lang="uk-UA" dirty="0" smtClean="0"/>
            <a:t>Кобилянська Ірина – 9 клас – 5 місце</a:t>
          </a:r>
          <a:endParaRPr lang="uk-UA" dirty="0"/>
        </a:p>
      </dgm:t>
    </dgm:pt>
    <dgm:pt modelId="{ED1713A1-43E2-4B72-9136-ABCF72694DD4}" type="parTrans" cxnId="{65875033-B704-4665-8615-E45B07B86C41}">
      <dgm:prSet/>
      <dgm:spPr/>
      <dgm:t>
        <a:bodyPr/>
        <a:lstStyle/>
        <a:p>
          <a:endParaRPr lang="uk-UA"/>
        </a:p>
      </dgm:t>
    </dgm:pt>
    <dgm:pt modelId="{FF48F8BF-4A42-43E7-98F8-3B8A84EE26F0}" type="sibTrans" cxnId="{65875033-B704-4665-8615-E45B07B86C41}">
      <dgm:prSet/>
      <dgm:spPr/>
      <dgm:t>
        <a:bodyPr/>
        <a:lstStyle/>
        <a:p>
          <a:endParaRPr lang="uk-UA"/>
        </a:p>
      </dgm:t>
    </dgm:pt>
    <dgm:pt modelId="{805FD8D5-AFFB-48D1-A712-DD07DD8ABEFB}">
      <dgm:prSet phldrT="[Текст]"/>
      <dgm:spPr/>
      <dgm:t>
        <a:bodyPr/>
        <a:lstStyle/>
        <a:p>
          <a:r>
            <a:rPr lang="uk-UA" dirty="0" smtClean="0"/>
            <a:t>Пашківський Цезар – 8 клас – 5 місце</a:t>
          </a:r>
          <a:endParaRPr lang="uk-UA" dirty="0"/>
        </a:p>
      </dgm:t>
    </dgm:pt>
    <dgm:pt modelId="{15DA0DB8-6E0D-4944-B4F5-76F6954CD44D}" type="parTrans" cxnId="{F07607AE-952A-45F9-A363-57C0B3DD6333}">
      <dgm:prSet/>
      <dgm:spPr/>
      <dgm:t>
        <a:bodyPr/>
        <a:lstStyle/>
        <a:p>
          <a:endParaRPr lang="uk-UA"/>
        </a:p>
      </dgm:t>
    </dgm:pt>
    <dgm:pt modelId="{413B776A-3CC5-4057-8F65-32312F5336E3}" type="sibTrans" cxnId="{F07607AE-952A-45F9-A363-57C0B3DD6333}">
      <dgm:prSet/>
      <dgm:spPr/>
      <dgm:t>
        <a:bodyPr/>
        <a:lstStyle/>
        <a:p>
          <a:endParaRPr lang="uk-UA"/>
        </a:p>
      </dgm:t>
    </dgm:pt>
    <dgm:pt modelId="{4FD26779-A38A-46AD-B1D3-5D4370ED1A5E}">
      <dgm:prSet phldrT="[Текст]"/>
      <dgm:spPr/>
      <dgm:t>
        <a:bodyPr/>
        <a:lstStyle/>
        <a:p>
          <a:r>
            <a:rPr lang="uk-UA" dirty="0" smtClean="0"/>
            <a:t>2020 </a:t>
          </a:r>
          <a:endParaRPr lang="uk-UA" dirty="0"/>
        </a:p>
      </dgm:t>
    </dgm:pt>
    <dgm:pt modelId="{526458BB-A36F-4157-8F92-E39C1ADD87A9}" type="parTrans" cxnId="{B5F746A6-C842-435E-87F1-D705DFB6582E}">
      <dgm:prSet/>
      <dgm:spPr/>
      <dgm:t>
        <a:bodyPr/>
        <a:lstStyle/>
        <a:p>
          <a:endParaRPr lang="uk-UA"/>
        </a:p>
      </dgm:t>
    </dgm:pt>
    <dgm:pt modelId="{77885F29-F596-433D-864D-71BBCB0A3078}" type="sibTrans" cxnId="{B5F746A6-C842-435E-87F1-D705DFB6582E}">
      <dgm:prSet/>
      <dgm:spPr/>
      <dgm:t>
        <a:bodyPr/>
        <a:lstStyle/>
        <a:p>
          <a:endParaRPr lang="uk-UA"/>
        </a:p>
      </dgm:t>
    </dgm:pt>
    <dgm:pt modelId="{5DD9BD83-9D9C-45E7-BC4A-D79A4358CED1}">
      <dgm:prSet phldrT="[Текст]"/>
      <dgm:spPr/>
      <dgm:t>
        <a:bodyPr/>
        <a:lstStyle/>
        <a:p>
          <a:r>
            <a:rPr lang="uk-UA" dirty="0" smtClean="0"/>
            <a:t>Пашківський Цезар – 7 клас – 4 місце</a:t>
          </a:r>
          <a:endParaRPr lang="uk-UA" dirty="0"/>
        </a:p>
      </dgm:t>
    </dgm:pt>
    <dgm:pt modelId="{31DC9EB0-665F-43FA-B24C-C8A5EF3C059A}" type="parTrans" cxnId="{B8EFD5BC-B445-4E5C-89EC-B3D899AA281C}">
      <dgm:prSet/>
      <dgm:spPr/>
      <dgm:t>
        <a:bodyPr/>
        <a:lstStyle/>
        <a:p>
          <a:endParaRPr lang="uk-UA"/>
        </a:p>
      </dgm:t>
    </dgm:pt>
    <dgm:pt modelId="{98D6914C-7D5F-4947-BCDA-221188965EB0}" type="sibTrans" cxnId="{B8EFD5BC-B445-4E5C-89EC-B3D899AA281C}">
      <dgm:prSet/>
      <dgm:spPr/>
      <dgm:t>
        <a:bodyPr/>
        <a:lstStyle/>
        <a:p>
          <a:endParaRPr lang="uk-UA"/>
        </a:p>
      </dgm:t>
    </dgm:pt>
    <dgm:pt modelId="{508AE3DF-1F66-4C9B-B28C-6E4B23894E70}">
      <dgm:prSet phldrT="[Текст]"/>
      <dgm:spPr/>
      <dgm:t>
        <a:bodyPr/>
        <a:lstStyle/>
        <a:p>
          <a:endParaRPr lang="uk-UA" dirty="0"/>
        </a:p>
      </dgm:t>
    </dgm:pt>
    <dgm:pt modelId="{F7454B37-720A-434C-BD51-04D5BA55CAD2}" type="parTrans" cxnId="{4479E11F-1B6F-4C57-A230-6785ECF93E3D}">
      <dgm:prSet/>
      <dgm:spPr/>
      <dgm:t>
        <a:bodyPr/>
        <a:lstStyle/>
        <a:p>
          <a:endParaRPr lang="uk-UA"/>
        </a:p>
      </dgm:t>
    </dgm:pt>
    <dgm:pt modelId="{D4E0E44A-A1D8-4107-8D9E-32C5DEA8B149}" type="sibTrans" cxnId="{4479E11F-1B6F-4C57-A230-6785ECF93E3D}">
      <dgm:prSet/>
      <dgm:spPr/>
      <dgm:t>
        <a:bodyPr/>
        <a:lstStyle/>
        <a:p>
          <a:endParaRPr lang="uk-UA"/>
        </a:p>
      </dgm:t>
    </dgm:pt>
    <dgm:pt modelId="{EDF5DB03-DA95-4370-B3E6-68A58906B09C}">
      <dgm:prSet phldrT="[Текст]"/>
      <dgm:spPr/>
      <dgm:t>
        <a:bodyPr/>
        <a:lstStyle/>
        <a:p>
          <a:r>
            <a:rPr lang="uk-UA" dirty="0" smtClean="0"/>
            <a:t>2021</a:t>
          </a:r>
          <a:endParaRPr lang="uk-UA" dirty="0"/>
        </a:p>
      </dgm:t>
    </dgm:pt>
    <dgm:pt modelId="{DFD455D0-BEBF-4073-867B-E79FCA420DA9}" type="parTrans" cxnId="{72C35054-F667-4B0D-8CF0-A9C33EF1FF9D}">
      <dgm:prSet/>
      <dgm:spPr/>
      <dgm:t>
        <a:bodyPr/>
        <a:lstStyle/>
        <a:p>
          <a:endParaRPr lang="uk-UA"/>
        </a:p>
      </dgm:t>
    </dgm:pt>
    <dgm:pt modelId="{0A167E72-1473-4B99-8905-B158E02A02F9}" type="sibTrans" cxnId="{72C35054-F667-4B0D-8CF0-A9C33EF1FF9D}">
      <dgm:prSet/>
      <dgm:spPr/>
      <dgm:t>
        <a:bodyPr/>
        <a:lstStyle/>
        <a:p>
          <a:endParaRPr lang="uk-UA"/>
        </a:p>
      </dgm:t>
    </dgm:pt>
    <dgm:pt modelId="{F4934EB4-9BD0-464A-935B-E06B8E75FA44}">
      <dgm:prSet/>
      <dgm:spPr/>
      <dgm:t>
        <a:bodyPr/>
        <a:lstStyle/>
        <a:p>
          <a:r>
            <a:rPr lang="uk-UA" dirty="0" smtClean="0"/>
            <a:t>Пашківський Цезар – 7 клас – 5 місце</a:t>
          </a:r>
          <a:endParaRPr lang="uk-UA" dirty="0"/>
        </a:p>
      </dgm:t>
    </dgm:pt>
    <dgm:pt modelId="{DDEC6ED9-642D-4C28-8C32-C471CF2CE39E}" type="parTrans" cxnId="{6726CDF2-86B2-4D92-8FBF-CEA27882F3EF}">
      <dgm:prSet/>
      <dgm:spPr/>
      <dgm:t>
        <a:bodyPr/>
        <a:lstStyle/>
        <a:p>
          <a:endParaRPr lang="uk-UA"/>
        </a:p>
      </dgm:t>
    </dgm:pt>
    <dgm:pt modelId="{A0797350-69E3-4588-BC93-D79128BB0F24}" type="sibTrans" cxnId="{6726CDF2-86B2-4D92-8FBF-CEA27882F3EF}">
      <dgm:prSet/>
      <dgm:spPr/>
      <dgm:t>
        <a:bodyPr/>
        <a:lstStyle/>
        <a:p>
          <a:endParaRPr lang="uk-UA"/>
        </a:p>
      </dgm:t>
    </dgm:pt>
    <dgm:pt modelId="{15A119AE-3DB6-4602-9F73-5A6EB90ACA84}" type="pres">
      <dgm:prSet presAssocID="{3026DD21-CA17-4F1A-A12E-FB659015CD95}" presName="linearFlow" presStyleCnt="0">
        <dgm:presLayoutVars>
          <dgm:dir/>
          <dgm:animLvl val="lvl"/>
          <dgm:resizeHandles val="exact"/>
        </dgm:presLayoutVars>
      </dgm:prSet>
      <dgm:spPr/>
      <dgm:t>
        <a:bodyPr/>
        <a:lstStyle/>
        <a:p>
          <a:endParaRPr lang="uk-UA"/>
        </a:p>
      </dgm:t>
    </dgm:pt>
    <dgm:pt modelId="{B8BBEA46-3BD6-4CA6-82D2-3894B8C0712C}" type="pres">
      <dgm:prSet presAssocID="{08A332E6-490D-46B7-9496-40425D03D365}" presName="composite" presStyleCnt="0"/>
      <dgm:spPr/>
    </dgm:pt>
    <dgm:pt modelId="{2A366C2B-E350-41D9-9E93-4E44373C40A9}" type="pres">
      <dgm:prSet presAssocID="{08A332E6-490D-46B7-9496-40425D03D365}" presName="parentText" presStyleLbl="alignNode1" presStyleIdx="0" presStyleCnt="4" custLinFactNeighborX="-4730" custLinFactNeighborY="-21">
        <dgm:presLayoutVars>
          <dgm:chMax val="1"/>
          <dgm:bulletEnabled val="1"/>
        </dgm:presLayoutVars>
      </dgm:prSet>
      <dgm:spPr/>
      <dgm:t>
        <a:bodyPr/>
        <a:lstStyle/>
        <a:p>
          <a:endParaRPr lang="uk-UA"/>
        </a:p>
      </dgm:t>
    </dgm:pt>
    <dgm:pt modelId="{81FA9601-274D-4E7F-98D2-BD8A016D6F00}" type="pres">
      <dgm:prSet presAssocID="{08A332E6-490D-46B7-9496-40425D03D365}" presName="descendantText" presStyleLbl="alignAcc1" presStyleIdx="0" presStyleCnt="4" custLinFactNeighborX="-224" custLinFactNeighborY="5061">
        <dgm:presLayoutVars>
          <dgm:bulletEnabled val="1"/>
        </dgm:presLayoutVars>
      </dgm:prSet>
      <dgm:spPr/>
      <dgm:t>
        <a:bodyPr/>
        <a:lstStyle/>
        <a:p>
          <a:endParaRPr lang="uk-UA"/>
        </a:p>
      </dgm:t>
    </dgm:pt>
    <dgm:pt modelId="{769FB390-715B-429A-BA8D-8A5C22DDDD9A}" type="pres">
      <dgm:prSet presAssocID="{59C7ED1F-30E7-4BCF-AE65-7AEFF418E813}" presName="sp" presStyleCnt="0"/>
      <dgm:spPr/>
    </dgm:pt>
    <dgm:pt modelId="{065DC81E-CE8A-4594-8EE7-AA1304AA9358}" type="pres">
      <dgm:prSet presAssocID="{BD965DF2-90B7-4928-AC19-2ACA9E3AB6D0}" presName="composite" presStyleCnt="0"/>
      <dgm:spPr/>
    </dgm:pt>
    <dgm:pt modelId="{A68E2CFD-6617-410B-8C49-13053F815FED}" type="pres">
      <dgm:prSet presAssocID="{BD965DF2-90B7-4928-AC19-2ACA9E3AB6D0}" presName="parentText" presStyleLbl="alignNode1" presStyleIdx="1" presStyleCnt="4">
        <dgm:presLayoutVars>
          <dgm:chMax val="1"/>
          <dgm:bulletEnabled val="1"/>
        </dgm:presLayoutVars>
      </dgm:prSet>
      <dgm:spPr/>
      <dgm:t>
        <a:bodyPr/>
        <a:lstStyle/>
        <a:p>
          <a:endParaRPr lang="uk-UA"/>
        </a:p>
      </dgm:t>
    </dgm:pt>
    <dgm:pt modelId="{E94F37FD-DECF-4924-8CD1-708EDC75EA27}" type="pres">
      <dgm:prSet presAssocID="{BD965DF2-90B7-4928-AC19-2ACA9E3AB6D0}" presName="descendantText" presStyleLbl="alignAcc1" presStyleIdx="1" presStyleCnt="4">
        <dgm:presLayoutVars>
          <dgm:bulletEnabled val="1"/>
        </dgm:presLayoutVars>
      </dgm:prSet>
      <dgm:spPr/>
      <dgm:t>
        <a:bodyPr/>
        <a:lstStyle/>
        <a:p>
          <a:endParaRPr lang="uk-UA"/>
        </a:p>
      </dgm:t>
    </dgm:pt>
    <dgm:pt modelId="{9E06CB91-ACE6-4554-AD51-E422D6A9B90D}" type="pres">
      <dgm:prSet presAssocID="{CA1E9F3E-CF69-4105-8F3F-EC4246741A09}" presName="sp" presStyleCnt="0"/>
      <dgm:spPr/>
    </dgm:pt>
    <dgm:pt modelId="{60CD04C5-0E4A-4C72-90D7-19DE6D055977}" type="pres">
      <dgm:prSet presAssocID="{4FD26779-A38A-46AD-B1D3-5D4370ED1A5E}" presName="composite" presStyleCnt="0"/>
      <dgm:spPr/>
    </dgm:pt>
    <dgm:pt modelId="{AC612194-5999-4A2C-8138-AAF1602D074C}" type="pres">
      <dgm:prSet presAssocID="{4FD26779-A38A-46AD-B1D3-5D4370ED1A5E}" presName="parentText" presStyleLbl="alignNode1" presStyleIdx="2" presStyleCnt="4">
        <dgm:presLayoutVars>
          <dgm:chMax val="1"/>
          <dgm:bulletEnabled val="1"/>
        </dgm:presLayoutVars>
      </dgm:prSet>
      <dgm:spPr/>
      <dgm:t>
        <a:bodyPr/>
        <a:lstStyle/>
        <a:p>
          <a:endParaRPr lang="uk-UA"/>
        </a:p>
      </dgm:t>
    </dgm:pt>
    <dgm:pt modelId="{C3A39EB4-6EBA-4819-B719-18CA0CD9E4C0}" type="pres">
      <dgm:prSet presAssocID="{4FD26779-A38A-46AD-B1D3-5D4370ED1A5E}" presName="descendantText" presStyleLbl="alignAcc1" presStyleIdx="2" presStyleCnt="4">
        <dgm:presLayoutVars>
          <dgm:bulletEnabled val="1"/>
        </dgm:presLayoutVars>
      </dgm:prSet>
      <dgm:spPr/>
      <dgm:t>
        <a:bodyPr/>
        <a:lstStyle/>
        <a:p>
          <a:endParaRPr lang="uk-UA"/>
        </a:p>
      </dgm:t>
    </dgm:pt>
    <dgm:pt modelId="{291636A1-3C65-4CE1-8710-20ACE377824D}" type="pres">
      <dgm:prSet presAssocID="{77885F29-F596-433D-864D-71BBCB0A3078}" presName="sp" presStyleCnt="0"/>
      <dgm:spPr/>
    </dgm:pt>
    <dgm:pt modelId="{C4E2DF38-E307-4493-B15C-AC64BBEC799A}" type="pres">
      <dgm:prSet presAssocID="{EDF5DB03-DA95-4370-B3E6-68A58906B09C}" presName="composite" presStyleCnt="0"/>
      <dgm:spPr/>
    </dgm:pt>
    <dgm:pt modelId="{3AD531D2-0A07-4128-9777-83A51C795C87}" type="pres">
      <dgm:prSet presAssocID="{EDF5DB03-DA95-4370-B3E6-68A58906B09C}" presName="parentText" presStyleLbl="alignNode1" presStyleIdx="3" presStyleCnt="4">
        <dgm:presLayoutVars>
          <dgm:chMax val="1"/>
          <dgm:bulletEnabled val="1"/>
        </dgm:presLayoutVars>
      </dgm:prSet>
      <dgm:spPr/>
      <dgm:t>
        <a:bodyPr/>
        <a:lstStyle/>
        <a:p>
          <a:endParaRPr lang="uk-UA"/>
        </a:p>
      </dgm:t>
    </dgm:pt>
    <dgm:pt modelId="{BEEA9251-787A-4D29-8513-5CBB47846D03}" type="pres">
      <dgm:prSet presAssocID="{EDF5DB03-DA95-4370-B3E6-68A58906B09C}" presName="descendantText" presStyleLbl="alignAcc1" presStyleIdx="3" presStyleCnt="4">
        <dgm:presLayoutVars>
          <dgm:bulletEnabled val="1"/>
        </dgm:presLayoutVars>
      </dgm:prSet>
      <dgm:spPr/>
      <dgm:t>
        <a:bodyPr/>
        <a:lstStyle/>
        <a:p>
          <a:endParaRPr lang="uk-UA"/>
        </a:p>
      </dgm:t>
    </dgm:pt>
  </dgm:ptLst>
  <dgm:cxnLst>
    <dgm:cxn modelId="{DF7BAAE2-2DA1-4100-BF41-C5E49F777385}" type="presOf" srcId="{08A332E6-490D-46B7-9496-40425D03D365}" destId="{2A366C2B-E350-41D9-9E93-4E44373C40A9}" srcOrd="0" destOrd="0" presId="urn:microsoft.com/office/officeart/2005/8/layout/chevron2"/>
    <dgm:cxn modelId="{7C0E1256-16D5-4CF7-8531-AF99361322F4}" type="presOf" srcId="{3026DD21-CA17-4F1A-A12E-FB659015CD95}" destId="{15A119AE-3DB6-4602-9F73-5A6EB90ACA84}" srcOrd="0" destOrd="0" presId="urn:microsoft.com/office/officeart/2005/8/layout/chevron2"/>
    <dgm:cxn modelId="{D2D4A0F9-4126-44FC-8E70-86EA583BD438}" type="presOf" srcId="{5DD9BD83-9D9C-45E7-BC4A-D79A4358CED1}" destId="{E94F37FD-DECF-4924-8CD1-708EDC75EA27}" srcOrd="0" destOrd="1" presId="urn:microsoft.com/office/officeart/2005/8/layout/chevron2"/>
    <dgm:cxn modelId="{E42A97A0-7778-49D6-B097-8A64B2AAA94D}" type="presOf" srcId="{EDF5DB03-DA95-4370-B3E6-68A58906B09C}" destId="{3AD531D2-0A07-4128-9777-83A51C795C87}" srcOrd="0" destOrd="0" presId="urn:microsoft.com/office/officeart/2005/8/layout/chevron2"/>
    <dgm:cxn modelId="{B5F746A6-C842-435E-87F1-D705DFB6582E}" srcId="{3026DD21-CA17-4F1A-A12E-FB659015CD95}" destId="{4FD26779-A38A-46AD-B1D3-5D4370ED1A5E}" srcOrd="2" destOrd="0" parTransId="{526458BB-A36F-4157-8F92-E39C1ADD87A9}" sibTransId="{77885F29-F596-433D-864D-71BBCB0A3078}"/>
    <dgm:cxn modelId="{B8EFD5BC-B445-4E5C-89EC-B3D899AA281C}" srcId="{BD965DF2-90B7-4928-AC19-2ACA9E3AB6D0}" destId="{5DD9BD83-9D9C-45E7-BC4A-D79A4358CED1}" srcOrd="1" destOrd="0" parTransId="{31DC9EB0-665F-43FA-B24C-C8A5EF3C059A}" sibTransId="{98D6914C-7D5F-4947-BCDA-221188965EB0}"/>
    <dgm:cxn modelId="{8EE096A1-FFA5-4984-B953-F0C156E5B855}" srcId="{08A332E6-490D-46B7-9496-40425D03D365}" destId="{D59D6AE8-3F4F-4BCB-8D96-8595E53C97FF}" srcOrd="0" destOrd="0" parTransId="{4A14DE6F-89D1-4238-824F-31A05884777D}" sibTransId="{62121CC0-DBA3-4156-BCF9-733D5B2817E2}"/>
    <dgm:cxn modelId="{4479E11F-1B6F-4C57-A230-6785ECF93E3D}" srcId="{EDF5DB03-DA95-4370-B3E6-68A58906B09C}" destId="{508AE3DF-1F66-4C9B-B28C-6E4B23894E70}" srcOrd="1" destOrd="0" parTransId="{F7454B37-720A-434C-BD51-04D5BA55CAD2}" sibTransId="{D4E0E44A-A1D8-4107-8D9E-32C5DEA8B149}"/>
    <dgm:cxn modelId="{73745DF2-F37B-4646-8747-F8CB5B28C1D5}" srcId="{3026DD21-CA17-4F1A-A12E-FB659015CD95}" destId="{08A332E6-490D-46B7-9496-40425D03D365}" srcOrd="0" destOrd="0" parTransId="{A0A2FAFE-60AB-4C8B-BF8C-40319F6F42D6}" sibTransId="{59C7ED1F-30E7-4BCF-AE65-7AEFF418E813}"/>
    <dgm:cxn modelId="{F07607AE-952A-45F9-A363-57C0B3DD6333}" srcId="{EDF5DB03-DA95-4370-B3E6-68A58906B09C}" destId="{805FD8D5-AFFB-48D1-A712-DD07DD8ABEFB}" srcOrd="0" destOrd="0" parTransId="{15DA0DB8-6E0D-4944-B4F5-76F6954CD44D}" sibTransId="{413B776A-3CC5-4057-8F65-32312F5336E3}"/>
    <dgm:cxn modelId="{34C12843-5044-42A7-A60F-7C4C11887789}" type="presOf" srcId="{B43083E9-D568-4D20-A4EF-8F3D4F6E33FF}" destId="{81FA9601-274D-4E7F-98D2-BD8A016D6F00}" srcOrd="0" destOrd="1" presId="urn:microsoft.com/office/officeart/2005/8/layout/chevron2"/>
    <dgm:cxn modelId="{65875033-B704-4665-8615-E45B07B86C41}" srcId="{BD965DF2-90B7-4928-AC19-2ACA9E3AB6D0}" destId="{53349C2E-77CF-41C7-B801-6E44E9495731}" srcOrd="0" destOrd="0" parTransId="{ED1713A1-43E2-4B72-9136-ABCF72694DD4}" sibTransId="{FF48F8BF-4A42-43E7-98F8-3B8A84EE26F0}"/>
    <dgm:cxn modelId="{56619F3F-D589-420B-B819-CB77930D8AA5}" srcId="{3026DD21-CA17-4F1A-A12E-FB659015CD95}" destId="{BD965DF2-90B7-4928-AC19-2ACA9E3AB6D0}" srcOrd="1" destOrd="0" parTransId="{0FCC8FA6-A439-4410-A994-EB6197EE7668}" sibTransId="{CA1E9F3E-CF69-4105-8F3F-EC4246741A09}"/>
    <dgm:cxn modelId="{27BFD966-E414-4C84-9D21-F59EFCD1FED0}" srcId="{08A332E6-490D-46B7-9496-40425D03D365}" destId="{B43083E9-D568-4D20-A4EF-8F3D4F6E33FF}" srcOrd="1" destOrd="0" parTransId="{54538346-EA1B-407C-8C4E-DE0EA0C5F1DC}" sibTransId="{85B8AA42-14AB-49DE-86B9-3D0BD8B9DCC2}"/>
    <dgm:cxn modelId="{38DB2DE7-9B35-419F-B9A1-BC2D51632A71}" type="presOf" srcId="{508AE3DF-1F66-4C9B-B28C-6E4B23894E70}" destId="{BEEA9251-787A-4D29-8513-5CBB47846D03}" srcOrd="0" destOrd="1" presId="urn:microsoft.com/office/officeart/2005/8/layout/chevron2"/>
    <dgm:cxn modelId="{3A21B895-11C8-436B-BFC2-CB3BFDA655FD}" type="presOf" srcId="{D59D6AE8-3F4F-4BCB-8D96-8595E53C97FF}" destId="{81FA9601-274D-4E7F-98D2-BD8A016D6F00}" srcOrd="0" destOrd="0" presId="urn:microsoft.com/office/officeart/2005/8/layout/chevron2"/>
    <dgm:cxn modelId="{5BD1509E-EDEC-458F-81B9-56AA076E45DE}" type="presOf" srcId="{53349C2E-77CF-41C7-B801-6E44E9495731}" destId="{E94F37FD-DECF-4924-8CD1-708EDC75EA27}" srcOrd="0" destOrd="0" presId="urn:microsoft.com/office/officeart/2005/8/layout/chevron2"/>
    <dgm:cxn modelId="{59E5B108-476C-425D-99B3-945C9E6048E9}" type="presOf" srcId="{805FD8D5-AFFB-48D1-A712-DD07DD8ABEFB}" destId="{BEEA9251-787A-4D29-8513-5CBB47846D03}" srcOrd="0" destOrd="0" presId="urn:microsoft.com/office/officeart/2005/8/layout/chevron2"/>
    <dgm:cxn modelId="{72C35054-F667-4B0D-8CF0-A9C33EF1FF9D}" srcId="{3026DD21-CA17-4F1A-A12E-FB659015CD95}" destId="{EDF5DB03-DA95-4370-B3E6-68A58906B09C}" srcOrd="3" destOrd="0" parTransId="{DFD455D0-BEBF-4073-867B-E79FCA420DA9}" sibTransId="{0A167E72-1473-4B99-8905-B158E02A02F9}"/>
    <dgm:cxn modelId="{925A4BCB-F0C3-4736-98FB-84F8C6364C8A}" type="presOf" srcId="{4FD26779-A38A-46AD-B1D3-5D4370ED1A5E}" destId="{AC612194-5999-4A2C-8138-AAF1602D074C}" srcOrd="0" destOrd="0" presId="urn:microsoft.com/office/officeart/2005/8/layout/chevron2"/>
    <dgm:cxn modelId="{6726CDF2-86B2-4D92-8FBF-CEA27882F3EF}" srcId="{4FD26779-A38A-46AD-B1D3-5D4370ED1A5E}" destId="{F4934EB4-9BD0-464A-935B-E06B8E75FA44}" srcOrd="0" destOrd="0" parTransId="{DDEC6ED9-642D-4C28-8C32-C471CF2CE39E}" sibTransId="{A0797350-69E3-4588-BC93-D79128BB0F24}"/>
    <dgm:cxn modelId="{87097305-93DE-4E98-82A1-C8C882FCEA25}" type="presOf" srcId="{F4934EB4-9BD0-464A-935B-E06B8E75FA44}" destId="{C3A39EB4-6EBA-4819-B719-18CA0CD9E4C0}" srcOrd="0" destOrd="0" presId="urn:microsoft.com/office/officeart/2005/8/layout/chevron2"/>
    <dgm:cxn modelId="{AA1A6DBC-C00D-416B-8B31-624A10D46E5C}" type="presOf" srcId="{BD965DF2-90B7-4928-AC19-2ACA9E3AB6D0}" destId="{A68E2CFD-6617-410B-8C49-13053F815FED}" srcOrd="0" destOrd="0" presId="urn:microsoft.com/office/officeart/2005/8/layout/chevron2"/>
    <dgm:cxn modelId="{C107FE49-3C11-43D1-ADFE-1B09B117782E}" type="presParOf" srcId="{15A119AE-3DB6-4602-9F73-5A6EB90ACA84}" destId="{B8BBEA46-3BD6-4CA6-82D2-3894B8C0712C}" srcOrd="0" destOrd="0" presId="urn:microsoft.com/office/officeart/2005/8/layout/chevron2"/>
    <dgm:cxn modelId="{5C4DE6D8-010B-4469-8D8F-66D43B912184}" type="presParOf" srcId="{B8BBEA46-3BD6-4CA6-82D2-3894B8C0712C}" destId="{2A366C2B-E350-41D9-9E93-4E44373C40A9}" srcOrd="0" destOrd="0" presId="urn:microsoft.com/office/officeart/2005/8/layout/chevron2"/>
    <dgm:cxn modelId="{A7FA6BC4-587E-40AC-AE1D-D28FF19762A3}" type="presParOf" srcId="{B8BBEA46-3BD6-4CA6-82D2-3894B8C0712C}" destId="{81FA9601-274D-4E7F-98D2-BD8A016D6F00}" srcOrd="1" destOrd="0" presId="urn:microsoft.com/office/officeart/2005/8/layout/chevron2"/>
    <dgm:cxn modelId="{0588C0B7-163E-4B4A-999F-CBA01657499C}" type="presParOf" srcId="{15A119AE-3DB6-4602-9F73-5A6EB90ACA84}" destId="{769FB390-715B-429A-BA8D-8A5C22DDDD9A}" srcOrd="1" destOrd="0" presId="urn:microsoft.com/office/officeart/2005/8/layout/chevron2"/>
    <dgm:cxn modelId="{3828E245-EA8E-410E-959D-AF0AA5DE77E1}" type="presParOf" srcId="{15A119AE-3DB6-4602-9F73-5A6EB90ACA84}" destId="{065DC81E-CE8A-4594-8EE7-AA1304AA9358}" srcOrd="2" destOrd="0" presId="urn:microsoft.com/office/officeart/2005/8/layout/chevron2"/>
    <dgm:cxn modelId="{5AEBAE78-DD1A-49D8-9357-543AEBD2127A}" type="presParOf" srcId="{065DC81E-CE8A-4594-8EE7-AA1304AA9358}" destId="{A68E2CFD-6617-410B-8C49-13053F815FED}" srcOrd="0" destOrd="0" presId="urn:microsoft.com/office/officeart/2005/8/layout/chevron2"/>
    <dgm:cxn modelId="{E56C5B1C-030B-48C3-B202-FE0E7C6235F5}" type="presParOf" srcId="{065DC81E-CE8A-4594-8EE7-AA1304AA9358}" destId="{E94F37FD-DECF-4924-8CD1-708EDC75EA27}" srcOrd="1" destOrd="0" presId="urn:microsoft.com/office/officeart/2005/8/layout/chevron2"/>
    <dgm:cxn modelId="{DE2C964E-24C2-4B87-8EC1-F81114E85564}" type="presParOf" srcId="{15A119AE-3DB6-4602-9F73-5A6EB90ACA84}" destId="{9E06CB91-ACE6-4554-AD51-E422D6A9B90D}" srcOrd="3" destOrd="0" presId="urn:microsoft.com/office/officeart/2005/8/layout/chevron2"/>
    <dgm:cxn modelId="{FABA6D68-6D9F-4CAF-A8C6-05096138BDED}" type="presParOf" srcId="{15A119AE-3DB6-4602-9F73-5A6EB90ACA84}" destId="{60CD04C5-0E4A-4C72-90D7-19DE6D055977}" srcOrd="4" destOrd="0" presId="urn:microsoft.com/office/officeart/2005/8/layout/chevron2"/>
    <dgm:cxn modelId="{57540242-1372-4438-A0BF-7F6E5AF90020}" type="presParOf" srcId="{60CD04C5-0E4A-4C72-90D7-19DE6D055977}" destId="{AC612194-5999-4A2C-8138-AAF1602D074C}" srcOrd="0" destOrd="0" presId="urn:microsoft.com/office/officeart/2005/8/layout/chevron2"/>
    <dgm:cxn modelId="{33838902-D682-4544-8CBA-A97F1DBA8961}" type="presParOf" srcId="{60CD04C5-0E4A-4C72-90D7-19DE6D055977}" destId="{C3A39EB4-6EBA-4819-B719-18CA0CD9E4C0}" srcOrd="1" destOrd="0" presId="urn:microsoft.com/office/officeart/2005/8/layout/chevron2"/>
    <dgm:cxn modelId="{2508CD3C-F1B6-4F94-A77C-27D9D9C619B2}" type="presParOf" srcId="{15A119AE-3DB6-4602-9F73-5A6EB90ACA84}" destId="{291636A1-3C65-4CE1-8710-20ACE377824D}" srcOrd="5" destOrd="0" presId="urn:microsoft.com/office/officeart/2005/8/layout/chevron2"/>
    <dgm:cxn modelId="{B5C3B949-F533-4BDE-A257-A47A2F33C735}" type="presParOf" srcId="{15A119AE-3DB6-4602-9F73-5A6EB90ACA84}" destId="{C4E2DF38-E307-4493-B15C-AC64BBEC799A}" srcOrd="6" destOrd="0" presId="urn:microsoft.com/office/officeart/2005/8/layout/chevron2"/>
    <dgm:cxn modelId="{4E6FD0F2-09D4-4A56-A073-84013C901601}" type="presParOf" srcId="{C4E2DF38-E307-4493-B15C-AC64BBEC799A}" destId="{3AD531D2-0A07-4128-9777-83A51C795C87}" srcOrd="0" destOrd="0" presId="urn:microsoft.com/office/officeart/2005/8/layout/chevron2"/>
    <dgm:cxn modelId="{F4B83242-BDE5-4CAC-8466-0CDD3E39A349}" type="presParOf" srcId="{C4E2DF38-E307-4493-B15C-AC64BBEC799A}" destId="{BEEA9251-787A-4D29-8513-5CBB47846D03}"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46E01D6-15C8-4561-B126-C73881B79A38}">
      <dsp:nvSpPr>
        <dsp:cNvPr id="0" name=""/>
        <dsp:cNvSpPr/>
      </dsp:nvSpPr>
      <dsp:spPr>
        <a:xfrm>
          <a:off x="3312373" y="72005"/>
          <a:ext cx="4478847" cy="711873"/>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uk-UA" sz="2400" b="1" kern="1200" dirty="0" smtClean="0">
              <a:solidFill>
                <a:srgbClr val="C00000"/>
              </a:solidFill>
            </a:rPr>
            <a:t>24.01.1970 р.</a:t>
          </a:r>
          <a:endParaRPr lang="uk-UA" sz="2400" b="1" kern="1200" dirty="0">
            <a:solidFill>
              <a:srgbClr val="C00000"/>
            </a:solidFill>
          </a:endParaRPr>
        </a:p>
      </dsp:txBody>
      <dsp:txXfrm>
        <a:off x="3312373" y="72005"/>
        <a:ext cx="4478847" cy="711873"/>
      </dsp:txXfrm>
    </dsp:sp>
    <dsp:sp modelId="{CCB86100-3FFC-4DDE-A6B1-6B03551430F0}">
      <dsp:nvSpPr>
        <dsp:cNvPr id="0" name=""/>
        <dsp:cNvSpPr/>
      </dsp:nvSpPr>
      <dsp:spPr>
        <a:xfrm>
          <a:off x="144041" y="144018"/>
          <a:ext cx="3101454" cy="711873"/>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uk-UA" sz="2400" kern="1200" dirty="0" smtClean="0"/>
            <a:t>Дата народження</a:t>
          </a:r>
          <a:endParaRPr lang="uk-UA" sz="2400" kern="1200" dirty="0"/>
        </a:p>
      </dsp:txBody>
      <dsp:txXfrm>
        <a:off x="144041" y="144018"/>
        <a:ext cx="3101454" cy="711873"/>
      </dsp:txXfrm>
    </dsp:sp>
    <dsp:sp modelId="{C984CA76-F8BE-4CFC-9D04-D2C57136E932}">
      <dsp:nvSpPr>
        <dsp:cNvPr id="0" name=""/>
        <dsp:cNvSpPr/>
      </dsp:nvSpPr>
      <dsp:spPr>
        <a:xfrm>
          <a:off x="3312364" y="864099"/>
          <a:ext cx="4366880" cy="711873"/>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uk-UA" sz="2400" b="1" kern="1200" dirty="0" smtClean="0">
              <a:solidFill>
                <a:srgbClr val="C00000"/>
              </a:solidFill>
            </a:rPr>
            <a:t>Вища </a:t>
          </a:r>
          <a:endParaRPr lang="uk-UA" sz="2400" b="1" kern="1200" dirty="0">
            <a:solidFill>
              <a:srgbClr val="C00000"/>
            </a:solidFill>
          </a:endParaRPr>
        </a:p>
      </dsp:txBody>
      <dsp:txXfrm>
        <a:off x="3312364" y="864099"/>
        <a:ext cx="4366880" cy="711873"/>
      </dsp:txXfrm>
    </dsp:sp>
    <dsp:sp modelId="{0F307C3D-0A73-4A59-8FA9-9804898B7354}">
      <dsp:nvSpPr>
        <dsp:cNvPr id="0" name=""/>
        <dsp:cNvSpPr/>
      </dsp:nvSpPr>
      <dsp:spPr>
        <a:xfrm>
          <a:off x="216049" y="936105"/>
          <a:ext cx="2968307" cy="711873"/>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uk-UA" sz="2400" kern="1200" dirty="0" smtClean="0">
              <a:solidFill>
                <a:srgbClr val="FF0000"/>
              </a:solidFill>
            </a:rPr>
            <a:t>Освіта </a:t>
          </a:r>
          <a:endParaRPr lang="uk-UA" sz="2400" kern="1200" dirty="0">
            <a:solidFill>
              <a:srgbClr val="FF0000"/>
            </a:solidFill>
          </a:endParaRPr>
        </a:p>
      </dsp:txBody>
      <dsp:txXfrm>
        <a:off x="216049" y="936105"/>
        <a:ext cx="2968307" cy="711873"/>
      </dsp:txXfrm>
    </dsp:sp>
    <dsp:sp modelId="{B0602C66-1B68-4606-8F01-F3409771E9E7}">
      <dsp:nvSpPr>
        <dsp:cNvPr id="0" name=""/>
        <dsp:cNvSpPr/>
      </dsp:nvSpPr>
      <dsp:spPr>
        <a:xfrm>
          <a:off x="2997068" y="1584173"/>
          <a:ext cx="5427867" cy="1060911"/>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uk-UA" sz="2400" b="1" kern="1200" dirty="0" smtClean="0">
              <a:solidFill>
                <a:srgbClr val="C00000"/>
              </a:solidFill>
            </a:rPr>
            <a:t>Житомирський державний педагогічний  інститут </a:t>
          </a:r>
          <a:r>
            <a:rPr lang="uk-UA" sz="2400" b="1" kern="1200" dirty="0" err="1" smtClean="0">
              <a:solidFill>
                <a:srgbClr val="C00000"/>
              </a:solidFill>
            </a:rPr>
            <a:t>ім.І.Франка</a:t>
          </a:r>
          <a:endParaRPr lang="uk-UA" sz="2400" b="1" kern="1200" dirty="0">
            <a:solidFill>
              <a:srgbClr val="C00000"/>
            </a:solidFill>
          </a:endParaRPr>
        </a:p>
        <a:p>
          <a:pPr marL="228600" lvl="1" indent="-228600" algn="l" defTabSz="1066800">
            <a:lnSpc>
              <a:spcPct val="90000"/>
            </a:lnSpc>
            <a:spcBef>
              <a:spcPct val="0"/>
            </a:spcBef>
            <a:spcAft>
              <a:spcPct val="15000"/>
            </a:spcAft>
            <a:buChar char="••"/>
          </a:pPr>
          <a:endParaRPr lang="uk-UA" sz="2400" kern="1200" dirty="0"/>
        </a:p>
        <a:p>
          <a:pPr marL="228600" lvl="1" indent="-228600" algn="l" defTabSz="1066800">
            <a:lnSpc>
              <a:spcPct val="90000"/>
            </a:lnSpc>
            <a:spcBef>
              <a:spcPct val="0"/>
            </a:spcBef>
            <a:spcAft>
              <a:spcPct val="15000"/>
            </a:spcAft>
            <a:buChar char="••"/>
          </a:pPr>
          <a:endParaRPr lang="uk-UA" sz="2400" kern="1200" dirty="0"/>
        </a:p>
        <a:p>
          <a:pPr marL="228600" lvl="1" indent="-228600" algn="l" defTabSz="1066800">
            <a:lnSpc>
              <a:spcPct val="90000"/>
            </a:lnSpc>
            <a:spcBef>
              <a:spcPct val="0"/>
            </a:spcBef>
            <a:spcAft>
              <a:spcPct val="15000"/>
            </a:spcAft>
            <a:buChar char="••"/>
          </a:pPr>
          <a:endParaRPr lang="uk-UA" sz="2400" kern="1200" dirty="0"/>
        </a:p>
      </dsp:txBody>
      <dsp:txXfrm>
        <a:off x="2997068" y="1584173"/>
        <a:ext cx="5427867" cy="1060911"/>
      </dsp:txXfrm>
    </dsp:sp>
    <dsp:sp modelId="{301F46A0-52E9-4948-8988-439484F5DE95}">
      <dsp:nvSpPr>
        <dsp:cNvPr id="0" name=""/>
        <dsp:cNvSpPr/>
      </dsp:nvSpPr>
      <dsp:spPr>
        <a:xfrm>
          <a:off x="72002" y="1779614"/>
          <a:ext cx="2934266" cy="711873"/>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endParaRPr lang="uk-UA" sz="2400" kern="1200" dirty="0" smtClean="0"/>
        </a:p>
        <a:p>
          <a:pPr lvl="0" algn="ctr" defTabSz="1066800">
            <a:lnSpc>
              <a:spcPct val="90000"/>
            </a:lnSpc>
            <a:spcBef>
              <a:spcPct val="0"/>
            </a:spcBef>
            <a:spcAft>
              <a:spcPct val="35000"/>
            </a:spcAft>
          </a:pPr>
          <a:r>
            <a:rPr lang="uk-UA" sz="2400" kern="1200" dirty="0" smtClean="0"/>
            <a:t>Закінчила</a:t>
          </a:r>
        </a:p>
        <a:p>
          <a:pPr lvl="0" algn="ctr" defTabSz="1066800">
            <a:lnSpc>
              <a:spcPct val="90000"/>
            </a:lnSpc>
            <a:spcBef>
              <a:spcPct val="0"/>
            </a:spcBef>
            <a:spcAft>
              <a:spcPct val="35000"/>
            </a:spcAft>
          </a:pPr>
          <a:endParaRPr lang="uk-UA" sz="2400" kern="1200" dirty="0"/>
        </a:p>
      </dsp:txBody>
      <dsp:txXfrm>
        <a:off x="72002" y="1779614"/>
        <a:ext cx="2934266" cy="711873"/>
      </dsp:txXfrm>
    </dsp:sp>
    <dsp:sp modelId="{FF78FE21-4C91-4E45-943E-388664EE17F6}">
      <dsp:nvSpPr>
        <dsp:cNvPr id="0" name=""/>
        <dsp:cNvSpPr/>
      </dsp:nvSpPr>
      <dsp:spPr>
        <a:xfrm>
          <a:off x="2966681" y="2808310"/>
          <a:ext cx="5026198" cy="711873"/>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uk-UA" sz="2400" b="1" kern="1200" dirty="0" smtClean="0">
              <a:solidFill>
                <a:srgbClr val="C00000"/>
              </a:solidFill>
            </a:rPr>
            <a:t>Вчитель математики, ЗНВР</a:t>
          </a:r>
          <a:endParaRPr lang="uk-UA" sz="2400" b="1" kern="1200" dirty="0">
            <a:solidFill>
              <a:srgbClr val="C00000"/>
            </a:solidFill>
          </a:endParaRPr>
        </a:p>
      </dsp:txBody>
      <dsp:txXfrm>
        <a:off x="2966681" y="2808310"/>
        <a:ext cx="5026198" cy="711873"/>
      </dsp:txXfrm>
    </dsp:sp>
    <dsp:sp modelId="{A73C049E-9AC4-450B-BE69-2406BB162FF5}">
      <dsp:nvSpPr>
        <dsp:cNvPr id="0" name=""/>
        <dsp:cNvSpPr/>
      </dsp:nvSpPr>
      <dsp:spPr>
        <a:xfrm>
          <a:off x="158397" y="2669416"/>
          <a:ext cx="2792293" cy="711873"/>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uk-UA" sz="2400" kern="1200" dirty="0" smtClean="0"/>
            <a:t>Посада</a:t>
          </a:r>
          <a:endParaRPr lang="uk-UA" sz="2400" kern="1200" dirty="0"/>
        </a:p>
      </dsp:txBody>
      <dsp:txXfrm>
        <a:off x="158397" y="2669416"/>
        <a:ext cx="2792293" cy="711873"/>
      </dsp:txXfrm>
    </dsp:sp>
    <dsp:sp modelId="{C1936AC4-D19D-449B-A95A-40BD88718F3F}">
      <dsp:nvSpPr>
        <dsp:cNvPr id="0" name=""/>
        <dsp:cNvSpPr/>
      </dsp:nvSpPr>
      <dsp:spPr>
        <a:xfrm>
          <a:off x="2952299" y="3528391"/>
          <a:ext cx="5054961" cy="711873"/>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uk-UA" sz="2400" b="1" kern="1200" dirty="0" smtClean="0">
              <a:solidFill>
                <a:srgbClr val="C00000"/>
              </a:solidFill>
            </a:rPr>
            <a:t>27 років</a:t>
          </a:r>
          <a:endParaRPr lang="uk-UA" sz="2400" b="1" kern="1200" dirty="0">
            <a:solidFill>
              <a:srgbClr val="C00000"/>
            </a:solidFill>
          </a:endParaRPr>
        </a:p>
      </dsp:txBody>
      <dsp:txXfrm>
        <a:off x="2952299" y="3528391"/>
        <a:ext cx="5054961" cy="711873"/>
      </dsp:txXfrm>
    </dsp:sp>
    <dsp:sp modelId="{AEDF3C62-E702-4E95-B8CC-22BF63B0F46F}">
      <dsp:nvSpPr>
        <dsp:cNvPr id="0" name=""/>
        <dsp:cNvSpPr/>
      </dsp:nvSpPr>
      <dsp:spPr>
        <a:xfrm>
          <a:off x="144015" y="3485073"/>
          <a:ext cx="2792293" cy="711873"/>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uk-UA" sz="2400" kern="1200" dirty="0" smtClean="0"/>
            <a:t>Стаж роботи</a:t>
          </a:r>
        </a:p>
      </dsp:txBody>
      <dsp:txXfrm>
        <a:off x="144015" y="3485073"/>
        <a:ext cx="2792293" cy="711873"/>
      </dsp:txXfrm>
    </dsp:sp>
    <dsp:sp modelId="{FEEEBD0E-9018-437F-8209-F3F9E37765E5}">
      <dsp:nvSpPr>
        <dsp:cNvPr id="0" name=""/>
        <dsp:cNvSpPr/>
      </dsp:nvSpPr>
      <dsp:spPr>
        <a:xfrm>
          <a:off x="2952299" y="4272454"/>
          <a:ext cx="5054961" cy="711873"/>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uk-UA" sz="2400" b="1" kern="1200" dirty="0" smtClean="0">
              <a:solidFill>
                <a:srgbClr val="C00000"/>
              </a:solidFill>
            </a:rPr>
            <a:t>Спеціаліст І категорії</a:t>
          </a:r>
          <a:endParaRPr lang="uk-UA" sz="2400" b="1" kern="1200" dirty="0">
            <a:solidFill>
              <a:srgbClr val="C00000"/>
            </a:solidFill>
          </a:endParaRPr>
        </a:p>
      </dsp:txBody>
      <dsp:txXfrm>
        <a:off x="2952299" y="4272454"/>
        <a:ext cx="5054961" cy="711873"/>
      </dsp:txXfrm>
    </dsp:sp>
    <dsp:sp modelId="{573F2023-811A-4CE4-8683-8670222D3929}">
      <dsp:nvSpPr>
        <dsp:cNvPr id="0" name=""/>
        <dsp:cNvSpPr/>
      </dsp:nvSpPr>
      <dsp:spPr>
        <a:xfrm>
          <a:off x="144015" y="4272454"/>
          <a:ext cx="2792293" cy="711873"/>
        </a:xfrm>
        <a:prstGeom prst="roundRect">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endParaRPr lang="uk-UA" sz="2400" kern="1200" dirty="0" smtClean="0"/>
        </a:p>
        <a:p>
          <a:pPr lvl="0" algn="ctr" defTabSz="1066800">
            <a:lnSpc>
              <a:spcPct val="90000"/>
            </a:lnSpc>
            <a:spcBef>
              <a:spcPct val="0"/>
            </a:spcBef>
            <a:spcAft>
              <a:spcPct val="35000"/>
            </a:spcAft>
          </a:pPr>
          <a:r>
            <a:rPr lang="uk-UA" sz="2400" kern="1200" dirty="0" smtClean="0"/>
            <a:t>Категорія</a:t>
          </a:r>
        </a:p>
        <a:p>
          <a:pPr lvl="0" algn="ctr" defTabSz="1066800">
            <a:lnSpc>
              <a:spcPct val="90000"/>
            </a:lnSpc>
            <a:spcBef>
              <a:spcPct val="0"/>
            </a:spcBef>
            <a:spcAft>
              <a:spcPct val="35000"/>
            </a:spcAft>
          </a:pPr>
          <a:endParaRPr lang="uk-UA" sz="2400" kern="1200" dirty="0" smtClean="0"/>
        </a:p>
      </dsp:txBody>
      <dsp:txXfrm>
        <a:off x="144015" y="4272454"/>
        <a:ext cx="2792293" cy="711873"/>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A366C2B-E350-41D9-9E93-4E44373C40A9}">
      <dsp:nvSpPr>
        <dsp:cNvPr id="0" name=""/>
        <dsp:cNvSpPr/>
      </dsp:nvSpPr>
      <dsp:spPr>
        <a:xfrm rot="5400000">
          <a:off x="-235037" y="235506"/>
          <a:ext cx="1566917" cy="109684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uk-UA" sz="3000" kern="1200" dirty="0" smtClean="0"/>
            <a:t>2019р</a:t>
          </a:r>
          <a:endParaRPr lang="uk-UA" sz="3000" kern="1200" dirty="0"/>
        </a:p>
      </dsp:txBody>
      <dsp:txXfrm rot="5400000">
        <a:off x="-235037" y="235506"/>
        <a:ext cx="1566917" cy="1096842"/>
      </dsp:txXfrm>
    </dsp:sp>
    <dsp:sp modelId="{81FA9601-274D-4E7F-98D2-BD8A016D6F00}">
      <dsp:nvSpPr>
        <dsp:cNvPr id="0" name=""/>
        <dsp:cNvSpPr/>
      </dsp:nvSpPr>
      <dsp:spPr>
        <a:xfrm rot="5400000">
          <a:off x="2371405" y="-1230247"/>
          <a:ext cx="1018496" cy="358367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uk-UA" sz="1700" kern="1200" dirty="0" smtClean="0"/>
            <a:t>Кобилянська Ірина -8 клас  - 5 місце</a:t>
          </a:r>
          <a:endParaRPr lang="uk-UA" sz="1700" kern="1200" dirty="0"/>
        </a:p>
        <a:p>
          <a:pPr marL="171450" lvl="1" indent="-171450" algn="l" defTabSz="755650">
            <a:lnSpc>
              <a:spcPct val="90000"/>
            </a:lnSpc>
            <a:spcBef>
              <a:spcPct val="0"/>
            </a:spcBef>
            <a:spcAft>
              <a:spcPct val="15000"/>
            </a:spcAft>
            <a:buChar char="••"/>
          </a:pPr>
          <a:r>
            <a:rPr lang="uk-UA" sz="1700" kern="1200" dirty="0" smtClean="0"/>
            <a:t>Пашківський Цезар – 7 кл – 4 місце</a:t>
          </a:r>
          <a:endParaRPr lang="uk-UA" sz="1700" kern="1200" dirty="0"/>
        </a:p>
      </dsp:txBody>
      <dsp:txXfrm rot="5400000">
        <a:off x="2371405" y="-1230247"/>
        <a:ext cx="1018496" cy="3583677"/>
      </dsp:txXfrm>
    </dsp:sp>
    <dsp:sp modelId="{A68E2CFD-6617-410B-8C49-13053F815FED}">
      <dsp:nvSpPr>
        <dsp:cNvPr id="0" name=""/>
        <dsp:cNvSpPr/>
      </dsp:nvSpPr>
      <dsp:spPr>
        <a:xfrm rot="5400000">
          <a:off x="-235037" y="1507186"/>
          <a:ext cx="1566917" cy="109684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uk-UA" sz="3000" kern="1200" dirty="0" smtClean="0"/>
            <a:t>2020 </a:t>
          </a:r>
          <a:endParaRPr lang="uk-UA" sz="3000" kern="1200" dirty="0"/>
        </a:p>
      </dsp:txBody>
      <dsp:txXfrm rot="5400000">
        <a:off x="-235037" y="1507186"/>
        <a:ext cx="1566917" cy="1096842"/>
      </dsp:txXfrm>
    </dsp:sp>
    <dsp:sp modelId="{E94F37FD-DECF-4924-8CD1-708EDC75EA27}">
      <dsp:nvSpPr>
        <dsp:cNvPr id="0" name=""/>
        <dsp:cNvSpPr/>
      </dsp:nvSpPr>
      <dsp:spPr>
        <a:xfrm rot="5400000">
          <a:off x="2379432" y="-10441"/>
          <a:ext cx="1018496" cy="358367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endParaRPr lang="uk-UA" sz="1700" kern="1200" dirty="0"/>
        </a:p>
        <a:p>
          <a:pPr marL="171450" lvl="1" indent="-171450" algn="l" defTabSz="755650">
            <a:lnSpc>
              <a:spcPct val="90000"/>
            </a:lnSpc>
            <a:spcBef>
              <a:spcPct val="0"/>
            </a:spcBef>
            <a:spcAft>
              <a:spcPct val="15000"/>
            </a:spcAft>
            <a:buChar char="••"/>
          </a:pPr>
          <a:r>
            <a:rPr lang="uk-UA" sz="1700" kern="1200" dirty="0" smtClean="0"/>
            <a:t>Пашківський Цезар – 8 клас – 2 м</a:t>
          </a:r>
          <a:endParaRPr lang="uk-UA" sz="1700" kern="1200" dirty="0"/>
        </a:p>
      </dsp:txBody>
      <dsp:txXfrm rot="5400000">
        <a:off x="2379432" y="-10441"/>
        <a:ext cx="1018496" cy="358367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A366C2B-E350-41D9-9E93-4E44373C40A9}">
      <dsp:nvSpPr>
        <dsp:cNvPr id="0" name=""/>
        <dsp:cNvSpPr/>
      </dsp:nvSpPr>
      <dsp:spPr>
        <a:xfrm rot="5400000">
          <a:off x="-169068" y="169433"/>
          <a:ext cx="1127124" cy="78898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uk-UA" sz="2200" kern="1200" dirty="0" smtClean="0"/>
            <a:t>2018р</a:t>
          </a:r>
          <a:endParaRPr lang="uk-UA" sz="2200" kern="1200" dirty="0"/>
        </a:p>
      </dsp:txBody>
      <dsp:txXfrm rot="5400000">
        <a:off x="-169068" y="169433"/>
        <a:ext cx="1127124" cy="788987"/>
      </dsp:txXfrm>
    </dsp:sp>
    <dsp:sp modelId="{81FA9601-274D-4E7F-98D2-BD8A016D6F00}">
      <dsp:nvSpPr>
        <dsp:cNvPr id="0" name=""/>
        <dsp:cNvSpPr/>
      </dsp:nvSpPr>
      <dsp:spPr>
        <a:xfrm rot="5400000">
          <a:off x="3064290" y="-2249510"/>
          <a:ext cx="732631" cy="530701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smtClean="0"/>
            <a:t>Кобилянська Ірина -8 клас  - 3 місце</a:t>
          </a:r>
          <a:endParaRPr lang="uk-UA" sz="2000" kern="1200" dirty="0"/>
        </a:p>
        <a:p>
          <a:pPr marL="228600" lvl="1" indent="-228600" algn="l" defTabSz="889000">
            <a:lnSpc>
              <a:spcPct val="90000"/>
            </a:lnSpc>
            <a:spcBef>
              <a:spcPct val="0"/>
            </a:spcBef>
            <a:spcAft>
              <a:spcPct val="15000"/>
            </a:spcAft>
            <a:buChar char="••"/>
          </a:pPr>
          <a:r>
            <a:rPr lang="uk-UA" sz="2000" kern="1200" dirty="0" smtClean="0"/>
            <a:t>Цапун Ірина – 8 кл</a:t>
          </a:r>
          <a:endParaRPr lang="uk-UA" sz="2000" kern="1200" dirty="0"/>
        </a:p>
      </dsp:txBody>
      <dsp:txXfrm rot="5400000">
        <a:off x="3064290" y="-2249510"/>
        <a:ext cx="732631" cy="5307012"/>
      </dsp:txXfrm>
    </dsp:sp>
    <dsp:sp modelId="{A68E2CFD-6617-410B-8C49-13053F815FED}">
      <dsp:nvSpPr>
        <dsp:cNvPr id="0" name=""/>
        <dsp:cNvSpPr/>
      </dsp:nvSpPr>
      <dsp:spPr>
        <a:xfrm rot="5400000">
          <a:off x="-169068" y="1148227"/>
          <a:ext cx="1127124" cy="78898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uk-UA" sz="2200" kern="1200" dirty="0" smtClean="0"/>
            <a:t>2019 </a:t>
          </a:r>
          <a:endParaRPr lang="uk-UA" sz="2200" kern="1200" dirty="0"/>
        </a:p>
      </dsp:txBody>
      <dsp:txXfrm rot="5400000">
        <a:off x="-169068" y="1148227"/>
        <a:ext cx="1127124" cy="788987"/>
      </dsp:txXfrm>
    </dsp:sp>
    <dsp:sp modelId="{E94F37FD-DECF-4924-8CD1-708EDC75EA27}">
      <dsp:nvSpPr>
        <dsp:cNvPr id="0" name=""/>
        <dsp:cNvSpPr/>
      </dsp:nvSpPr>
      <dsp:spPr>
        <a:xfrm rot="5400000">
          <a:off x="3076178" y="-1308031"/>
          <a:ext cx="732631" cy="530701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smtClean="0"/>
            <a:t>Кобилянська Ірина – 9 клас – 5 місце</a:t>
          </a:r>
          <a:endParaRPr lang="uk-UA" sz="2000" kern="1200" dirty="0"/>
        </a:p>
        <a:p>
          <a:pPr marL="228600" lvl="1" indent="-228600" algn="l" defTabSz="889000">
            <a:lnSpc>
              <a:spcPct val="90000"/>
            </a:lnSpc>
            <a:spcBef>
              <a:spcPct val="0"/>
            </a:spcBef>
            <a:spcAft>
              <a:spcPct val="15000"/>
            </a:spcAft>
            <a:buChar char="••"/>
          </a:pPr>
          <a:r>
            <a:rPr lang="uk-UA" sz="2000" kern="1200" dirty="0" smtClean="0"/>
            <a:t>Пашківський Цезар – 7 клас – 4 місце</a:t>
          </a:r>
          <a:endParaRPr lang="uk-UA" sz="2000" kern="1200" dirty="0"/>
        </a:p>
      </dsp:txBody>
      <dsp:txXfrm rot="5400000">
        <a:off x="3076178" y="-1308031"/>
        <a:ext cx="732631" cy="5307012"/>
      </dsp:txXfrm>
    </dsp:sp>
    <dsp:sp modelId="{AC612194-5999-4A2C-8138-AAF1602D074C}">
      <dsp:nvSpPr>
        <dsp:cNvPr id="0" name=""/>
        <dsp:cNvSpPr/>
      </dsp:nvSpPr>
      <dsp:spPr>
        <a:xfrm rot="5400000">
          <a:off x="-169068" y="2126784"/>
          <a:ext cx="1127124" cy="78898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uk-UA" sz="2200" kern="1200" dirty="0" smtClean="0"/>
            <a:t>2020 </a:t>
          </a:r>
          <a:endParaRPr lang="uk-UA" sz="2200" kern="1200" dirty="0"/>
        </a:p>
      </dsp:txBody>
      <dsp:txXfrm rot="5400000">
        <a:off x="-169068" y="2126784"/>
        <a:ext cx="1127124" cy="788987"/>
      </dsp:txXfrm>
    </dsp:sp>
    <dsp:sp modelId="{C3A39EB4-6EBA-4819-B719-18CA0CD9E4C0}">
      <dsp:nvSpPr>
        <dsp:cNvPr id="0" name=""/>
        <dsp:cNvSpPr/>
      </dsp:nvSpPr>
      <dsp:spPr>
        <a:xfrm rot="5400000">
          <a:off x="3076178" y="-329474"/>
          <a:ext cx="732631" cy="530701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smtClean="0"/>
            <a:t>Пашківський Цезар – 7 клас – 5 місце</a:t>
          </a:r>
          <a:endParaRPr lang="uk-UA" sz="2000" kern="1200" dirty="0"/>
        </a:p>
      </dsp:txBody>
      <dsp:txXfrm rot="5400000">
        <a:off x="3076178" y="-329474"/>
        <a:ext cx="732631" cy="5307012"/>
      </dsp:txXfrm>
    </dsp:sp>
    <dsp:sp modelId="{3AD531D2-0A07-4128-9777-83A51C795C87}">
      <dsp:nvSpPr>
        <dsp:cNvPr id="0" name=""/>
        <dsp:cNvSpPr/>
      </dsp:nvSpPr>
      <dsp:spPr>
        <a:xfrm rot="5400000">
          <a:off x="-169068" y="3105342"/>
          <a:ext cx="1127124" cy="78898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uk-UA" sz="2200" kern="1200" dirty="0" smtClean="0"/>
            <a:t>2021</a:t>
          </a:r>
          <a:endParaRPr lang="uk-UA" sz="2200" kern="1200" dirty="0"/>
        </a:p>
      </dsp:txBody>
      <dsp:txXfrm rot="5400000">
        <a:off x="-169068" y="3105342"/>
        <a:ext cx="1127124" cy="788987"/>
      </dsp:txXfrm>
    </dsp:sp>
    <dsp:sp modelId="{BEEA9251-787A-4D29-8513-5CBB47846D03}">
      <dsp:nvSpPr>
        <dsp:cNvPr id="0" name=""/>
        <dsp:cNvSpPr/>
      </dsp:nvSpPr>
      <dsp:spPr>
        <a:xfrm rot="5400000">
          <a:off x="3076178" y="649083"/>
          <a:ext cx="732631" cy="530701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smtClean="0"/>
            <a:t>Пашківський Цезар – 8 клас – 5 місце</a:t>
          </a:r>
          <a:endParaRPr lang="uk-UA" sz="2000" kern="1200" dirty="0"/>
        </a:p>
        <a:p>
          <a:pPr marL="228600" lvl="1" indent="-228600" algn="l" defTabSz="889000">
            <a:lnSpc>
              <a:spcPct val="90000"/>
            </a:lnSpc>
            <a:spcBef>
              <a:spcPct val="0"/>
            </a:spcBef>
            <a:spcAft>
              <a:spcPct val="15000"/>
            </a:spcAft>
            <a:buChar char="••"/>
          </a:pPr>
          <a:endParaRPr lang="uk-UA" sz="2000" kern="1200" dirty="0"/>
        </a:p>
      </dsp:txBody>
      <dsp:txXfrm rot="5400000">
        <a:off x="3076178" y="649083"/>
        <a:ext cx="732631" cy="5307012"/>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A366C2B-E350-41D9-9E93-4E44373C40A9}">
      <dsp:nvSpPr>
        <dsp:cNvPr id="0" name=""/>
        <dsp:cNvSpPr/>
      </dsp:nvSpPr>
      <dsp:spPr>
        <a:xfrm rot="5400000">
          <a:off x="-169068" y="169433"/>
          <a:ext cx="1127124" cy="78898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uk-UA" sz="2200" kern="1200" dirty="0" smtClean="0"/>
            <a:t>2018р</a:t>
          </a:r>
          <a:endParaRPr lang="uk-UA" sz="2200" kern="1200" dirty="0"/>
        </a:p>
      </dsp:txBody>
      <dsp:txXfrm rot="5400000">
        <a:off x="-169068" y="169433"/>
        <a:ext cx="1127124" cy="788987"/>
      </dsp:txXfrm>
    </dsp:sp>
    <dsp:sp modelId="{81FA9601-274D-4E7F-98D2-BD8A016D6F00}">
      <dsp:nvSpPr>
        <dsp:cNvPr id="0" name=""/>
        <dsp:cNvSpPr/>
      </dsp:nvSpPr>
      <dsp:spPr>
        <a:xfrm rot="5400000">
          <a:off x="3064290" y="-2249510"/>
          <a:ext cx="732631" cy="530701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smtClean="0"/>
            <a:t>Кобилянська Ірина -8 клас  - 3 місце</a:t>
          </a:r>
          <a:endParaRPr lang="uk-UA" sz="2000" kern="1200" dirty="0"/>
        </a:p>
        <a:p>
          <a:pPr marL="228600" lvl="1" indent="-228600" algn="l" defTabSz="889000">
            <a:lnSpc>
              <a:spcPct val="90000"/>
            </a:lnSpc>
            <a:spcBef>
              <a:spcPct val="0"/>
            </a:spcBef>
            <a:spcAft>
              <a:spcPct val="15000"/>
            </a:spcAft>
            <a:buChar char="••"/>
          </a:pPr>
          <a:r>
            <a:rPr lang="uk-UA" sz="2000" kern="1200" dirty="0" smtClean="0"/>
            <a:t>Цапун Ірина – 8 кл</a:t>
          </a:r>
          <a:endParaRPr lang="uk-UA" sz="2000" kern="1200" dirty="0"/>
        </a:p>
      </dsp:txBody>
      <dsp:txXfrm rot="5400000">
        <a:off x="3064290" y="-2249510"/>
        <a:ext cx="732631" cy="5307012"/>
      </dsp:txXfrm>
    </dsp:sp>
    <dsp:sp modelId="{A68E2CFD-6617-410B-8C49-13053F815FED}">
      <dsp:nvSpPr>
        <dsp:cNvPr id="0" name=""/>
        <dsp:cNvSpPr/>
      </dsp:nvSpPr>
      <dsp:spPr>
        <a:xfrm rot="5400000">
          <a:off x="-169068" y="1148227"/>
          <a:ext cx="1127124" cy="78898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uk-UA" sz="2200" kern="1200" dirty="0" smtClean="0"/>
            <a:t>2019 </a:t>
          </a:r>
          <a:endParaRPr lang="uk-UA" sz="2200" kern="1200" dirty="0"/>
        </a:p>
      </dsp:txBody>
      <dsp:txXfrm rot="5400000">
        <a:off x="-169068" y="1148227"/>
        <a:ext cx="1127124" cy="788987"/>
      </dsp:txXfrm>
    </dsp:sp>
    <dsp:sp modelId="{E94F37FD-DECF-4924-8CD1-708EDC75EA27}">
      <dsp:nvSpPr>
        <dsp:cNvPr id="0" name=""/>
        <dsp:cNvSpPr/>
      </dsp:nvSpPr>
      <dsp:spPr>
        <a:xfrm rot="5400000">
          <a:off x="3076178" y="-1308031"/>
          <a:ext cx="732631" cy="530701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smtClean="0"/>
            <a:t>Кобилянська Ірина – 9 клас – 5 місце</a:t>
          </a:r>
          <a:endParaRPr lang="uk-UA" sz="2000" kern="1200" dirty="0"/>
        </a:p>
        <a:p>
          <a:pPr marL="228600" lvl="1" indent="-228600" algn="l" defTabSz="889000">
            <a:lnSpc>
              <a:spcPct val="90000"/>
            </a:lnSpc>
            <a:spcBef>
              <a:spcPct val="0"/>
            </a:spcBef>
            <a:spcAft>
              <a:spcPct val="15000"/>
            </a:spcAft>
            <a:buChar char="••"/>
          </a:pPr>
          <a:r>
            <a:rPr lang="uk-UA" sz="2000" kern="1200" dirty="0" smtClean="0"/>
            <a:t>Пашківський Цезар – 7 клас – 4 місце</a:t>
          </a:r>
          <a:endParaRPr lang="uk-UA" sz="2000" kern="1200" dirty="0"/>
        </a:p>
      </dsp:txBody>
      <dsp:txXfrm rot="5400000">
        <a:off x="3076178" y="-1308031"/>
        <a:ext cx="732631" cy="5307012"/>
      </dsp:txXfrm>
    </dsp:sp>
    <dsp:sp modelId="{AC612194-5999-4A2C-8138-AAF1602D074C}">
      <dsp:nvSpPr>
        <dsp:cNvPr id="0" name=""/>
        <dsp:cNvSpPr/>
      </dsp:nvSpPr>
      <dsp:spPr>
        <a:xfrm rot="5400000">
          <a:off x="-169068" y="2126784"/>
          <a:ext cx="1127124" cy="78898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uk-UA" sz="2200" kern="1200" dirty="0" smtClean="0"/>
            <a:t>2020 </a:t>
          </a:r>
          <a:endParaRPr lang="uk-UA" sz="2200" kern="1200" dirty="0"/>
        </a:p>
      </dsp:txBody>
      <dsp:txXfrm rot="5400000">
        <a:off x="-169068" y="2126784"/>
        <a:ext cx="1127124" cy="788987"/>
      </dsp:txXfrm>
    </dsp:sp>
    <dsp:sp modelId="{C3A39EB4-6EBA-4819-B719-18CA0CD9E4C0}">
      <dsp:nvSpPr>
        <dsp:cNvPr id="0" name=""/>
        <dsp:cNvSpPr/>
      </dsp:nvSpPr>
      <dsp:spPr>
        <a:xfrm rot="5400000">
          <a:off x="3076178" y="-329474"/>
          <a:ext cx="732631" cy="530701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smtClean="0"/>
            <a:t>Пашківський Цезар – 7 клас – 5 місце</a:t>
          </a:r>
          <a:endParaRPr lang="uk-UA" sz="2000" kern="1200" dirty="0"/>
        </a:p>
      </dsp:txBody>
      <dsp:txXfrm rot="5400000">
        <a:off x="3076178" y="-329474"/>
        <a:ext cx="732631" cy="5307012"/>
      </dsp:txXfrm>
    </dsp:sp>
    <dsp:sp modelId="{3AD531D2-0A07-4128-9777-83A51C795C87}">
      <dsp:nvSpPr>
        <dsp:cNvPr id="0" name=""/>
        <dsp:cNvSpPr/>
      </dsp:nvSpPr>
      <dsp:spPr>
        <a:xfrm rot="5400000">
          <a:off x="-169068" y="3105342"/>
          <a:ext cx="1127124" cy="78898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uk-UA" sz="2200" kern="1200" dirty="0" smtClean="0"/>
            <a:t>2021</a:t>
          </a:r>
          <a:endParaRPr lang="uk-UA" sz="2200" kern="1200" dirty="0"/>
        </a:p>
      </dsp:txBody>
      <dsp:txXfrm rot="5400000">
        <a:off x="-169068" y="3105342"/>
        <a:ext cx="1127124" cy="788987"/>
      </dsp:txXfrm>
    </dsp:sp>
    <dsp:sp modelId="{BEEA9251-787A-4D29-8513-5CBB47846D03}">
      <dsp:nvSpPr>
        <dsp:cNvPr id="0" name=""/>
        <dsp:cNvSpPr/>
      </dsp:nvSpPr>
      <dsp:spPr>
        <a:xfrm rot="5400000">
          <a:off x="3076178" y="649083"/>
          <a:ext cx="732631" cy="530701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smtClean="0"/>
            <a:t>Пашківський Цезар – 8 клас – 5 місце</a:t>
          </a:r>
          <a:endParaRPr lang="uk-UA" sz="2000" kern="1200" dirty="0"/>
        </a:p>
        <a:p>
          <a:pPr marL="228600" lvl="1" indent="-228600" algn="l" defTabSz="889000">
            <a:lnSpc>
              <a:spcPct val="90000"/>
            </a:lnSpc>
            <a:spcBef>
              <a:spcPct val="0"/>
            </a:spcBef>
            <a:spcAft>
              <a:spcPct val="15000"/>
            </a:spcAft>
            <a:buChar char="••"/>
          </a:pPr>
          <a:endParaRPr lang="uk-UA" sz="2000" kern="1200" dirty="0"/>
        </a:p>
      </dsp:txBody>
      <dsp:txXfrm rot="5400000">
        <a:off x="3076178" y="649083"/>
        <a:ext cx="732631" cy="5307012"/>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A366C2B-E350-41D9-9E93-4E44373C40A9}">
      <dsp:nvSpPr>
        <dsp:cNvPr id="0" name=""/>
        <dsp:cNvSpPr/>
      </dsp:nvSpPr>
      <dsp:spPr>
        <a:xfrm rot="5400000">
          <a:off x="-169068" y="169433"/>
          <a:ext cx="1127124" cy="78898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uk-UA" sz="2200" kern="1200" dirty="0" smtClean="0"/>
            <a:t>2018р</a:t>
          </a:r>
          <a:endParaRPr lang="uk-UA" sz="2200" kern="1200" dirty="0"/>
        </a:p>
      </dsp:txBody>
      <dsp:txXfrm rot="5400000">
        <a:off x="-169068" y="169433"/>
        <a:ext cx="1127124" cy="788987"/>
      </dsp:txXfrm>
    </dsp:sp>
    <dsp:sp modelId="{81FA9601-274D-4E7F-98D2-BD8A016D6F00}">
      <dsp:nvSpPr>
        <dsp:cNvPr id="0" name=""/>
        <dsp:cNvSpPr/>
      </dsp:nvSpPr>
      <dsp:spPr>
        <a:xfrm rot="5400000">
          <a:off x="3064290" y="-2249510"/>
          <a:ext cx="732631" cy="530701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smtClean="0"/>
            <a:t>Кобилянська Ірина -8 клас  - 3 місце</a:t>
          </a:r>
          <a:endParaRPr lang="uk-UA" sz="2000" kern="1200" dirty="0"/>
        </a:p>
        <a:p>
          <a:pPr marL="228600" lvl="1" indent="-228600" algn="l" defTabSz="889000">
            <a:lnSpc>
              <a:spcPct val="90000"/>
            </a:lnSpc>
            <a:spcBef>
              <a:spcPct val="0"/>
            </a:spcBef>
            <a:spcAft>
              <a:spcPct val="15000"/>
            </a:spcAft>
            <a:buChar char="••"/>
          </a:pPr>
          <a:r>
            <a:rPr lang="uk-UA" sz="2000" kern="1200" dirty="0" smtClean="0"/>
            <a:t>Цапун Ірина – 8 кл</a:t>
          </a:r>
          <a:endParaRPr lang="uk-UA" sz="2000" kern="1200" dirty="0"/>
        </a:p>
      </dsp:txBody>
      <dsp:txXfrm rot="5400000">
        <a:off x="3064290" y="-2249510"/>
        <a:ext cx="732631" cy="5307012"/>
      </dsp:txXfrm>
    </dsp:sp>
    <dsp:sp modelId="{A68E2CFD-6617-410B-8C49-13053F815FED}">
      <dsp:nvSpPr>
        <dsp:cNvPr id="0" name=""/>
        <dsp:cNvSpPr/>
      </dsp:nvSpPr>
      <dsp:spPr>
        <a:xfrm rot="5400000">
          <a:off x="-169068" y="1148227"/>
          <a:ext cx="1127124" cy="78898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uk-UA" sz="2200" kern="1200" dirty="0" smtClean="0"/>
            <a:t>2019 </a:t>
          </a:r>
          <a:endParaRPr lang="uk-UA" sz="2200" kern="1200" dirty="0"/>
        </a:p>
      </dsp:txBody>
      <dsp:txXfrm rot="5400000">
        <a:off x="-169068" y="1148227"/>
        <a:ext cx="1127124" cy="788987"/>
      </dsp:txXfrm>
    </dsp:sp>
    <dsp:sp modelId="{E94F37FD-DECF-4924-8CD1-708EDC75EA27}">
      <dsp:nvSpPr>
        <dsp:cNvPr id="0" name=""/>
        <dsp:cNvSpPr/>
      </dsp:nvSpPr>
      <dsp:spPr>
        <a:xfrm rot="5400000">
          <a:off x="3076178" y="-1308031"/>
          <a:ext cx="732631" cy="530701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smtClean="0"/>
            <a:t>Кобилянська Ірина – 9 клас – 5 місце</a:t>
          </a:r>
          <a:endParaRPr lang="uk-UA" sz="2000" kern="1200" dirty="0"/>
        </a:p>
        <a:p>
          <a:pPr marL="228600" lvl="1" indent="-228600" algn="l" defTabSz="889000">
            <a:lnSpc>
              <a:spcPct val="90000"/>
            </a:lnSpc>
            <a:spcBef>
              <a:spcPct val="0"/>
            </a:spcBef>
            <a:spcAft>
              <a:spcPct val="15000"/>
            </a:spcAft>
            <a:buChar char="••"/>
          </a:pPr>
          <a:r>
            <a:rPr lang="uk-UA" sz="2000" kern="1200" dirty="0" smtClean="0"/>
            <a:t>Пашківський Цезар – 7 клас – 4 місце</a:t>
          </a:r>
          <a:endParaRPr lang="uk-UA" sz="2000" kern="1200" dirty="0"/>
        </a:p>
      </dsp:txBody>
      <dsp:txXfrm rot="5400000">
        <a:off x="3076178" y="-1308031"/>
        <a:ext cx="732631" cy="5307012"/>
      </dsp:txXfrm>
    </dsp:sp>
    <dsp:sp modelId="{AC612194-5999-4A2C-8138-AAF1602D074C}">
      <dsp:nvSpPr>
        <dsp:cNvPr id="0" name=""/>
        <dsp:cNvSpPr/>
      </dsp:nvSpPr>
      <dsp:spPr>
        <a:xfrm rot="5400000">
          <a:off x="-169068" y="2126784"/>
          <a:ext cx="1127124" cy="78898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uk-UA" sz="2200" kern="1200" dirty="0" smtClean="0"/>
            <a:t>2020 </a:t>
          </a:r>
          <a:endParaRPr lang="uk-UA" sz="2200" kern="1200" dirty="0"/>
        </a:p>
      </dsp:txBody>
      <dsp:txXfrm rot="5400000">
        <a:off x="-169068" y="2126784"/>
        <a:ext cx="1127124" cy="788987"/>
      </dsp:txXfrm>
    </dsp:sp>
    <dsp:sp modelId="{C3A39EB4-6EBA-4819-B719-18CA0CD9E4C0}">
      <dsp:nvSpPr>
        <dsp:cNvPr id="0" name=""/>
        <dsp:cNvSpPr/>
      </dsp:nvSpPr>
      <dsp:spPr>
        <a:xfrm rot="5400000">
          <a:off x="3076178" y="-329474"/>
          <a:ext cx="732631" cy="530701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smtClean="0"/>
            <a:t>Пашківський Цезар – 7 клас – 5 місце</a:t>
          </a:r>
          <a:endParaRPr lang="uk-UA" sz="2000" kern="1200" dirty="0"/>
        </a:p>
      </dsp:txBody>
      <dsp:txXfrm rot="5400000">
        <a:off x="3076178" y="-329474"/>
        <a:ext cx="732631" cy="5307012"/>
      </dsp:txXfrm>
    </dsp:sp>
    <dsp:sp modelId="{3AD531D2-0A07-4128-9777-83A51C795C87}">
      <dsp:nvSpPr>
        <dsp:cNvPr id="0" name=""/>
        <dsp:cNvSpPr/>
      </dsp:nvSpPr>
      <dsp:spPr>
        <a:xfrm rot="5400000">
          <a:off x="-169068" y="3105342"/>
          <a:ext cx="1127124" cy="78898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uk-UA" sz="2200" kern="1200" dirty="0" smtClean="0"/>
            <a:t>2021</a:t>
          </a:r>
          <a:endParaRPr lang="uk-UA" sz="2200" kern="1200" dirty="0"/>
        </a:p>
      </dsp:txBody>
      <dsp:txXfrm rot="5400000">
        <a:off x="-169068" y="3105342"/>
        <a:ext cx="1127124" cy="788987"/>
      </dsp:txXfrm>
    </dsp:sp>
    <dsp:sp modelId="{BEEA9251-787A-4D29-8513-5CBB47846D03}">
      <dsp:nvSpPr>
        <dsp:cNvPr id="0" name=""/>
        <dsp:cNvSpPr/>
      </dsp:nvSpPr>
      <dsp:spPr>
        <a:xfrm rot="5400000">
          <a:off x="3076178" y="649083"/>
          <a:ext cx="732631" cy="530701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smtClean="0"/>
            <a:t>Пашківський Цезар – 8 клас – 5 місце</a:t>
          </a:r>
          <a:endParaRPr lang="uk-UA" sz="2000" kern="1200" dirty="0"/>
        </a:p>
        <a:p>
          <a:pPr marL="228600" lvl="1" indent="-228600" algn="l" defTabSz="889000">
            <a:lnSpc>
              <a:spcPct val="90000"/>
            </a:lnSpc>
            <a:spcBef>
              <a:spcPct val="0"/>
            </a:spcBef>
            <a:spcAft>
              <a:spcPct val="15000"/>
            </a:spcAft>
            <a:buChar char="••"/>
          </a:pPr>
          <a:endParaRPr lang="uk-UA" sz="2000" kern="1200" dirty="0"/>
        </a:p>
      </dsp:txBody>
      <dsp:txXfrm rot="5400000">
        <a:off x="3076178" y="649083"/>
        <a:ext cx="732631" cy="5307012"/>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0.6335</cdr:x>
      <cdr:y>0.49975</cdr:y>
    </cdr:from>
    <cdr:to>
      <cdr:x>0.643</cdr:x>
      <cdr:y>0.567</cdr:y>
    </cdr:to>
    <cdr:sp macro="" textlink="">
      <cdr:nvSpPr>
        <cdr:cNvPr id="1025" name="Text Box 1"/>
        <cdr:cNvSpPr txBox="1">
          <a:spLocks xmlns:a="http://schemas.openxmlformats.org/drawingml/2006/main" noChangeArrowheads="1"/>
        </cdr:cNvSpPr>
      </cdr:nvSpPr>
      <cdr:spPr bwMode="auto">
        <a:xfrm xmlns:a="http://schemas.openxmlformats.org/drawingml/2006/main">
          <a:off x="3801475" y="2332458"/>
          <a:ext cx="57007" cy="313873"/>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wrap="none" lIns="18288" tIns="22860" rIns="18288" bIns="22860" anchor="ctr" upright="1">
          <a:spAutoFit/>
        </a:bodyPr>
        <a:lstStyle xmlns:a="http://schemas.openxmlformats.org/drawingml/2006/main"/>
        <a:p xmlns:a="http://schemas.openxmlformats.org/drawingml/2006/main">
          <a:pPr algn="ctr" rtl="1">
            <a:defRPr sz="1000"/>
          </a:pPr>
          <a:r>
            <a:rPr lang="uk-UA" sz="975" b="1" i="0" strike="noStrike">
              <a:solidFill>
                <a:srgbClr val="000000"/>
              </a:solidFill>
              <a:latin typeface="Arial Cyr"/>
            </a:rPr>
            <a:t>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9FB6DA-DDB5-442F-9677-57251AA1E06A}" type="datetimeFigureOut">
              <a:rPr lang="uk-UA" smtClean="0"/>
              <a:pPr/>
              <a:t>28.03.2021</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B06E57-9403-4338-B6DC-506D31886D4C}" type="slidenum">
              <a:rPr lang="uk-UA" smtClean="0"/>
              <a:pPr/>
              <a:t>‹#›</a:t>
            </a:fld>
            <a:endParaRPr lang="uk-U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5B106E36-FD25-4E2D-B0AA-010F637433A0}" type="datetimeFigureOut">
              <a:rPr lang="ru-RU" smtClean="0"/>
              <a:pPr/>
              <a:t>28.03.2021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5B106E36-FD25-4E2D-B0AA-010F637433A0}" type="datetimeFigureOut">
              <a:rPr lang="ru-RU" smtClean="0"/>
              <a:pPr/>
              <a:t>28.03.2021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5B106E36-FD25-4E2D-B0AA-010F637433A0}" type="datetimeFigureOut">
              <a:rPr lang="ru-RU" smtClean="0"/>
              <a:pPr/>
              <a:t>28.03.2021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5B106E36-FD25-4E2D-B0AA-010F637433A0}" type="datetimeFigureOut">
              <a:rPr lang="ru-RU" smtClean="0"/>
              <a:pPr/>
              <a:t>28.03.2021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28.03.2021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5B106E36-FD25-4E2D-B0AA-010F637433A0}" type="datetimeFigureOut">
              <a:rPr lang="ru-RU" smtClean="0"/>
              <a:pPr/>
              <a:t>28.03.2021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5B106E36-FD25-4E2D-B0AA-010F637433A0}" type="datetimeFigureOut">
              <a:rPr lang="ru-RU" smtClean="0"/>
              <a:pPr/>
              <a:t>28.03.2021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5B106E36-FD25-4E2D-B0AA-010F637433A0}" type="datetimeFigureOut">
              <a:rPr lang="ru-RU" smtClean="0"/>
              <a:pPr/>
              <a:t>28.03.2021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28.03.2021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28.03.2021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28.03.2021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28.03.2021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1.jpeg"/><Relationship Id="rId5" Type="http://schemas.openxmlformats.org/officeDocument/2006/relationships/diagramQuickStyle" Target="../diagrams/quickStyle2.xml"/><Relationship Id="rId10" Type="http://schemas.openxmlformats.org/officeDocument/2006/relationships/image" Target="../media/image30.jpeg"/><Relationship Id="rId4" Type="http://schemas.openxmlformats.org/officeDocument/2006/relationships/diagramLayout" Target="../diagrams/layout2.xml"/><Relationship Id="rId9"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2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s>
</file>

<file path=ppt/slides/_rels/slide2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chart" Target="../charts/chart1.xml"/><Relationship Id="rId5" Type="http://schemas.openxmlformats.org/officeDocument/2006/relationships/diagramQuickStyle" Target="../diagrams/quickStyle3.xml"/><Relationship Id="rId10" Type="http://schemas.openxmlformats.org/officeDocument/2006/relationships/image" Target="../media/image29.jpeg"/><Relationship Id="rId4" Type="http://schemas.openxmlformats.org/officeDocument/2006/relationships/diagramLayout" Target="../diagrams/layout3.xml"/><Relationship Id="rId9" Type="http://schemas.openxmlformats.org/officeDocument/2006/relationships/image" Target="../media/image68.jpeg"/></Relationships>
</file>

<file path=ppt/slides/_rels/slide24.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71.jpe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70.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69.png"/><Relationship Id="rId5" Type="http://schemas.openxmlformats.org/officeDocument/2006/relationships/diagramQuickStyle" Target="../diagrams/quickStyle4.xml"/><Relationship Id="rId10" Type="http://schemas.openxmlformats.org/officeDocument/2006/relationships/image" Target="../media/image29.jpeg"/><Relationship Id="rId4" Type="http://schemas.openxmlformats.org/officeDocument/2006/relationships/diagramLayout" Target="../diagrams/layout4.xml"/><Relationship Id="rId9" Type="http://schemas.openxmlformats.org/officeDocument/2006/relationships/image" Target="../media/image68.jpeg"/></Relationships>
</file>

<file path=ppt/slides/_rels/slide2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image" Target="../media/image72.png"/><Relationship Id="rId5" Type="http://schemas.openxmlformats.org/officeDocument/2006/relationships/diagramQuickStyle" Target="../diagrams/quickStyle5.xml"/><Relationship Id="rId10" Type="http://schemas.openxmlformats.org/officeDocument/2006/relationships/image" Target="../media/image29.jpeg"/><Relationship Id="rId4" Type="http://schemas.openxmlformats.org/officeDocument/2006/relationships/diagramLayout" Target="../diagrams/layout5.xml"/><Relationship Id="rId9" Type="http://schemas.openxmlformats.org/officeDocument/2006/relationships/image" Target="../media/image68.jpe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jpeg"/><Relationship Id="rId5" Type="http://schemas.microsoft.com/office/2007/relationships/hdphoto" Target="../media/hdphoto1.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6.jpe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1\Desktop\Людмила Петрівна\фони\bdcebe3c59c70761b37202dbafc320d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ctrTitle"/>
          </p:nvPr>
        </p:nvSpPr>
        <p:spPr>
          <a:xfrm rot="20472767">
            <a:off x="685800" y="1916833"/>
            <a:ext cx="7486600" cy="2160240"/>
          </a:xfrm>
        </p:spPr>
        <p:txBody>
          <a:bodyPr>
            <a:normAutofit fontScale="90000"/>
          </a:bodyPr>
          <a:lstStyle/>
          <a:p>
            <a:r>
              <a:rPr lang="uk-UA" b="1" dirty="0" smtClean="0">
                <a:solidFill>
                  <a:schemeClr val="bg1">
                    <a:lumMod val="75000"/>
                  </a:schemeClr>
                </a:solidFill>
              </a:rPr>
              <a:t>Портфоліо </a:t>
            </a:r>
            <a:br>
              <a:rPr lang="uk-UA" b="1" dirty="0" smtClean="0">
                <a:solidFill>
                  <a:schemeClr val="bg1">
                    <a:lumMod val="75000"/>
                  </a:schemeClr>
                </a:solidFill>
              </a:rPr>
            </a:br>
            <a:r>
              <a:rPr lang="uk-UA" b="1" dirty="0" smtClean="0">
                <a:solidFill>
                  <a:schemeClr val="bg1">
                    <a:lumMod val="75000"/>
                  </a:schemeClr>
                </a:solidFill>
              </a:rPr>
              <a:t>вчителя математики</a:t>
            </a:r>
            <a:br>
              <a:rPr lang="uk-UA" b="1" dirty="0" smtClean="0">
                <a:solidFill>
                  <a:schemeClr val="bg1">
                    <a:lumMod val="75000"/>
                  </a:schemeClr>
                </a:solidFill>
              </a:rPr>
            </a:br>
            <a:r>
              <a:rPr lang="uk-UA" b="1" dirty="0" smtClean="0">
                <a:solidFill>
                  <a:schemeClr val="bg1">
                    <a:lumMod val="75000"/>
                  </a:schemeClr>
                </a:solidFill>
              </a:rPr>
              <a:t>Новозаводської ЗОШ І – ІІІ ступенів</a:t>
            </a:r>
            <a:endParaRPr lang="uk-UA" b="1" dirty="0">
              <a:solidFill>
                <a:schemeClr val="bg1">
                  <a:lumMod val="75000"/>
                </a:schemeClr>
              </a:solidFill>
            </a:endParaRPr>
          </a:p>
        </p:txBody>
      </p:sp>
      <p:sp>
        <p:nvSpPr>
          <p:cNvPr id="3" name="Подзаголовок 2"/>
          <p:cNvSpPr>
            <a:spLocks noGrp="1"/>
          </p:cNvSpPr>
          <p:nvPr>
            <p:ph type="subTitle" idx="1"/>
          </p:nvPr>
        </p:nvSpPr>
        <p:spPr>
          <a:xfrm rot="20450435">
            <a:off x="1371600" y="4221088"/>
            <a:ext cx="6400800" cy="1417712"/>
          </a:xfrm>
        </p:spPr>
        <p:txBody>
          <a:bodyPr>
            <a:normAutofit/>
          </a:bodyPr>
          <a:lstStyle/>
          <a:p>
            <a:r>
              <a:rPr lang="uk-UA" sz="3600" b="1" dirty="0" smtClean="0">
                <a:solidFill>
                  <a:srgbClr val="FFC000"/>
                </a:solidFill>
              </a:rPr>
              <a:t>Галицької Людмили Петрівни</a:t>
            </a:r>
            <a:endParaRPr lang="uk-UA" sz="3600" b="1" dirty="0">
              <a:solidFill>
                <a:srgbClr val="FFC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0637" y="0"/>
            <a:ext cx="9164637" cy="6872288"/>
          </a:xfrm>
          <a:prstGeom prst="rect">
            <a:avLst/>
          </a:prstGeom>
          <a:noFill/>
          <a:ln w="9525">
            <a:noFill/>
            <a:miter lim="800000"/>
            <a:headEnd/>
            <a:tailEnd/>
          </a:ln>
        </p:spPr>
      </p:pic>
      <p:sp>
        <p:nvSpPr>
          <p:cNvPr id="4" name="Прямоугольник с двумя скругленными противолежащими углами 3"/>
          <p:cNvSpPr/>
          <p:nvPr/>
        </p:nvSpPr>
        <p:spPr>
          <a:xfrm>
            <a:off x="755576" y="404664"/>
            <a:ext cx="6768752" cy="1368152"/>
          </a:xfrm>
          <a:prstGeom prst="round2Diag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dirty="0" smtClean="0">
                <a:solidFill>
                  <a:srgbClr val="C00000"/>
                </a:solidFill>
              </a:rPr>
              <a:t>Активно впроваджую в практику</a:t>
            </a:r>
          </a:p>
          <a:p>
            <a:pPr algn="ctr"/>
            <a:endParaRPr lang="uk-UA" sz="3200" dirty="0">
              <a:solidFill>
                <a:srgbClr val="C00000"/>
              </a:solidFill>
            </a:endParaRPr>
          </a:p>
        </p:txBody>
      </p:sp>
      <p:sp>
        <p:nvSpPr>
          <p:cNvPr id="5" name="Прямоугольник 4"/>
          <p:cNvSpPr/>
          <p:nvPr/>
        </p:nvSpPr>
        <p:spPr>
          <a:xfrm>
            <a:off x="2627784" y="1196752"/>
            <a:ext cx="3474028" cy="369332"/>
          </a:xfrm>
          <a:prstGeom prst="rect">
            <a:avLst/>
          </a:prstGeom>
        </p:spPr>
        <p:txBody>
          <a:bodyPr wrap="none">
            <a:spAutoFit/>
          </a:bodyPr>
          <a:lstStyle/>
          <a:p>
            <a:r>
              <a:rPr lang="uk-UA" b="1" spc="50" dirty="0" smtClean="0">
                <a:ln w="10541" cmpd="sng">
                  <a:solidFill>
                    <a:schemeClr val="accent1">
                      <a:shade val="88000"/>
                      <a:satMod val="110000"/>
                    </a:schemeClr>
                  </a:solidFill>
                  <a:prstDash val="solid"/>
                </a:ln>
                <a:solidFill>
                  <a:srgbClr val="C00000"/>
                </a:solidFill>
                <a:latin typeface="Arial Black" pitchFamily="34" charset="0"/>
                <a:cs typeface="Arial" pitchFamily="34" charset="0"/>
              </a:rPr>
              <a:t>ТЕХНОЛОГІЇ НАВЧАННЯ</a:t>
            </a:r>
            <a:endParaRPr lang="uk-UA" dirty="0">
              <a:solidFill>
                <a:srgbClr val="C00000"/>
              </a:solidFill>
              <a:latin typeface="Arial Black" pitchFamily="34" charset="0"/>
            </a:endParaRPr>
          </a:p>
        </p:txBody>
      </p:sp>
      <p:sp>
        <p:nvSpPr>
          <p:cNvPr id="7" name="Arc 17"/>
          <p:cNvSpPr>
            <a:spLocks/>
          </p:cNvSpPr>
          <p:nvPr/>
        </p:nvSpPr>
        <p:spPr bwMode="gray">
          <a:xfrm>
            <a:off x="0" y="4422775"/>
            <a:ext cx="2438400" cy="24352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accent6">
              <a:lumMod val="60000"/>
              <a:lumOff val="40000"/>
            </a:schemeClr>
          </a:solidFill>
          <a:ln w="9525">
            <a:solidFill>
              <a:schemeClr val="accent1"/>
            </a:solidFill>
            <a:round/>
            <a:headEnd/>
            <a:tailEnd/>
          </a:ln>
          <a:effectLst/>
          <a:extLst/>
        </p:spPr>
        <p:txBody>
          <a:bodyPr wrap="none" anchor="ctr"/>
          <a:lstStyle/>
          <a:p>
            <a:endParaRPr lang="uk-UA"/>
          </a:p>
        </p:txBody>
      </p:sp>
      <p:grpSp>
        <p:nvGrpSpPr>
          <p:cNvPr id="8" name="Group 45"/>
          <p:cNvGrpSpPr>
            <a:grpSpLocks/>
          </p:cNvGrpSpPr>
          <p:nvPr/>
        </p:nvGrpSpPr>
        <p:grpSpPr bwMode="auto">
          <a:xfrm>
            <a:off x="304800" y="4495800"/>
            <a:ext cx="1752600" cy="1958975"/>
            <a:chOff x="482" y="1851"/>
            <a:chExt cx="860" cy="796"/>
          </a:xfrm>
        </p:grpSpPr>
        <p:sp>
          <p:nvSpPr>
            <p:cNvPr id="9" name="Freeform 46"/>
            <p:cNvSpPr>
              <a:spLocks/>
            </p:cNvSpPr>
            <p:nvPr/>
          </p:nvSpPr>
          <p:spPr bwMode="gray">
            <a:xfrm>
              <a:off x="567" y="2464"/>
              <a:ext cx="335" cy="173"/>
            </a:xfrm>
            <a:custGeom>
              <a:avLst/>
              <a:gdLst>
                <a:gd name="T0" fmla="*/ 0 w 335"/>
                <a:gd name="T1" fmla="*/ 166 h 173"/>
                <a:gd name="T2" fmla="*/ 58 w 335"/>
                <a:gd name="T3" fmla="*/ 173 h 173"/>
                <a:gd name="T4" fmla="*/ 297 w 335"/>
                <a:gd name="T5" fmla="*/ 32 h 173"/>
                <a:gd name="T6" fmla="*/ 289 w 335"/>
                <a:gd name="T7" fmla="*/ 8 h 173"/>
                <a:gd name="T8" fmla="*/ 223 w 335"/>
                <a:gd name="T9" fmla="*/ 26 h 173"/>
                <a:gd name="T10" fmla="*/ 0 w 335"/>
                <a:gd name="T11" fmla="*/ 166 h 1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5" h="173">
                  <a:moveTo>
                    <a:pt x="0" y="166"/>
                  </a:moveTo>
                  <a:lnTo>
                    <a:pt x="58" y="173"/>
                  </a:lnTo>
                  <a:lnTo>
                    <a:pt x="297" y="32"/>
                  </a:lnTo>
                  <a:cubicBezTo>
                    <a:pt x="335" y="5"/>
                    <a:pt x="301" y="9"/>
                    <a:pt x="289" y="8"/>
                  </a:cubicBezTo>
                  <a:cubicBezTo>
                    <a:pt x="277" y="7"/>
                    <a:pt x="271" y="0"/>
                    <a:pt x="223" y="26"/>
                  </a:cubicBezTo>
                  <a:lnTo>
                    <a:pt x="0" y="166"/>
                  </a:lnTo>
                  <a:close/>
                </a:path>
              </a:pathLst>
            </a:custGeom>
            <a:gradFill rotWithShape="1">
              <a:gsLst>
                <a:gs pos="0">
                  <a:srgbClr val="181818">
                    <a:alpha val="0"/>
                  </a:srgbClr>
                </a:gs>
                <a:gs pos="100000">
                  <a:srgbClr val="1C1C1C"/>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uk-UA"/>
            </a:p>
          </p:txBody>
        </p:sp>
        <p:sp>
          <p:nvSpPr>
            <p:cNvPr id="10" name="Freeform 47"/>
            <p:cNvSpPr>
              <a:spLocks/>
            </p:cNvSpPr>
            <p:nvPr/>
          </p:nvSpPr>
          <p:spPr bwMode="gray">
            <a:xfrm>
              <a:off x="797" y="2401"/>
              <a:ext cx="367" cy="170"/>
            </a:xfrm>
            <a:custGeom>
              <a:avLst/>
              <a:gdLst>
                <a:gd name="T0" fmla="*/ 0 w 367"/>
                <a:gd name="T1" fmla="*/ 158 h 170"/>
                <a:gd name="T2" fmla="*/ 80 w 367"/>
                <a:gd name="T3" fmla="*/ 170 h 170"/>
                <a:gd name="T4" fmla="*/ 332 w 367"/>
                <a:gd name="T5" fmla="*/ 37 h 170"/>
                <a:gd name="T6" fmla="*/ 292 w 367"/>
                <a:gd name="T7" fmla="*/ 1 h 170"/>
                <a:gd name="T8" fmla="*/ 230 w 367"/>
                <a:gd name="T9" fmla="*/ 29 h 170"/>
                <a:gd name="T10" fmla="*/ 0 w 367"/>
                <a:gd name="T11" fmla="*/ 158 h 1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7" h="170">
                  <a:moveTo>
                    <a:pt x="0" y="158"/>
                  </a:moveTo>
                  <a:lnTo>
                    <a:pt x="80" y="170"/>
                  </a:lnTo>
                  <a:lnTo>
                    <a:pt x="332" y="37"/>
                  </a:lnTo>
                  <a:cubicBezTo>
                    <a:pt x="367" y="9"/>
                    <a:pt x="309" y="2"/>
                    <a:pt x="292" y="1"/>
                  </a:cubicBezTo>
                  <a:cubicBezTo>
                    <a:pt x="280" y="0"/>
                    <a:pt x="279" y="3"/>
                    <a:pt x="230" y="29"/>
                  </a:cubicBezTo>
                  <a:lnTo>
                    <a:pt x="0" y="158"/>
                  </a:lnTo>
                  <a:close/>
                </a:path>
              </a:pathLst>
            </a:custGeom>
            <a:gradFill rotWithShape="1">
              <a:gsLst>
                <a:gs pos="0">
                  <a:srgbClr val="181818">
                    <a:alpha val="0"/>
                  </a:srgbClr>
                </a:gs>
                <a:gs pos="100000">
                  <a:srgbClr val="1C1C1C"/>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uk-UA"/>
            </a:p>
          </p:txBody>
        </p:sp>
        <p:sp>
          <p:nvSpPr>
            <p:cNvPr id="11" name="Freeform 48"/>
            <p:cNvSpPr>
              <a:spLocks/>
            </p:cNvSpPr>
            <p:nvPr/>
          </p:nvSpPr>
          <p:spPr bwMode="gray">
            <a:xfrm>
              <a:off x="1035" y="2504"/>
              <a:ext cx="307" cy="143"/>
            </a:xfrm>
            <a:custGeom>
              <a:avLst/>
              <a:gdLst>
                <a:gd name="T0" fmla="*/ 0 w 307"/>
                <a:gd name="T1" fmla="*/ 134 h 143"/>
                <a:gd name="T2" fmla="*/ 66 w 307"/>
                <a:gd name="T3" fmla="*/ 143 h 143"/>
                <a:gd name="T4" fmla="*/ 282 w 307"/>
                <a:gd name="T5" fmla="*/ 35 h 143"/>
                <a:gd name="T6" fmla="*/ 219 w 307"/>
                <a:gd name="T7" fmla="*/ 17 h 143"/>
                <a:gd name="T8" fmla="*/ 0 w 307"/>
                <a:gd name="T9" fmla="*/ 134 h 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7" h="143">
                  <a:moveTo>
                    <a:pt x="0" y="134"/>
                  </a:moveTo>
                  <a:lnTo>
                    <a:pt x="66" y="143"/>
                  </a:lnTo>
                  <a:lnTo>
                    <a:pt x="282" y="35"/>
                  </a:lnTo>
                  <a:cubicBezTo>
                    <a:pt x="307" y="14"/>
                    <a:pt x="266" y="0"/>
                    <a:pt x="219" y="17"/>
                  </a:cubicBezTo>
                  <a:lnTo>
                    <a:pt x="0" y="134"/>
                  </a:lnTo>
                  <a:close/>
                </a:path>
              </a:pathLst>
            </a:custGeom>
            <a:gradFill rotWithShape="1">
              <a:gsLst>
                <a:gs pos="0">
                  <a:srgbClr val="181818">
                    <a:alpha val="0"/>
                  </a:srgbClr>
                </a:gs>
                <a:gs pos="100000">
                  <a:srgbClr val="1C1C1C"/>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uk-UA"/>
            </a:p>
          </p:txBody>
        </p:sp>
        <p:sp>
          <p:nvSpPr>
            <p:cNvPr id="12" name="Freeform 49"/>
            <p:cNvSpPr>
              <a:spLocks/>
            </p:cNvSpPr>
            <p:nvPr/>
          </p:nvSpPr>
          <p:spPr bwMode="gray">
            <a:xfrm>
              <a:off x="482" y="2066"/>
              <a:ext cx="224" cy="569"/>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67676"/>
                </a:gs>
              </a:gsLst>
              <a:lin ang="5400000" scaled="1"/>
            </a:gradFill>
            <a:ln w="9525">
              <a:round/>
              <a:headEnd/>
              <a:tailEnd/>
            </a:ln>
            <a:effectLst/>
            <a:scene3d>
              <a:camera prst="legacyPerspectiveTopRight">
                <a:rot lat="0" lon="899994" rev="0"/>
              </a:camera>
              <a:lightRig rig="legacyFlat1" dir="t"/>
            </a:scene3d>
            <a:sp3d extrusionH="36500" prstMaterial="legacyMetal">
              <a:bevelT w="13500" h="13500" prst="angle"/>
              <a:bevelB w="13500" h="13500" prst="angle"/>
              <a:extrusionClr>
                <a:srgbClr val="333333"/>
              </a:extrusionClr>
            </a:sp3d>
            <a:extLst>
              <a:ext uri="{AF507438-7753-43E0-B8FC-AC1667EBCBE1}">
                <a14:hiddenEffects xmlns="" xmlns:a14="http://schemas.microsoft.com/office/drawing/2010/main">
                  <a:effectLst>
                    <a:outerShdw sy="50000" rotWithShape="0">
                      <a:srgbClr val="1C1C1C">
                        <a:alpha val="50000"/>
                      </a:srgbClr>
                    </a:outerShdw>
                  </a:effectLst>
                </a14:hiddenEffects>
              </a:ext>
            </a:extLst>
          </p:spPr>
          <p:txBody>
            <a:bodyPr>
              <a:flatTx/>
            </a:bodyPr>
            <a:lstStyle/>
            <a:p>
              <a:endParaRPr lang="uk-UA"/>
            </a:p>
          </p:txBody>
        </p:sp>
        <p:sp>
          <p:nvSpPr>
            <p:cNvPr id="13" name="Freeform 50"/>
            <p:cNvSpPr>
              <a:spLocks/>
            </p:cNvSpPr>
            <p:nvPr/>
          </p:nvSpPr>
          <p:spPr bwMode="gray">
            <a:xfrm>
              <a:off x="698" y="1851"/>
              <a:ext cx="282" cy="716"/>
            </a:xfrm>
            <a:custGeom>
              <a:avLst/>
              <a:gdLst>
                <a:gd name="T0" fmla="*/ 6501 w 224"/>
                <a:gd name="T1" fmla="*/ 6302 h 569"/>
                <a:gd name="T2" fmla="*/ 4645 w 224"/>
                <a:gd name="T3" fmla="*/ 3116 h 569"/>
                <a:gd name="T4" fmla="*/ 7580 w 224"/>
                <a:gd name="T5" fmla="*/ 1 h 569"/>
                <a:gd name="T6" fmla="*/ 10775 w 224"/>
                <a:gd name="T7" fmla="*/ 3244 h 569"/>
                <a:gd name="T8" fmla="*/ 8524 w 224"/>
                <a:gd name="T9" fmla="*/ 6302 h 569"/>
                <a:gd name="T10" fmla="*/ 8460 w 224"/>
                <a:gd name="T11" fmla="*/ 7754 h 569"/>
                <a:gd name="T12" fmla="*/ 13180 w 224"/>
                <a:gd name="T13" fmla="*/ 9053 h 569"/>
                <a:gd name="T14" fmla="*/ 13949 w 224"/>
                <a:gd name="T15" fmla="*/ 12750 h 569"/>
                <a:gd name="T16" fmla="*/ 13711 w 224"/>
                <a:gd name="T17" fmla="*/ 20068 h 569"/>
                <a:gd name="T18" fmla="*/ 13180 w 224"/>
                <a:gd name="T19" fmla="*/ 22820 h 569"/>
                <a:gd name="T20" fmla="*/ 12407 w 224"/>
                <a:gd name="T21" fmla="*/ 19296 h 569"/>
                <a:gd name="T22" fmla="*/ 11811 w 224"/>
                <a:gd name="T23" fmla="*/ 12649 h 569"/>
                <a:gd name="T24" fmla="*/ 10731 w 224"/>
                <a:gd name="T25" fmla="*/ 20068 h 569"/>
                <a:gd name="T26" fmla="*/ 9061 w 224"/>
                <a:gd name="T27" fmla="*/ 35634 h 569"/>
                <a:gd name="T28" fmla="*/ 4877 w 224"/>
                <a:gd name="T29" fmla="*/ 35376 h 569"/>
                <a:gd name="T30" fmla="*/ 3130 w 224"/>
                <a:gd name="T31" fmla="*/ 20360 h 569"/>
                <a:gd name="T32" fmla="*/ 2094 w 224"/>
                <a:gd name="T33" fmla="*/ 13035 h 569"/>
                <a:gd name="T34" fmla="*/ 1542 w 224"/>
                <a:gd name="T35" fmla="*/ 19413 h 569"/>
                <a:gd name="T36" fmla="*/ 758 w 224"/>
                <a:gd name="T37" fmla="*/ 22820 h 569"/>
                <a:gd name="T38" fmla="*/ 1 w 224"/>
                <a:gd name="T39" fmla="*/ 19103 h 569"/>
                <a:gd name="T40" fmla="*/ 465 w 224"/>
                <a:gd name="T41" fmla="*/ 11528 h 569"/>
                <a:gd name="T42" fmla="*/ 1469 w 224"/>
                <a:gd name="T43" fmla="*/ 8733 h 569"/>
                <a:gd name="T44" fmla="*/ 6413 w 224"/>
                <a:gd name="T45" fmla="*/ 7754 h 569"/>
                <a:gd name="T46" fmla="*/ 6501 w 224"/>
                <a:gd name="T47" fmla="*/ 6302 h 5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67676"/>
                </a:gs>
              </a:gsLst>
              <a:lin ang="5400000" scaled="1"/>
            </a:gradFill>
            <a:ln w="9525">
              <a:round/>
              <a:headEnd/>
              <a:tailEnd/>
            </a:ln>
            <a:effectLst/>
            <a:scene3d>
              <a:camera prst="legacyPerspectiveTopRight">
                <a:rot lat="0" lon="899994" rev="0"/>
              </a:camera>
              <a:lightRig rig="legacyFlat1" dir="t"/>
            </a:scene3d>
            <a:sp3d extrusionH="36500" prstMaterial="legacyMetal">
              <a:bevelT w="13500" h="13500" prst="angle"/>
              <a:bevelB w="13500" h="13500" prst="angle"/>
              <a:extrusionClr>
                <a:srgbClr val="333333"/>
              </a:extrusionClr>
            </a:sp3d>
            <a:extLst>
              <a:ext uri="{AF507438-7753-43E0-B8FC-AC1667EBCBE1}">
                <a14:hiddenEffects xmlns="" xmlns:a14="http://schemas.microsoft.com/office/drawing/2010/main">
                  <a:effectLst>
                    <a:outerShdw sy="50000" rotWithShape="0">
                      <a:srgbClr val="1C1C1C">
                        <a:alpha val="50000"/>
                      </a:srgbClr>
                    </a:outerShdw>
                  </a:effectLst>
                </a14:hiddenEffects>
              </a:ext>
            </a:extLst>
          </p:spPr>
          <p:txBody>
            <a:bodyPr>
              <a:flatTx/>
            </a:bodyPr>
            <a:lstStyle/>
            <a:p>
              <a:endParaRPr lang="uk-UA"/>
            </a:p>
          </p:txBody>
        </p:sp>
        <p:sp>
          <p:nvSpPr>
            <p:cNvPr id="14" name="Freeform 51"/>
            <p:cNvSpPr>
              <a:spLocks/>
            </p:cNvSpPr>
            <p:nvPr/>
          </p:nvSpPr>
          <p:spPr bwMode="gray">
            <a:xfrm>
              <a:off x="956" y="2078"/>
              <a:ext cx="224" cy="569"/>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67676"/>
                </a:gs>
              </a:gsLst>
              <a:lin ang="5400000" scaled="1"/>
            </a:gradFill>
            <a:ln w="9525">
              <a:round/>
              <a:headEnd/>
              <a:tailEnd/>
            </a:ln>
            <a:effectLst/>
            <a:scene3d>
              <a:camera prst="legacyPerspectiveTopRight">
                <a:rot lat="0" lon="899994" rev="0"/>
              </a:camera>
              <a:lightRig rig="legacyFlat1" dir="t"/>
            </a:scene3d>
            <a:sp3d extrusionH="36500" prstMaterial="legacyMetal">
              <a:bevelT w="13500" h="13500" prst="angle"/>
              <a:bevelB w="13500" h="13500" prst="angle"/>
              <a:extrusionClr>
                <a:srgbClr val="333333"/>
              </a:extrusionClr>
            </a:sp3d>
            <a:extLst>
              <a:ext uri="{AF507438-7753-43E0-B8FC-AC1667EBCBE1}">
                <a14:hiddenEffects xmlns="" xmlns:a14="http://schemas.microsoft.com/office/drawing/2010/main">
                  <a:effectLst>
                    <a:outerShdw sy="50000" rotWithShape="0">
                      <a:srgbClr val="1C1C1C">
                        <a:alpha val="50000"/>
                      </a:srgbClr>
                    </a:outerShdw>
                  </a:effectLst>
                </a14:hiddenEffects>
              </a:ext>
            </a:extLst>
          </p:spPr>
          <p:txBody>
            <a:bodyPr>
              <a:flatTx/>
            </a:bodyPr>
            <a:lstStyle/>
            <a:p>
              <a:endParaRPr lang="uk-UA"/>
            </a:p>
          </p:txBody>
        </p:sp>
      </p:grpSp>
      <p:cxnSp>
        <p:nvCxnSpPr>
          <p:cNvPr id="25" name="Прямая со стрелкой 24"/>
          <p:cNvCxnSpPr/>
          <p:nvPr/>
        </p:nvCxnSpPr>
        <p:spPr>
          <a:xfrm flipV="1">
            <a:off x="0" y="2708920"/>
            <a:ext cx="1043608" cy="17281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flipV="1">
            <a:off x="539552" y="3212976"/>
            <a:ext cx="1368152" cy="14401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Oval 41"/>
          <p:cNvSpPr>
            <a:spLocks noChangeArrowheads="1"/>
          </p:cNvSpPr>
          <p:nvPr/>
        </p:nvSpPr>
        <p:spPr bwMode="gray">
          <a:xfrm>
            <a:off x="827584" y="1916832"/>
            <a:ext cx="730250" cy="730250"/>
          </a:xfrm>
          <a:prstGeom prst="ellipse">
            <a:avLst/>
          </a:prstGeom>
          <a:solidFill>
            <a:schemeClr val="bg2">
              <a:lumMod val="90000"/>
            </a:schemeClr>
          </a:solidFill>
          <a:ln w="9525">
            <a:solidFill>
              <a:srgbClr val="FEFFFF"/>
            </a:solidFill>
            <a:round/>
            <a:headEnd/>
            <a:tailEnd/>
          </a:ln>
          <a:effectLst>
            <a:outerShdw dist="35921" dir="2700000" algn="ctr" rotWithShape="0">
              <a:srgbClr val="080808">
                <a:alpha val="50000"/>
              </a:srgbClr>
            </a:outerShdw>
          </a:effectLst>
        </p:spPr>
        <p:txBody>
          <a:bodyPr wrap="none" anchor="ctr"/>
          <a:lstStyle/>
          <a:p>
            <a:pPr fontAlgn="auto">
              <a:spcBef>
                <a:spcPts val="0"/>
              </a:spcBef>
              <a:spcAft>
                <a:spcPts val="0"/>
              </a:spcAft>
              <a:defRPr/>
            </a:pPr>
            <a:endParaRPr lang="ru-RU" dirty="0">
              <a:solidFill>
                <a:prstClr val="black"/>
              </a:solidFill>
              <a:latin typeface="Verdana"/>
              <a:cs typeface="+mn-cs"/>
            </a:endParaRPr>
          </a:p>
        </p:txBody>
      </p:sp>
      <p:sp>
        <p:nvSpPr>
          <p:cNvPr id="28" name="Oval 41"/>
          <p:cNvSpPr>
            <a:spLocks noChangeArrowheads="1"/>
          </p:cNvSpPr>
          <p:nvPr/>
        </p:nvSpPr>
        <p:spPr bwMode="gray">
          <a:xfrm>
            <a:off x="1835696" y="2636912"/>
            <a:ext cx="730250" cy="730250"/>
          </a:xfrm>
          <a:prstGeom prst="ellipse">
            <a:avLst/>
          </a:prstGeom>
          <a:solidFill>
            <a:schemeClr val="bg2">
              <a:lumMod val="90000"/>
            </a:schemeClr>
          </a:solidFill>
          <a:ln w="9525">
            <a:solidFill>
              <a:srgbClr val="FEFFFF"/>
            </a:solidFill>
            <a:round/>
            <a:headEnd/>
            <a:tailEnd/>
          </a:ln>
          <a:effectLst>
            <a:outerShdw dist="35921" dir="2700000" algn="ctr" rotWithShape="0">
              <a:srgbClr val="080808">
                <a:alpha val="50000"/>
              </a:srgbClr>
            </a:outerShdw>
          </a:effectLst>
        </p:spPr>
        <p:txBody>
          <a:bodyPr wrap="none" anchor="ctr"/>
          <a:lstStyle/>
          <a:p>
            <a:pPr fontAlgn="auto">
              <a:spcBef>
                <a:spcPts val="0"/>
              </a:spcBef>
              <a:spcAft>
                <a:spcPts val="0"/>
              </a:spcAft>
              <a:defRPr/>
            </a:pPr>
            <a:endParaRPr lang="ru-RU" dirty="0">
              <a:solidFill>
                <a:prstClr val="black"/>
              </a:solidFill>
              <a:latin typeface="Verdana"/>
              <a:cs typeface="+mn-cs"/>
            </a:endParaRPr>
          </a:p>
        </p:txBody>
      </p:sp>
      <p:sp>
        <p:nvSpPr>
          <p:cNvPr id="32" name="Прямоугольник 31"/>
          <p:cNvSpPr/>
          <p:nvPr/>
        </p:nvSpPr>
        <p:spPr>
          <a:xfrm>
            <a:off x="1907704" y="1988840"/>
            <a:ext cx="3389326" cy="300082"/>
          </a:xfrm>
          <a:prstGeom prst="rect">
            <a:avLst/>
          </a:prstGeom>
        </p:spPr>
        <p:txBody>
          <a:bodyPr wrap="none">
            <a:spAutoFit/>
          </a:bodyPr>
          <a:lstStyle/>
          <a:p>
            <a:pPr>
              <a:lnSpc>
                <a:spcPct val="75000"/>
              </a:lnSpc>
            </a:pPr>
            <a:r>
              <a:rPr lang="ru-RU" b="1" dirty="0" smtClean="0">
                <a:solidFill>
                  <a:schemeClr val="bg1"/>
                </a:solidFill>
                <a:latin typeface="Arial" charset="0"/>
              </a:rPr>
              <a:t>ПРОБЛЕМНОГО НАВЧАННЯ</a:t>
            </a:r>
            <a:endParaRPr lang="ru-RU" b="1" dirty="0">
              <a:solidFill>
                <a:schemeClr val="bg1"/>
              </a:solidFill>
              <a:latin typeface="Arial" charset="0"/>
            </a:endParaRPr>
          </a:p>
        </p:txBody>
      </p:sp>
      <p:sp>
        <p:nvSpPr>
          <p:cNvPr id="33" name="Прямоугольник 32"/>
          <p:cNvSpPr/>
          <p:nvPr/>
        </p:nvSpPr>
        <p:spPr>
          <a:xfrm>
            <a:off x="2627784" y="2852936"/>
            <a:ext cx="4474686" cy="300082"/>
          </a:xfrm>
          <a:prstGeom prst="rect">
            <a:avLst/>
          </a:prstGeom>
        </p:spPr>
        <p:txBody>
          <a:bodyPr wrap="none">
            <a:spAutoFit/>
          </a:bodyPr>
          <a:lstStyle/>
          <a:p>
            <a:pPr>
              <a:lnSpc>
                <a:spcPct val="75000"/>
              </a:lnSpc>
            </a:pPr>
            <a:r>
              <a:rPr lang="uk-UA" b="1" dirty="0" smtClean="0">
                <a:solidFill>
                  <a:schemeClr val="bg1"/>
                </a:solidFill>
                <a:latin typeface="Arial" charset="0"/>
              </a:rPr>
              <a:t>РОЗВИТКУ КРИТИЧНОГО МИСЛЕННЯ</a:t>
            </a:r>
            <a:endParaRPr lang="uk-UA" b="1" dirty="0">
              <a:solidFill>
                <a:schemeClr val="bg1"/>
              </a:solidFill>
              <a:latin typeface="Arial" charset="0"/>
            </a:endParaRPr>
          </a:p>
        </p:txBody>
      </p:sp>
      <p:sp>
        <p:nvSpPr>
          <p:cNvPr id="34" name="Oval 41"/>
          <p:cNvSpPr>
            <a:spLocks noChangeArrowheads="1"/>
          </p:cNvSpPr>
          <p:nvPr/>
        </p:nvSpPr>
        <p:spPr bwMode="gray">
          <a:xfrm>
            <a:off x="2627784" y="3429000"/>
            <a:ext cx="730250" cy="730250"/>
          </a:xfrm>
          <a:prstGeom prst="ellipse">
            <a:avLst/>
          </a:prstGeom>
          <a:solidFill>
            <a:schemeClr val="tx2">
              <a:lumMod val="40000"/>
              <a:lumOff val="60000"/>
            </a:schemeClr>
          </a:solidFill>
          <a:ln w="9525">
            <a:solidFill>
              <a:srgbClr val="FEFFFF"/>
            </a:solidFill>
            <a:round/>
            <a:headEnd/>
            <a:tailEnd/>
          </a:ln>
          <a:effectLst>
            <a:outerShdw dist="35921" dir="2700000" algn="ctr" rotWithShape="0">
              <a:srgbClr val="080808">
                <a:alpha val="50000"/>
              </a:srgbClr>
            </a:outerShdw>
          </a:effectLst>
        </p:spPr>
        <p:txBody>
          <a:bodyPr wrap="none" anchor="ctr"/>
          <a:lstStyle/>
          <a:p>
            <a:pPr fontAlgn="auto">
              <a:spcBef>
                <a:spcPts val="0"/>
              </a:spcBef>
              <a:spcAft>
                <a:spcPts val="0"/>
              </a:spcAft>
              <a:defRPr/>
            </a:pPr>
            <a:endParaRPr lang="ru-RU" dirty="0">
              <a:solidFill>
                <a:prstClr val="black"/>
              </a:solidFill>
              <a:latin typeface="Verdana"/>
              <a:cs typeface="+mn-cs"/>
            </a:endParaRPr>
          </a:p>
        </p:txBody>
      </p:sp>
      <p:sp>
        <p:nvSpPr>
          <p:cNvPr id="35" name="Прямоугольник 34"/>
          <p:cNvSpPr/>
          <p:nvPr/>
        </p:nvSpPr>
        <p:spPr>
          <a:xfrm>
            <a:off x="3779912" y="3501008"/>
            <a:ext cx="1364028" cy="300723"/>
          </a:xfrm>
          <a:prstGeom prst="rect">
            <a:avLst/>
          </a:prstGeom>
        </p:spPr>
        <p:txBody>
          <a:bodyPr wrap="none">
            <a:spAutoFit/>
          </a:bodyPr>
          <a:lstStyle/>
          <a:p>
            <a:pPr>
              <a:lnSpc>
                <a:spcPct val="75000"/>
              </a:lnSpc>
            </a:pPr>
            <a:r>
              <a:rPr lang="uk-UA" b="1" dirty="0" smtClean="0">
                <a:solidFill>
                  <a:schemeClr val="bg1"/>
                </a:solidFill>
                <a:latin typeface="Arial" charset="0"/>
              </a:rPr>
              <a:t>ПРОЄКТНІ</a:t>
            </a:r>
            <a:endParaRPr lang="en-US" b="1" dirty="0">
              <a:solidFill>
                <a:schemeClr val="bg1"/>
              </a:solidFill>
              <a:latin typeface="Arial" charset="0"/>
            </a:endParaRPr>
          </a:p>
        </p:txBody>
      </p:sp>
      <p:sp>
        <p:nvSpPr>
          <p:cNvPr id="36" name="Oval 41"/>
          <p:cNvSpPr>
            <a:spLocks noChangeArrowheads="1"/>
          </p:cNvSpPr>
          <p:nvPr/>
        </p:nvSpPr>
        <p:spPr bwMode="gray">
          <a:xfrm>
            <a:off x="3275856" y="4293096"/>
            <a:ext cx="730250" cy="730250"/>
          </a:xfrm>
          <a:prstGeom prst="ellipse">
            <a:avLst/>
          </a:prstGeom>
          <a:solidFill>
            <a:schemeClr val="tx2">
              <a:lumMod val="40000"/>
              <a:lumOff val="60000"/>
            </a:schemeClr>
          </a:solidFill>
          <a:ln w="9525">
            <a:solidFill>
              <a:srgbClr val="FEFFFF"/>
            </a:solidFill>
            <a:round/>
            <a:headEnd/>
            <a:tailEnd/>
          </a:ln>
          <a:effectLst>
            <a:outerShdw dist="35921" dir="2700000" algn="ctr" rotWithShape="0">
              <a:srgbClr val="080808">
                <a:alpha val="50000"/>
              </a:srgbClr>
            </a:outerShdw>
          </a:effectLst>
        </p:spPr>
        <p:txBody>
          <a:bodyPr wrap="none" anchor="ctr"/>
          <a:lstStyle/>
          <a:p>
            <a:pPr fontAlgn="auto">
              <a:spcBef>
                <a:spcPts val="0"/>
              </a:spcBef>
              <a:spcAft>
                <a:spcPts val="0"/>
              </a:spcAft>
              <a:defRPr/>
            </a:pPr>
            <a:endParaRPr lang="ru-RU" dirty="0">
              <a:solidFill>
                <a:prstClr val="black"/>
              </a:solidFill>
              <a:latin typeface="Verdana"/>
              <a:cs typeface="+mn-cs"/>
            </a:endParaRPr>
          </a:p>
        </p:txBody>
      </p:sp>
      <p:sp>
        <p:nvSpPr>
          <p:cNvPr id="37" name="Прямоугольник 36"/>
          <p:cNvSpPr/>
          <p:nvPr/>
        </p:nvSpPr>
        <p:spPr>
          <a:xfrm>
            <a:off x="4427984" y="4581128"/>
            <a:ext cx="3950312" cy="300082"/>
          </a:xfrm>
          <a:prstGeom prst="rect">
            <a:avLst/>
          </a:prstGeom>
        </p:spPr>
        <p:txBody>
          <a:bodyPr wrap="none">
            <a:spAutoFit/>
          </a:bodyPr>
          <a:lstStyle/>
          <a:p>
            <a:pPr>
              <a:lnSpc>
                <a:spcPct val="75000"/>
              </a:lnSpc>
            </a:pPr>
            <a:r>
              <a:rPr lang="uk-UA" b="1" dirty="0" smtClean="0">
                <a:solidFill>
                  <a:schemeClr val="bg1"/>
                </a:solidFill>
                <a:latin typeface="Arial" charset="0"/>
              </a:rPr>
              <a:t>ІНФОРМАЦІЙНО-КОМУНІКАЦІЙНІ</a:t>
            </a:r>
            <a:endParaRPr lang="uk-UA" b="1" dirty="0">
              <a:solidFill>
                <a:schemeClr val="bg1"/>
              </a:solidFill>
              <a:latin typeface="Arial" charset="0"/>
            </a:endParaRPr>
          </a:p>
        </p:txBody>
      </p:sp>
      <p:sp>
        <p:nvSpPr>
          <p:cNvPr id="38" name="Oval 41"/>
          <p:cNvSpPr>
            <a:spLocks noChangeArrowheads="1"/>
          </p:cNvSpPr>
          <p:nvPr/>
        </p:nvSpPr>
        <p:spPr bwMode="gray">
          <a:xfrm>
            <a:off x="3635896" y="5157192"/>
            <a:ext cx="730250" cy="730250"/>
          </a:xfrm>
          <a:prstGeom prst="ellipse">
            <a:avLst/>
          </a:prstGeom>
          <a:solidFill>
            <a:schemeClr val="tx2">
              <a:lumMod val="40000"/>
              <a:lumOff val="60000"/>
            </a:schemeClr>
          </a:solidFill>
          <a:ln w="9525">
            <a:solidFill>
              <a:srgbClr val="FEFFFF"/>
            </a:solidFill>
            <a:round/>
            <a:headEnd/>
            <a:tailEnd/>
          </a:ln>
          <a:effectLst>
            <a:outerShdw dist="35921" dir="2700000" algn="ctr" rotWithShape="0">
              <a:srgbClr val="080808">
                <a:alpha val="50000"/>
              </a:srgbClr>
            </a:outerShdw>
          </a:effectLst>
        </p:spPr>
        <p:txBody>
          <a:bodyPr wrap="none" anchor="ctr"/>
          <a:lstStyle/>
          <a:p>
            <a:pPr fontAlgn="auto">
              <a:spcBef>
                <a:spcPts val="0"/>
              </a:spcBef>
              <a:spcAft>
                <a:spcPts val="0"/>
              </a:spcAft>
              <a:defRPr/>
            </a:pPr>
            <a:endParaRPr lang="ru-RU" dirty="0">
              <a:solidFill>
                <a:prstClr val="black"/>
              </a:solidFill>
              <a:latin typeface="Verdana"/>
              <a:cs typeface="+mn-cs"/>
            </a:endParaRPr>
          </a:p>
        </p:txBody>
      </p:sp>
      <p:sp>
        <p:nvSpPr>
          <p:cNvPr id="40" name="Прямоугольник 39"/>
          <p:cNvSpPr/>
          <p:nvPr/>
        </p:nvSpPr>
        <p:spPr>
          <a:xfrm>
            <a:off x="4355976" y="5373216"/>
            <a:ext cx="3684598" cy="300082"/>
          </a:xfrm>
          <a:prstGeom prst="rect">
            <a:avLst/>
          </a:prstGeom>
        </p:spPr>
        <p:txBody>
          <a:bodyPr wrap="none">
            <a:spAutoFit/>
          </a:bodyPr>
          <a:lstStyle/>
          <a:p>
            <a:pPr>
              <a:lnSpc>
                <a:spcPct val="75000"/>
              </a:lnSpc>
            </a:pPr>
            <a:r>
              <a:rPr lang="uk-UA" b="1" dirty="0" smtClean="0">
                <a:solidFill>
                  <a:schemeClr val="bg1"/>
                </a:solidFill>
                <a:latin typeface="Arial" charset="0"/>
              </a:rPr>
              <a:t>РОЗВИВАЛЬНОГО НАВЧАННЯ</a:t>
            </a:r>
            <a:endParaRPr lang="en-US" b="1" dirty="0">
              <a:solidFill>
                <a:schemeClr val="bg1"/>
              </a:solidFill>
              <a:latin typeface="Arial" charset="0"/>
            </a:endParaRPr>
          </a:p>
        </p:txBody>
      </p:sp>
      <p:sp>
        <p:nvSpPr>
          <p:cNvPr id="41" name="Oval 41"/>
          <p:cNvSpPr>
            <a:spLocks noChangeArrowheads="1"/>
          </p:cNvSpPr>
          <p:nvPr/>
        </p:nvSpPr>
        <p:spPr bwMode="gray">
          <a:xfrm>
            <a:off x="3707904" y="6127750"/>
            <a:ext cx="730250" cy="730250"/>
          </a:xfrm>
          <a:prstGeom prst="ellipse">
            <a:avLst/>
          </a:prstGeom>
          <a:solidFill>
            <a:schemeClr val="tx2">
              <a:lumMod val="40000"/>
              <a:lumOff val="60000"/>
            </a:schemeClr>
          </a:solidFill>
          <a:ln w="9525">
            <a:solidFill>
              <a:srgbClr val="FEFFFF"/>
            </a:solidFill>
            <a:round/>
            <a:headEnd/>
            <a:tailEnd/>
          </a:ln>
          <a:effectLst>
            <a:outerShdw dist="35921" dir="2700000" algn="ctr" rotWithShape="0">
              <a:srgbClr val="080808">
                <a:alpha val="50000"/>
              </a:srgbClr>
            </a:outerShdw>
          </a:effectLst>
        </p:spPr>
        <p:txBody>
          <a:bodyPr wrap="none" anchor="ctr"/>
          <a:lstStyle/>
          <a:p>
            <a:pPr fontAlgn="auto">
              <a:spcBef>
                <a:spcPts val="0"/>
              </a:spcBef>
              <a:spcAft>
                <a:spcPts val="0"/>
              </a:spcAft>
              <a:defRPr/>
            </a:pPr>
            <a:endParaRPr lang="ru-RU" dirty="0">
              <a:solidFill>
                <a:prstClr val="black"/>
              </a:solidFill>
              <a:latin typeface="Verdana"/>
              <a:cs typeface="+mn-cs"/>
            </a:endParaRPr>
          </a:p>
        </p:txBody>
      </p:sp>
      <p:sp>
        <p:nvSpPr>
          <p:cNvPr id="42" name="Прямоугольник 41"/>
          <p:cNvSpPr/>
          <p:nvPr/>
        </p:nvSpPr>
        <p:spPr>
          <a:xfrm>
            <a:off x="4716016" y="6237312"/>
            <a:ext cx="941476" cy="300082"/>
          </a:xfrm>
          <a:prstGeom prst="rect">
            <a:avLst/>
          </a:prstGeom>
        </p:spPr>
        <p:txBody>
          <a:bodyPr wrap="none">
            <a:spAutoFit/>
          </a:bodyPr>
          <a:lstStyle/>
          <a:p>
            <a:pPr>
              <a:lnSpc>
                <a:spcPct val="75000"/>
              </a:lnSpc>
            </a:pPr>
            <a:r>
              <a:rPr lang="uk-UA" b="1" dirty="0" smtClean="0">
                <a:solidFill>
                  <a:schemeClr val="bg1"/>
                </a:solidFill>
                <a:latin typeface="Arial" charset="0"/>
              </a:rPr>
              <a:t>ІГРОВІ</a:t>
            </a:r>
            <a:endParaRPr lang="en-US" b="1" dirty="0">
              <a:solidFill>
                <a:schemeClr val="bg1"/>
              </a:solidFill>
              <a:latin typeface="Arial" charset="0"/>
            </a:endParaRPr>
          </a:p>
        </p:txBody>
      </p:sp>
      <p:cxnSp>
        <p:nvCxnSpPr>
          <p:cNvPr id="44" name="Прямая со стрелкой 43"/>
          <p:cNvCxnSpPr/>
          <p:nvPr/>
        </p:nvCxnSpPr>
        <p:spPr>
          <a:xfrm flipV="1">
            <a:off x="1547664" y="4077072"/>
            <a:ext cx="1080120" cy="864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Прямая со стрелкой 45"/>
          <p:cNvCxnSpPr/>
          <p:nvPr/>
        </p:nvCxnSpPr>
        <p:spPr>
          <a:xfrm flipV="1">
            <a:off x="1979712" y="4797152"/>
            <a:ext cx="1224136"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p:cNvCxnSpPr/>
          <p:nvPr/>
        </p:nvCxnSpPr>
        <p:spPr>
          <a:xfrm flipV="1">
            <a:off x="2267744" y="5661248"/>
            <a:ext cx="1296144"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Прямая со стрелкой 49"/>
          <p:cNvCxnSpPr>
            <a:endCxn id="41" idx="2"/>
          </p:cNvCxnSpPr>
          <p:nvPr/>
        </p:nvCxnSpPr>
        <p:spPr>
          <a:xfrm>
            <a:off x="2483768" y="6453336"/>
            <a:ext cx="1224136" cy="395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0637" y="0"/>
            <a:ext cx="9164637" cy="6872288"/>
          </a:xfrm>
          <a:prstGeom prst="rect">
            <a:avLst/>
          </a:prstGeom>
          <a:noFill/>
          <a:ln w="9525">
            <a:noFill/>
            <a:miter lim="800000"/>
            <a:headEnd/>
            <a:tailEnd/>
          </a:ln>
        </p:spPr>
      </p:pic>
      <p:sp>
        <p:nvSpPr>
          <p:cNvPr id="3" name="Прямоугольник 2"/>
          <p:cNvSpPr/>
          <p:nvPr/>
        </p:nvSpPr>
        <p:spPr>
          <a:xfrm>
            <a:off x="755576" y="548680"/>
            <a:ext cx="7855292" cy="584775"/>
          </a:xfrm>
          <a:prstGeom prst="rect">
            <a:avLst/>
          </a:prstGeom>
        </p:spPr>
        <p:txBody>
          <a:bodyPr wrap="none">
            <a:spAutoFit/>
          </a:bodyPr>
          <a:lstStyle/>
          <a:p>
            <a:pPr algn="ctr">
              <a:defRPr/>
            </a:pPr>
            <a:r>
              <a:rPr lang="uk-UA" sz="3200" b="1" i="1" dirty="0" err="1" smtClean="0">
                <a:solidFill>
                  <a:schemeClr val="bg1"/>
                </a:solidFill>
                <a:effectLst>
                  <a:outerShdw blurRad="38100" dist="38100" dir="2700000" algn="tl">
                    <a:srgbClr val="C0C0C0"/>
                  </a:outerShdw>
                </a:effectLst>
                <a:latin typeface="Times New Roman" pitchFamily="18" charset="0"/>
              </a:rPr>
              <a:t>Лепбук</a:t>
            </a:r>
            <a:r>
              <a:rPr lang="uk-UA" sz="3200" b="1" i="1" dirty="0" smtClean="0">
                <a:solidFill>
                  <a:schemeClr val="bg1"/>
                </a:solidFill>
                <a:effectLst>
                  <a:outerShdw blurRad="38100" dist="38100" dir="2700000" algn="tl">
                    <a:srgbClr val="C0C0C0"/>
                  </a:outerShdw>
                </a:effectLst>
                <a:latin typeface="Times New Roman" pitchFamily="18" charset="0"/>
              </a:rPr>
              <a:t> як дослідницький </a:t>
            </a:r>
            <a:r>
              <a:rPr lang="uk-UA" sz="3200" b="1" i="1" dirty="0" err="1" smtClean="0">
                <a:solidFill>
                  <a:schemeClr val="bg1"/>
                </a:solidFill>
                <a:effectLst>
                  <a:outerShdw blurRad="38100" dist="38100" dir="2700000" algn="tl">
                    <a:srgbClr val="C0C0C0"/>
                  </a:outerShdw>
                </a:effectLst>
                <a:latin typeface="Times New Roman" pitchFamily="18" charset="0"/>
              </a:rPr>
              <a:t>проєкт</a:t>
            </a:r>
            <a:r>
              <a:rPr lang="uk-UA" sz="3200" b="1" i="1" dirty="0" smtClean="0">
                <a:solidFill>
                  <a:schemeClr val="bg1"/>
                </a:solidFill>
                <a:effectLst>
                  <a:outerShdw blurRad="38100" dist="38100" dir="2700000" algn="tl">
                    <a:srgbClr val="C0C0C0"/>
                  </a:outerShdw>
                </a:effectLst>
                <a:latin typeface="Times New Roman" pitchFamily="18" charset="0"/>
              </a:rPr>
              <a:t> школяра</a:t>
            </a:r>
            <a:endParaRPr lang="ru-RU" sz="3200" b="1" i="1" dirty="0">
              <a:solidFill>
                <a:schemeClr val="bg1"/>
              </a:solidFill>
              <a:effectLst>
                <a:outerShdw blurRad="38100" dist="38100" dir="2700000" algn="tl">
                  <a:srgbClr val="C0C0C0"/>
                </a:outerShdw>
              </a:effectLst>
              <a:latin typeface="Times New Roman" pitchFamily="18" charset="0"/>
            </a:endParaRPr>
          </a:p>
        </p:txBody>
      </p:sp>
      <p:pic>
        <p:nvPicPr>
          <p:cNvPr id="4" name="Рисунок 3" descr="C:\Users\user1\Desktop\IMG_20210302_142323.jpg"/>
          <p:cNvPicPr/>
          <p:nvPr/>
        </p:nvPicPr>
        <p:blipFill>
          <a:blip r:embed="rId3" cstate="print"/>
          <a:srcRect/>
          <a:stretch>
            <a:fillRect/>
          </a:stretch>
        </p:blipFill>
        <p:spPr bwMode="auto">
          <a:xfrm>
            <a:off x="971600" y="1628800"/>
            <a:ext cx="7344816" cy="4752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0637" y="0"/>
            <a:ext cx="9164637" cy="6872288"/>
          </a:xfrm>
          <a:prstGeom prst="rect">
            <a:avLst/>
          </a:prstGeom>
          <a:noFill/>
          <a:ln w="9525">
            <a:noFill/>
            <a:miter lim="800000"/>
            <a:headEnd/>
            <a:tailEnd/>
          </a:ln>
        </p:spPr>
      </p:pic>
      <p:sp>
        <p:nvSpPr>
          <p:cNvPr id="3" name="Rectangle 3"/>
          <p:cNvSpPr>
            <a:spLocks noChangeArrowheads="1"/>
          </p:cNvSpPr>
          <p:nvPr/>
        </p:nvSpPr>
        <p:spPr bwMode="auto">
          <a:xfrm>
            <a:off x="685801" y="-2969"/>
            <a:ext cx="7054552" cy="1008063"/>
          </a:xfrm>
          <a:prstGeom prst="rect">
            <a:avLst/>
          </a:prstGeom>
          <a:noFill/>
          <a:ln w="9525">
            <a:noFill/>
            <a:miter lim="800000"/>
            <a:headEnd/>
            <a:tailEnd/>
          </a:ln>
        </p:spPr>
        <p:txBody>
          <a:bodyPr anchor="ctr"/>
          <a:lstStyle/>
          <a:p>
            <a:pPr algn="ctr">
              <a:defRPr/>
            </a:pPr>
            <a:r>
              <a:rPr lang="uk-UA" sz="3200" b="1" i="1" dirty="0" smtClean="0">
                <a:solidFill>
                  <a:schemeClr val="accent1"/>
                </a:solidFill>
                <a:effectLst>
                  <a:outerShdw blurRad="38100" dist="38100" dir="2700000" algn="tl">
                    <a:srgbClr val="C0C0C0"/>
                  </a:outerShdw>
                </a:effectLst>
                <a:latin typeface="Times New Roman" pitchFamily="18" charset="0"/>
              </a:rPr>
              <a:t>Педагогічні прийоми ,</a:t>
            </a:r>
          </a:p>
          <a:p>
            <a:pPr algn="ctr">
              <a:defRPr/>
            </a:pPr>
            <a:r>
              <a:rPr lang="uk-UA" sz="3200" b="1" i="1" dirty="0" smtClean="0">
                <a:solidFill>
                  <a:schemeClr val="accent1"/>
                </a:solidFill>
                <a:effectLst>
                  <a:outerShdw blurRad="38100" dist="38100" dir="2700000" algn="tl">
                    <a:srgbClr val="C0C0C0"/>
                  </a:outerShdw>
                </a:effectLst>
                <a:latin typeface="Times New Roman" pitchFamily="18" charset="0"/>
              </a:rPr>
              <a:t>які використовую на </a:t>
            </a:r>
            <a:r>
              <a:rPr lang="uk-UA" sz="3200" b="1" i="1" dirty="0" err="1" smtClean="0">
                <a:solidFill>
                  <a:schemeClr val="accent1"/>
                </a:solidFill>
                <a:effectLst>
                  <a:outerShdw blurRad="38100" dist="38100" dir="2700000" algn="tl">
                    <a:srgbClr val="C0C0C0"/>
                  </a:outerShdw>
                </a:effectLst>
                <a:latin typeface="Times New Roman" pitchFamily="18" charset="0"/>
              </a:rPr>
              <a:t>уроках</a:t>
            </a:r>
            <a:endParaRPr lang="ru-RU" sz="3200" b="1" i="1" dirty="0">
              <a:solidFill>
                <a:schemeClr val="accent1"/>
              </a:solidFill>
              <a:effectLst>
                <a:outerShdw blurRad="38100" dist="38100" dir="2700000" algn="tl">
                  <a:srgbClr val="C0C0C0"/>
                </a:outerShdw>
              </a:effectLst>
              <a:latin typeface="Times New Roman" pitchFamily="18" charset="0"/>
            </a:endParaRPr>
          </a:p>
        </p:txBody>
      </p:sp>
      <p:pic>
        <p:nvPicPr>
          <p:cNvPr id="6" name="Picture 2" descr="Download Green Balloon Png Clip Art - Green Balloon Cartoon - Full Size PNG  Image - PNGki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520" y="332656"/>
            <a:ext cx="1258010" cy="2061739"/>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Download Green Balloon Png Clip Art - Green Balloon Cartoon - Full Size PNG  Image - PNGki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43808" y="2996952"/>
            <a:ext cx="1512168" cy="2061739"/>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Download Green Balloon Png Clip Art - Green Balloon Cartoon - Full Size PNG  Image - PNGki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87624" y="4796261"/>
            <a:ext cx="1474034" cy="2061739"/>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Download Green Balloon Png Clip Art - Green Balloon Cartoon - Full Size PNG  Image - PNGkit"/>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3059832" y="4806000"/>
            <a:ext cx="1684116" cy="205200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descr="Download Green Balloon Png Clip Art - Green Balloon Cartoon - Full Size PNG  Image - PNGkit"/>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683568" y="2636912"/>
            <a:ext cx="1440160" cy="205200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 descr="Download Green Balloon Png Clip Art - Green Balloon Cartoon - Full Size PNG  Image - PNGkit"/>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7236296" y="3068960"/>
            <a:ext cx="1540100" cy="2052000"/>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descr="Download Green Balloon Png Clip Art - Green Balloon Cartoon - Full Size PNG  Image - PNGkit"/>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5292080" y="1340768"/>
            <a:ext cx="1584176" cy="2196016"/>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Download Green Balloon Png Clip Art - Green Balloon Cartoon - Full Size PNG  Image - PNGkit"/>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4788024" y="2924944"/>
            <a:ext cx="1440160" cy="2304256"/>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Download Green Balloon Png Clip Art - Green Balloon Cartoon - Full Size PNG  Image - PNGkit"/>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1835696" y="1196752"/>
            <a:ext cx="1252068" cy="2052000"/>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Download Green Balloon Png Clip Art - Green Balloon Cartoon - Full Size PNG  Image - PNGki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91880" y="1340768"/>
            <a:ext cx="1584176" cy="2061739"/>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Download Green Balloon Png Clip Art - Green Balloon Cartoon - Full Size PNG  Image - PNGki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452320" y="836712"/>
            <a:ext cx="1258010" cy="2061739"/>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Download Green Balloon Png Clip Art - Green Balloon Cartoon - Full Size PNG  Image - PNGki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24128" y="4509120"/>
            <a:ext cx="1944216" cy="2565795"/>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Прямоугольник 19"/>
          <p:cNvSpPr/>
          <p:nvPr/>
        </p:nvSpPr>
        <p:spPr>
          <a:xfrm>
            <a:off x="251520" y="692696"/>
            <a:ext cx="1152128" cy="646331"/>
          </a:xfrm>
          <a:prstGeom prst="rect">
            <a:avLst/>
          </a:prstGeom>
        </p:spPr>
        <p:txBody>
          <a:bodyPr wrap="square">
            <a:spAutoFit/>
          </a:bodyPr>
          <a:lstStyle/>
          <a:p>
            <a:pPr algn="ctr"/>
            <a:r>
              <a:rPr lang="uk-UA" b="1" i="1" dirty="0" err="1" smtClean="0">
                <a:ln/>
                <a:solidFill>
                  <a:srgbClr val="000000"/>
                </a:solidFill>
                <a:latin typeface="Times New Roman" panose="02020603050405020304" pitchFamily="18" charset="0"/>
                <a:cs typeface="Times New Roman" panose="02020603050405020304" pitchFamily="18" charset="0"/>
              </a:rPr>
              <a:t>“Мій</a:t>
            </a:r>
            <a:r>
              <a:rPr lang="uk-UA" b="1" i="1" dirty="0" smtClean="0">
                <a:ln/>
                <a:solidFill>
                  <a:srgbClr val="000000"/>
                </a:solidFill>
                <a:latin typeface="Times New Roman" panose="02020603050405020304" pitchFamily="18" charset="0"/>
                <a:cs typeface="Times New Roman" panose="02020603050405020304" pitchFamily="18" charset="0"/>
              </a:rPr>
              <a:t> прогноз»</a:t>
            </a:r>
          </a:p>
        </p:txBody>
      </p:sp>
      <p:sp>
        <p:nvSpPr>
          <p:cNvPr id="21" name="Прямоугольник 20"/>
          <p:cNvSpPr/>
          <p:nvPr/>
        </p:nvSpPr>
        <p:spPr>
          <a:xfrm>
            <a:off x="755576" y="3068960"/>
            <a:ext cx="1224136" cy="646331"/>
          </a:xfrm>
          <a:prstGeom prst="rect">
            <a:avLst/>
          </a:prstGeom>
        </p:spPr>
        <p:txBody>
          <a:bodyPr wrap="square">
            <a:spAutoFit/>
          </a:bodyPr>
          <a:lstStyle/>
          <a:p>
            <a:pPr algn="ctr"/>
            <a:r>
              <a:rPr lang="uk-UA" b="1" i="1" dirty="0" err="1" smtClean="0">
                <a:ln/>
                <a:solidFill>
                  <a:srgbClr val="000000"/>
                </a:solidFill>
                <a:latin typeface="Times New Roman" panose="02020603050405020304" pitchFamily="18" charset="0"/>
                <a:cs typeface="Times New Roman" panose="02020603050405020304" pitchFamily="18" charset="0"/>
              </a:rPr>
              <a:t>“Плакат</a:t>
            </a:r>
            <a:endParaRPr lang="uk-UA" b="1" i="1" dirty="0" smtClean="0">
              <a:ln/>
              <a:solidFill>
                <a:srgbClr val="000000"/>
              </a:solidFill>
              <a:latin typeface="Times New Roman" panose="02020603050405020304" pitchFamily="18" charset="0"/>
              <a:cs typeface="Times New Roman" panose="02020603050405020304" pitchFamily="18" charset="0"/>
            </a:endParaRPr>
          </a:p>
          <a:p>
            <a:pPr algn="ctr"/>
            <a:r>
              <a:rPr lang="uk-UA" b="1" i="1" dirty="0" smtClean="0">
                <a:ln/>
                <a:solidFill>
                  <a:srgbClr val="000000"/>
                </a:solidFill>
                <a:latin typeface="Times New Roman" panose="02020603050405020304" pitchFamily="18" charset="0"/>
                <a:cs typeface="Times New Roman" panose="02020603050405020304" pitchFamily="18" charset="0"/>
              </a:rPr>
              <a:t> думок»</a:t>
            </a:r>
          </a:p>
        </p:txBody>
      </p:sp>
      <p:sp>
        <p:nvSpPr>
          <p:cNvPr id="22" name="Прямоугольник 21"/>
          <p:cNvSpPr/>
          <p:nvPr/>
        </p:nvSpPr>
        <p:spPr>
          <a:xfrm>
            <a:off x="1907704" y="1484784"/>
            <a:ext cx="1224136" cy="646331"/>
          </a:xfrm>
          <a:prstGeom prst="rect">
            <a:avLst/>
          </a:prstGeom>
        </p:spPr>
        <p:txBody>
          <a:bodyPr wrap="square">
            <a:spAutoFit/>
          </a:bodyPr>
          <a:lstStyle/>
          <a:p>
            <a:pPr algn="ctr"/>
            <a:r>
              <a:rPr lang="uk-UA" b="1" i="1" dirty="0" err="1" smtClean="0">
                <a:ln/>
                <a:solidFill>
                  <a:srgbClr val="000000"/>
                </a:solidFill>
                <a:latin typeface="Times New Roman" panose="02020603050405020304" pitchFamily="18" charset="0"/>
                <a:cs typeface="Times New Roman" panose="02020603050405020304" pitchFamily="18" charset="0"/>
              </a:rPr>
              <a:t>“Спіймай</a:t>
            </a:r>
            <a:r>
              <a:rPr lang="uk-UA" b="1" i="1" dirty="0" smtClean="0">
                <a:ln/>
                <a:solidFill>
                  <a:srgbClr val="000000"/>
                </a:solidFill>
                <a:latin typeface="Times New Roman" panose="02020603050405020304" pitchFamily="18" charset="0"/>
                <a:cs typeface="Times New Roman" panose="02020603050405020304" pitchFamily="18" charset="0"/>
              </a:rPr>
              <a:t> помилку»</a:t>
            </a:r>
          </a:p>
        </p:txBody>
      </p:sp>
      <p:sp>
        <p:nvSpPr>
          <p:cNvPr id="23" name="Прямоугольник 22"/>
          <p:cNvSpPr/>
          <p:nvPr/>
        </p:nvSpPr>
        <p:spPr>
          <a:xfrm>
            <a:off x="2915816" y="3573016"/>
            <a:ext cx="1168718" cy="369332"/>
          </a:xfrm>
          <a:prstGeom prst="rect">
            <a:avLst/>
          </a:prstGeom>
        </p:spPr>
        <p:txBody>
          <a:bodyPr wrap="none">
            <a:spAutoFit/>
          </a:bodyPr>
          <a:lstStyle/>
          <a:p>
            <a:pPr algn="ctr"/>
            <a:r>
              <a:rPr lang="uk-UA" b="1" i="1" dirty="0" smtClean="0">
                <a:ln/>
                <a:solidFill>
                  <a:srgbClr val="000000"/>
                </a:solidFill>
                <a:latin typeface="Times New Roman" panose="02020603050405020304" pitchFamily="18" charset="0"/>
                <a:cs typeface="Times New Roman" panose="02020603050405020304" pitchFamily="18" charset="0"/>
              </a:rPr>
              <a:t>«Здивуй »</a:t>
            </a:r>
          </a:p>
        </p:txBody>
      </p:sp>
      <p:sp>
        <p:nvSpPr>
          <p:cNvPr id="24" name="Прямоугольник 23"/>
          <p:cNvSpPr/>
          <p:nvPr/>
        </p:nvSpPr>
        <p:spPr>
          <a:xfrm>
            <a:off x="1475656" y="5373216"/>
            <a:ext cx="1165384" cy="369332"/>
          </a:xfrm>
          <a:prstGeom prst="rect">
            <a:avLst/>
          </a:prstGeom>
        </p:spPr>
        <p:txBody>
          <a:bodyPr wrap="none">
            <a:spAutoFit/>
          </a:bodyPr>
          <a:lstStyle/>
          <a:p>
            <a:pPr algn="ctr"/>
            <a:r>
              <a:rPr lang="uk-UA" b="1" i="1" dirty="0" smtClean="0">
                <a:ln/>
                <a:solidFill>
                  <a:srgbClr val="000000"/>
                </a:solidFill>
                <a:latin typeface="Times New Roman" panose="02020603050405020304" pitchFamily="18" charset="0"/>
                <a:cs typeface="Times New Roman" panose="02020603050405020304" pitchFamily="18" charset="0"/>
              </a:rPr>
              <a:t>«Так-ні»»</a:t>
            </a:r>
          </a:p>
        </p:txBody>
      </p:sp>
      <p:sp>
        <p:nvSpPr>
          <p:cNvPr id="25" name="Прямоугольник 24"/>
          <p:cNvSpPr/>
          <p:nvPr/>
        </p:nvSpPr>
        <p:spPr>
          <a:xfrm>
            <a:off x="3707904" y="1700808"/>
            <a:ext cx="1080120" cy="864096"/>
          </a:xfrm>
          <a:prstGeom prst="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err="1" smtClean="0">
                <a:solidFill>
                  <a:schemeClr val="tx1"/>
                </a:solidFill>
                <a:latin typeface="Times New Roman" pitchFamily="18" charset="0"/>
                <a:cs typeface="Times New Roman" pitchFamily="18" charset="0"/>
              </a:rPr>
              <a:t>“Хто</a:t>
            </a:r>
            <a:r>
              <a:rPr lang="uk-UA" sz="1600" dirty="0" smtClean="0">
                <a:solidFill>
                  <a:schemeClr val="tx1"/>
                </a:solidFill>
                <a:latin typeface="Times New Roman" pitchFamily="18" charset="0"/>
                <a:cs typeface="Times New Roman" pitchFamily="18" charset="0"/>
              </a:rPr>
              <a:t> швидше?”</a:t>
            </a:r>
            <a:endParaRPr lang="uk-UA" sz="1600" dirty="0">
              <a:solidFill>
                <a:schemeClr val="tx1"/>
              </a:solidFill>
              <a:latin typeface="Times New Roman" pitchFamily="18" charset="0"/>
              <a:cs typeface="Times New Roman" pitchFamily="18" charset="0"/>
            </a:endParaRPr>
          </a:p>
        </p:txBody>
      </p:sp>
      <p:sp>
        <p:nvSpPr>
          <p:cNvPr id="26" name="Скругленный прямоугольник 25"/>
          <p:cNvSpPr/>
          <p:nvPr/>
        </p:nvSpPr>
        <p:spPr>
          <a:xfrm>
            <a:off x="5364088" y="1628800"/>
            <a:ext cx="1368152"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Логічний ланцюжок</a:t>
            </a:r>
            <a:endParaRPr lang="uk-UA" dirty="0"/>
          </a:p>
        </p:txBody>
      </p:sp>
      <p:sp>
        <p:nvSpPr>
          <p:cNvPr id="27" name="Прямоугольник 26"/>
          <p:cNvSpPr/>
          <p:nvPr/>
        </p:nvSpPr>
        <p:spPr>
          <a:xfrm>
            <a:off x="4932040" y="3501008"/>
            <a:ext cx="1087157" cy="369332"/>
          </a:xfrm>
          <a:prstGeom prst="rect">
            <a:avLst/>
          </a:prstGeom>
        </p:spPr>
        <p:txBody>
          <a:bodyPr wrap="none">
            <a:spAutoFit/>
          </a:bodyPr>
          <a:lstStyle/>
          <a:p>
            <a:r>
              <a:rPr lang="uk-UA" b="1" dirty="0" err="1" smtClean="0"/>
              <a:t>Сінквейн</a:t>
            </a:r>
            <a:endParaRPr lang="uk-UA" dirty="0"/>
          </a:p>
        </p:txBody>
      </p:sp>
      <p:sp>
        <p:nvSpPr>
          <p:cNvPr id="28" name="Прямоугольник 27"/>
          <p:cNvSpPr/>
          <p:nvPr/>
        </p:nvSpPr>
        <p:spPr>
          <a:xfrm>
            <a:off x="3203848" y="5229200"/>
            <a:ext cx="1368152" cy="646331"/>
          </a:xfrm>
          <a:prstGeom prst="rect">
            <a:avLst/>
          </a:prstGeom>
        </p:spPr>
        <p:txBody>
          <a:bodyPr wrap="square">
            <a:spAutoFit/>
          </a:bodyPr>
          <a:lstStyle/>
          <a:p>
            <a:pPr algn="ctr"/>
            <a:r>
              <a:rPr lang="uk-UA" b="1" dirty="0" smtClean="0"/>
              <a:t>Ромашка </a:t>
            </a:r>
          </a:p>
          <a:p>
            <a:pPr algn="ctr"/>
            <a:r>
              <a:rPr lang="uk-UA" b="1" dirty="0" err="1" smtClean="0"/>
              <a:t>Блума</a:t>
            </a:r>
            <a:endParaRPr lang="uk-UA" dirty="0"/>
          </a:p>
        </p:txBody>
      </p:sp>
      <p:sp>
        <p:nvSpPr>
          <p:cNvPr id="29" name="Прямоугольник 28"/>
          <p:cNvSpPr/>
          <p:nvPr/>
        </p:nvSpPr>
        <p:spPr>
          <a:xfrm>
            <a:off x="5868144" y="5013176"/>
            <a:ext cx="1846313" cy="923330"/>
          </a:xfrm>
          <a:prstGeom prst="rect">
            <a:avLst/>
          </a:prstGeom>
        </p:spPr>
        <p:txBody>
          <a:bodyPr wrap="square">
            <a:spAutoFit/>
          </a:bodyPr>
          <a:lstStyle/>
          <a:p>
            <a:pPr algn="ctr"/>
            <a:r>
              <a:rPr lang="uk-UA" b="1" dirty="0" smtClean="0"/>
              <a:t>Знаю – Хочу дізнатись – Дізнався</a:t>
            </a:r>
            <a:endParaRPr lang="uk-UA" dirty="0"/>
          </a:p>
        </p:txBody>
      </p:sp>
      <p:sp>
        <p:nvSpPr>
          <p:cNvPr id="97281" name="Rectangle 1"/>
          <p:cNvSpPr>
            <a:spLocks noChangeArrowheads="1"/>
          </p:cNvSpPr>
          <p:nvPr/>
        </p:nvSpPr>
        <p:spPr bwMode="auto">
          <a:xfrm>
            <a:off x="7380312" y="3629636"/>
            <a:ext cx="133164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sz="1600" b="1" dirty="0" smtClean="0">
                <a:latin typeface="Times New Roman" pitchFamily="18" charset="0"/>
                <a:ea typeface="Times New Roman" pitchFamily="18" charset="0"/>
                <a:cs typeface="Times New Roman" pitchFamily="18" charset="0"/>
              </a:rPr>
              <a:t>К</a:t>
            </a:r>
            <a:r>
              <a:rPr kumimoji="0" lang="uk-UA"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ластер</a:t>
            </a:r>
            <a:endParaRPr kumimoji="0" lang="uk-UA"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728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180975" algn="l"/>
              </a:tabLst>
            </a:pPr>
            <a:r>
              <a:rPr kumimoji="0" lang="uk-UA" sz="1100" b="0" i="0" u="none" strike="noStrike" cap="none" normalizeH="0" baseline="0" smtClean="0">
                <a:ln>
                  <a:noFill/>
                </a:ln>
                <a:solidFill>
                  <a:srgbClr val="000000"/>
                </a:solidFill>
                <a:effectLst/>
                <a:latin typeface="Times New Roman" pitchFamily="18" charset="0"/>
                <a:ea typeface="Calibri" pitchFamily="34" charset="0"/>
                <a:cs typeface="Times New Roman" pitchFamily="18" charset="0"/>
              </a:rPr>
              <a:t>Займи позицію</a:t>
            </a:r>
            <a:endParaRPr kumimoji="0" lang="uk-UA" sz="1800" b="0" i="0" u="none" strike="noStrike" cap="none" normalizeH="0" baseline="0" smtClean="0">
              <a:ln>
                <a:noFill/>
              </a:ln>
              <a:solidFill>
                <a:schemeClr val="tx1"/>
              </a:solidFill>
              <a:effectLst/>
              <a:latin typeface="Arial" pitchFamily="34" charset="0"/>
              <a:cs typeface="Arial" pitchFamily="34" charset="0"/>
            </a:endParaRPr>
          </a:p>
        </p:txBody>
      </p:sp>
      <p:sp>
        <p:nvSpPr>
          <p:cNvPr id="97283" name="Rectangle 3"/>
          <p:cNvSpPr>
            <a:spLocks noChangeArrowheads="1"/>
          </p:cNvSpPr>
          <p:nvPr/>
        </p:nvSpPr>
        <p:spPr bwMode="auto">
          <a:xfrm>
            <a:off x="7524328" y="1251194"/>
            <a:ext cx="118762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Char char="•"/>
              <a:tabLst>
                <a:tab pos="180975" algn="l"/>
              </a:tabLst>
            </a:pPr>
            <a:r>
              <a:rPr kumimoji="0" lang="uk-UA" sz="16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Займи позицію</a:t>
            </a:r>
            <a:endParaRPr kumimoji="0" lang="uk-UA"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260648"/>
            <a:ext cx="9164637" cy="6872288"/>
          </a:xfrm>
          <a:prstGeom prst="rect">
            <a:avLst/>
          </a:prstGeom>
          <a:noFill/>
          <a:ln w="9525">
            <a:noFill/>
            <a:miter lim="800000"/>
            <a:headEnd/>
            <a:tailEnd/>
          </a:ln>
        </p:spPr>
      </p:pic>
      <p:sp>
        <p:nvSpPr>
          <p:cNvPr id="3" name="Прямоугольник 2"/>
          <p:cNvSpPr/>
          <p:nvPr/>
        </p:nvSpPr>
        <p:spPr>
          <a:xfrm>
            <a:off x="251520" y="404664"/>
            <a:ext cx="4572000" cy="1384995"/>
          </a:xfrm>
          <a:prstGeom prst="rect">
            <a:avLst/>
          </a:prstGeom>
        </p:spPr>
        <p:txBody>
          <a:bodyPr>
            <a:spAutoFit/>
          </a:bodyPr>
          <a:lstStyle/>
          <a:p>
            <a:pPr algn="ctr"/>
            <a:r>
              <a:rPr lang="uk-UA" sz="2800" b="1" i="1"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Мої учні  - активні учасники </a:t>
            </a:r>
            <a:r>
              <a:rPr lang="ru-RU" sz="2800" b="1" i="1" dirty="0" err="1"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конкурсів</a:t>
            </a:r>
            <a:r>
              <a:rPr lang="ru-RU" sz="2800" b="1" i="1"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ctr"/>
            <a:r>
              <a:rPr lang="ru-RU" sz="2800" b="1" i="1" dirty="0" err="1"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змагань</a:t>
            </a:r>
            <a:r>
              <a:rPr lang="ru-RU" sz="2800" b="1" i="1"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2800" b="1" i="1" dirty="0" err="1"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олімпіад</a:t>
            </a:r>
            <a:endParaRPr lang="uk-UA" sz="2800" b="1" i="1"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4" name="Схема 3"/>
          <p:cNvGraphicFramePr/>
          <p:nvPr/>
        </p:nvGraphicFramePr>
        <p:xfrm>
          <a:off x="251520" y="3645024"/>
          <a:ext cx="4680520" cy="2839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Рисунок 4" descr="C:\Users\user1\Desktop\Л.П\IMG_20191025_120207.jpg"/>
          <p:cNvPicPr/>
          <p:nvPr/>
        </p:nvPicPr>
        <p:blipFill>
          <a:blip r:embed="rId8" cstate="print"/>
          <a:srcRect/>
          <a:stretch>
            <a:fillRect/>
          </a:stretch>
        </p:blipFill>
        <p:spPr bwMode="auto">
          <a:xfrm>
            <a:off x="4499992" y="2852936"/>
            <a:ext cx="1224136" cy="1307976"/>
          </a:xfrm>
          <a:prstGeom prst="rect">
            <a:avLst/>
          </a:prstGeom>
          <a:noFill/>
          <a:ln w="9525">
            <a:noFill/>
            <a:miter lim="800000"/>
            <a:headEnd/>
            <a:tailEnd/>
          </a:ln>
        </p:spPr>
      </p:pic>
      <p:pic>
        <p:nvPicPr>
          <p:cNvPr id="6" name="Рисунок 5" descr="C:\Users\user1\Desktop\Л.П\IMG_20191213_122239.jpg"/>
          <p:cNvPicPr/>
          <p:nvPr/>
        </p:nvPicPr>
        <p:blipFill>
          <a:blip r:embed="rId9" cstate="print"/>
          <a:srcRect/>
          <a:stretch>
            <a:fillRect/>
          </a:stretch>
        </p:blipFill>
        <p:spPr bwMode="auto">
          <a:xfrm>
            <a:off x="4644008" y="5013176"/>
            <a:ext cx="1080120" cy="1340768"/>
          </a:xfrm>
          <a:prstGeom prst="rect">
            <a:avLst/>
          </a:prstGeom>
          <a:noFill/>
          <a:ln w="9525">
            <a:noFill/>
            <a:miter lim="800000"/>
            <a:headEnd/>
            <a:tailEnd/>
          </a:ln>
        </p:spPr>
      </p:pic>
      <p:sp>
        <p:nvSpPr>
          <p:cNvPr id="7" name="Скругленный прямоугольник 6"/>
          <p:cNvSpPr/>
          <p:nvPr/>
        </p:nvSpPr>
        <p:spPr>
          <a:xfrm>
            <a:off x="323528" y="2492896"/>
            <a:ext cx="3456384"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b="1" dirty="0" smtClean="0">
                <a:solidFill>
                  <a:srgbClr val="C00000"/>
                </a:solidFill>
              </a:rPr>
              <a:t>ОЛІМПІАДИ</a:t>
            </a:r>
            <a:endParaRPr lang="uk-UA" sz="3600" b="1" dirty="0">
              <a:solidFill>
                <a:srgbClr val="C00000"/>
              </a:solidFill>
            </a:endParaRPr>
          </a:p>
        </p:txBody>
      </p:sp>
      <p:sp>
        <p:nvSpPr>
          <p:cNvPr id="8" name="Скругленный прямоугольник 7"/>
          <p:cNvSpPr/>
          <p:nvPr/>
        </p:nvSpPr>
        <p:spPr>
          <a:xfrm>
            <a:off x="5364088" y="548680"/>
            <a:ext cx="3456384"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800" b="1" dirty="0" smtClean="0">
                <a:solidFill>
                  <a:srgbClr val="C00000"/>
                </a:solidFill>
              </a:rPr>
              <a:t>КЕНГУРУ</a:t>
            </a:r>
            <a:endParaRPr lang="uk-UA" sz="4800" b="1" dirty="0">
              <a:solidFill>
                <a:srgbClr val="C00000"/>
              </a:solidFill>
            </a:endParaRPr>
          </a:p>
        </p:txBody>
      </p:sp>
      <p:sp>
        <p:nvSpPr>
          <p:cNvPr id="11" name="Скругленный прямоугольник 10"/>
          <p:cNvSpPr/>
          <p:nvPr/>
        </p:nvSpPr>
        <p:spPr>
          <a:xfrm>
            <a:off x="6876256" y="3356992"/>
            <a:ext cx="1800200" cy="648072"/>
          </a:xfrm>
          <a:prstGeom prst="round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2019 рік</a:t>
            </a:r>
            <a:endParaRPr lang="uk-UA" dirty="0"/>
          </a:p>
        </p:txBody>
      </p:sp>
      <p:pic>
        <p:nvPicPr>
          <p:cNvPr id="13" name="Рисунок 12" descr="D:\кенгуру\IMG_20180504_113343.jpg"/>
          <p:cNvPicPr/>
          <p:nvPr/>
        </p:nvPicPr>
        <p:blipFill>
          <a:blip r:embed="rId10" cstate="print"/>
          <a:srcRect/>
          <a:stretch>
            <a:fillRect/>
          </a:stretch>
        </p:blipFill>
        <p:spPr bwMode="auto">
          <a:xfrm>
            <a:off x="6372200" y="4193704"/>
            <a:ext cx="2376264" cy="2664296"/>
          </a:xfrm>
          <a:prstGeom prst="rect">
            <a:avLst/>
          </a:prstGeom>
          <a:noFill/>
          <a:ln w="9525">
            <a:noFill/>
            <a:miter lim="800000"/>
            <a:headEnd/>
            <a:tailEnd/>
          </a:ln>
        </p:spPr>
      </p:pic>
      <p:pic>
        <p:nvPicPr>
          <p:cNvPr id="14" name="Picture 2" descr="D:\кенгуру\index.jpg"/>
          <p:cNvPicPr>
            <a:picLocks noChangeAspect="1" noChangeArrowheads="1"/>
          </p:cNvPicPr>
          <p:nvPr/>
        </p:nvPicPr>
        <p:blipFill>
          <a:blip r:embed="rId11" cstate="print"/>
          <a:srcRect/>
          <a:stretch>
            <a:fillRect/>
          </a:stretch>
        </p:blipFill>
        <p:spPr bwMode="auto">
          <a:xfrm>
            <a:off x="6948264" y="1700808"/>
            <a:ext cx="1351037" cy="1351037"/>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0637" y="0"/>
            <a:ext cx="9164637" cy="6872288"/>
          </a:xfrm>
          <a:prstGeom prst="rect">
            <a:avLst/>
          </a:prstGeom>
          <a:noFill/>
          <a:ln w="9525">
            <a:noFill/>
            <a:miter lim="800000"/>
            <a:headEnd/>
            <a:tailEnd/>
          </a:ln>
        </p:spPr>
      </p:pic>
      <p:sp>
        <p:nvSpPr>
          <p:cNvPr id="3" name="Прямоугольник 2"/>
          <p:cNvSpPr/>
          <p:nvPr/>
        </p:nvSpPr>
        <p:spPr>
          <a:xfrm>
            <a:off x="2771800" y="2852936"/>
            <a:ext cx="4018808"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uk-UA" sz="4000" b="1" i="1" dirty="0">
                <a:ln/>
                <a:solidFill>
                  <a:srgbClr val="FFC000"/>
                </a:solidFill>
                <a:latin typeface="Times New Roman" panose="02020603050405020304" pitchFamily="18" charset="0"/>
                <a:cs typeface="Times New Roman" panose="02020603050405020304" pitchFamily="18" charset="0"/>
              </a:rPr>
              <a:t>с</a:t>
            </a:r>
            <a:r>
              <a:rPr lang="uk-UA" sz="4000" b="1" i="1" dirty="0" smtClean="0">
                <a:ln/>
                <a:solidFill>
                  <a:srgbClr val="FFC000"/>
                </a:solidFill>
                <a:latin typeface="Times New Roman" panose="02020603050405020304" pitchFamily="18" charset="0"/>
                <a:cs typeface="Times New Roman" panose="02020603050405020304" pitchFamily="18" charset="0"/>
              </a:rPr>
              <a:t>учасний</a:t>
            </a:r>
          </a:p>
          <a:p>
            <a:pPr algn="ctr"/>
            <a:r>
              <a:rPr lang="uk-UA" sz="4000" b="1" i="1" dirty="0" smtClean="0">
                <a:ln/>
                <a:solidFill>
                  <a:srgbClr val="FFC000"/>
                </a:solidFill>
                <a:latin typeface="Times New Roman" panose="02020603050405020304" pitchFamily="18" charset="0"/>
                <a:cs typeface="Times New Roman" panose="02020603050405020304" pitchFamily="18" charset="0"/>
              </a:rPr>
              <a:t>вчитель </a:t>
            </a:r>
          </a:p>
        </p:txBody>
      </p:sp>
      <p:sp>
        <p:nvSpPr>
          <p:cNvPr id="4" name="Правая круглая скобка 3"/>
          <p:cNvSpPr/>
          <p:nvPr/>
        </p:nvSpPr>
        <p:spPr>
          <a:xfrm>
            <a:off x="467544" y="1196752"/>
            <a:ext cx="3384377" cy="5400600"/>
          </a:xfrm>
          <a:prstGeom prst="rightBracket">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5" name="Правая круглая скобка 4"/>
          <p:cNvSpPr/>
          <p:nvPr/>
        </p:nvSpPr>
        <p:spPr>
          <a:xfrm flipH="1">
            <a:off x="5441113" y="1052736"/>
            <a:ext cx="3451365" cy="5805264"/>
          </a:xfrm>
          <a:prstGeom prst="rightBracket">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 name="Прямоугольник 5"/>
          <p:cNvSpPr/>
          <p:nvPr/>
        </p:nvSpPr>
        <p:spPr>
          <a:xfrm>
            <a:off x="2051720" y="188640"/>
            <a:ext cx="4572000" cy="1200329"/>
          </a:xfrm>
          <a:prstGeom prst="rect">
            <a:avLst/>
          </a:prstGeom>
        </p:spPr>
        <p:txBody>
          <a:bodyPr>
            <a:spAutoFit/>
          </a:bodyPr>
          <a:lstStyle/>
          <a:p>
            <a:pPr algn="ctr"/>
            <a:r>
              <a:rPr lang="uk-UA" sz="2400" b="1" i="1"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Намагаюсь відповідати вимогам сьогодення,</a:t>
            </a:r>
          </a:p>
          <a:p>
            <a:pPr algn="ctr"/>
            <a:r>
              <a:rPr lang="uk-UA" sz="2400" b="1" i="1"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адже</a:t>
            </a:r>
            <a:endParaRPr lang="uk-UA" sz="2400" dirty="0">
              <a:solidFill>
                <a:schemeClr val="bg1"/>
              </a:solidFill>
            </a:endParaRPr>
          </a:p>
        </p:txBody>
      </p:sp>
      <p:sp>
        <p:nvSpPr>
          <p:cNvPr id="7" name="Прямоугольник 6"/>
          <p:cNvSpPr/>
          <p:nvPr/>
        </p:nvSpPr>
        <p:spPr>
          <a:xfrm rot="185376">
            <a:off x="330178" y="1576280"/>
            <a:ext cx="3404330" cy="33855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uk-UA" sz="1600" b="1" dirty="0" smtClean="0">
                <a:ln/>
                <a:solidFill>
                  <a:schemeClr val="bg1"/>
                </a:solidFill>
                <a:latin typeface="Times New Roman" panose="02020603050405020304" pitchFamily="18" charset="0"/>
                <a:cs typeface="Times New Roman" panose="02020603050405020304" pitchFamily="18" charset="0"/>
              </a:rPr>
              <a:t>НОВАТОР, ЕКСПЕРЕМЕНТАТОР</a:t>
            </a:r>
          </a:p>
        </p:txBody>
      </p:sp>
      <p:sp>
        <p:nvSpPr>
          <p:cNvPr id="8" name="Прямоугольник 7"/>
          <p:cNvSpPr/>
          <p:nvPr/>
        </p:nvSpPr>
        <p:spPr>
          <a:xfrm rot="184533">
            <a:off x="623311" y="2142437"/>
            <a:ext cx="2797250" cy="33855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uk-UA" sz="1600" b="1" dirty="0" smtClean="0">
                <a:ln/>
                <a:solidFill>
                  <a:schemeClr val="bg1"/>
                </a:solidFill>
                <a:latin typeface="Times New Roman" panose="02020603050405020304" pitchFamily="18" charset="0"/>
                <a:cs typeface="Times New Roman" panose="02020603050405020304" pitchFamily="18" charset="0"/>
              </a:rPr>
              <a:t>ЙДЕ В НОГУ З ЧАСОМ</a:t>
            </a:r>
          </a:p>
        </p:txBody>
      </p:sp>
      <p:sp>
        <p:nvSpPr>
          <p:cNvPr id="9" name="Прямоугольник 8"/>
          <p:cNvSpPr/>
          <p:nvPr/>
        </p:nvSpPr>
        <p:spPr>
          <a:xfrm rot="209175">
            <a:off x="683568" y="2780928"/>
            <a:ext cx="2661241" cy="369332"/>
          </a:xfrm>
          <a:prstGeom prst="rect">
            <a:avLst/>
          </a:prstGeom>
        </p:spPr>
        <p:txBody>
          <a:bodyPr wrap="none">
            <a:spAutoFit/>
          </a:bodyPr>
          <a:lstStyle/>
          <a:p>
            <a:pPr algn="ctr"/>
            <a:r>
              <a:rPr lang="uk-UA" b="1" dirty="0" smtClean="0">
                <a:ln/>
                <a:solidFill>
                  <a:schemeClr val="bg1"/>
                </a:solidFill>
                <a:latin typeface="Times New Roman" panose="02020603050405020304" pitchFamily="18" charset="0"/>
                <a:cs typeface="Times New Roman" panose="02020603050405020304" pitchFamily="18" charset="0"/>
              </a:rPr>
              <a:t>ПРАЦЮЄ В КОМАНДІ</a:t>
            </a:r>
          </a:p>
        </p:txBody>
      </p:sp>
      <p:sp>
        <p:nvSpPr>
          <p:cNvPr id="10" name="Прямоугольник 9"/>
          <p:cNvSpPr/>
          <p:nvPr/>
        </p:nvSpPr>
        <p:spPr>
          <a:xfrm rot="211800">
            <a:off x="899592" y="3356992"/>
            <a:ext cx="2256387" cy="369332"/>
          </a:xfrm>
          <a:prstGeom prst="rect">
            <a:avLst/>
          </a:prstGeom>
        </p:spPr>
        <p:txBody>
          <a:bodyPr wrap="none">
            <a:spAutoFit/>
          </a:bodyPr>
          <a:lstStyle/>
          <a:p>
            <a:pPr algn="ctr"/>
            <a:r>
              <a:rPr lang="uk-UA" b="1" dirty="0" smtClean="0">
                <a:ln/>
                <a:solidFill>
                  <a:schemeClr val="bg1"/>
                </a:solidFill>
                <a:latin typeface="Times New Roman" panose="02020603050405020304" pitchFamily="18" charset="0"/>
                <a:cs typeface="Times New Roman" panose="02020603050405020304" pitchFamily="18" charset="0"/>
              </a:rPr>
              <a:t>КОМПЕТЕНТНИЙ</a:t>
            </a:r>
          </a:p>
        </p:txBody>
      </p:sp>
      <p:sp>
        <p:nvSpPr>
          <p:cNvPr id="11" name="Прямоугольник 10"/>
          <p:cNvSpPr/>
          <p:nvPr/>
        </p:nvSpPr>
        <p:spPr>
          <a:xfrm rot="21418834">
            <a:off x="5657167" y="1488020"/>
            <a:ext cx="3239075"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uk-UA" sz="1600" b="1" dirty="0" smtClean="0">
                <a:ln/>
                <a:latin typeface="Times New Roman" panose="02020603050405020304" pitchFamily="18" charset="0"/>
                <a:cs typeface="Times New Roman" panose="02020603050405020304" pitchFamily="18" charset="0"/>
              </a:rPr>
              <a:t>ІНТЕРАКТИВНИЙ,</a:t>
            </a:r>
          </a:p>
          <a:p>
            <a:pPr algn="ctr"/>
            <a:r>
              <a:rPr lang="uk-UA" sz="1600" b="1" dirty="0" smtClean="0">
                <a:ln/>
                <a:latin typeface="Times New Roman" panose="02020603050405020304" pitchFamily="18" charset="0"/>
                <a:cs typeface="Times New Roman" panose="02020603050405020304" pitchFamily="18" charset="0"/>
              </a:rPr>
              <a:t>КОМУНІКАБЕЛЬНИЙ</a:t>
            </a:r>
            <a:endParaRPr lang="ru-RU" sz="1600" b="1" cap="none" spc="0" dirty="0">
              <a:ln/>
              <a:effectLst/>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rot="21390313">
            <a:off x="5729973" y="2229577"/>
            <a:ext cx="2794122" cy="33855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uk-UA" sz="1600" b="1" dirty="0" smtClean="0">
                <a:ln/>
                <a:latin typeface="Times New Roman" panose="02020603050405020304" pitchFamily="18" charset="0"/>
                <a:cs typeface="Times New Roman" panose="02020603050405020304" pitchFamily="18" charset="0"/>
              </a:rPr>
              <a:t>ЕНТУЗІАСТ, ОПТИМІСТ</a:t>
            </a:r>
          </a:p>
        </p:txBody>
      </p:sp>
      <p:sp>
        <p:nvSpPr>
          <p:cNvPr id="13" name="Прямоугольник 12"/>
          <p:cNvSpPr/>
          <p:nvPr/>
        </p:nvSpPr>
        <p:spPr>
          <a:xfrm rot="21390313">
            <a:off x="6244058" y="3348316"/>
            <a:ext cx="2095767"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uk-UA" sz="1600" b="1" dirty="0" smtClean="0">
                <a:ln/>
                <a:latin typeface="Times New Roman" panose="02020603050405020304" pitchFamily="18" charset="0"/>
                <a:cs typeface="Times New Roman" panose="02020603050405020304" pitchFamily="18" charset="0"/>
              </a:rPr>
              <a:t>КРЕАТИВНИЙ, </a:t>
            </a:r>
          </a:p>
          <a:p>
            <a:pPr algn="ctr"/>
            <a:r>
              <a:rPr lang="uk-UA" sz="1600" b="1" dirty="0" smtClean="0">
                <a:ln/>
                <a:latin typeface="Times New Roman" panose="02020603050405020304" pitchFamily="18" charset="0"/>
                <a:cs typeface="Times New Roman" panose="02020603050405020304" pitchFamily="18" charset="0"/>
              </a:rPr>
              <a:t>НЕСТАНДАРТНИЙ</a:t>
            </a:r>
          </a:p>
        </p:txBody>
      </p:sp>
      <p:sp>
        <p:nvSpPr>
          <p:cNvPr id="14" name="Прямоугольник 13"/>
          <p:cNvSpPr/>
          <p:nvPr/>
        </p:nvSpPr>
        <p:spPr>
          <a:xfrm rot="21390313">
            <a:off x="6162620" y="2780051"/>
            <a:ext cx="2148886" cy="33855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uk-UA" sz="1600" b="1" dirty="0" smtClean="0">
                <a:ln/>
                <a:latin typeface="Times New Roman" panose="02020603050405020304" pitchFamily="18" charset="0"/>
                <a:cs typeface="Times New Roman" panose="02020603050405020304" pitchFamily="18" charset="0"/>
              </a:rPr>
              <a:t>ВМОТИВОВАНИЙ</a:t>
            </a:r>
          </a:p>
        </p:txBody>
      </p:sp>
      <p:sp>
        <p:nvSpPr>
          <p:cNvPr id="15" name="Прямоугольник 14"/>
          <p:cNvSpPr/>
          <p:nvPr/>
        </p:nvSpPr>
        <p:spPr>
          <a:xfrm rot="21408340">
            <a:off x="1484146" y="4110627"/>
            <a:ext cx="1213795" cy="33855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uk-UA" sz="1600" b="1" dirty="0" smtClean="0">
                <a:ln/>
                <a:solidFill>
                  <a:schemeClr val="bg1"/>
                </a:solidFill>
                <a:latin typeface="Times New Roman" panose="02020603050405020304" pitchFamily="18" charset="0"/>
                <a:cs typeface="Times New Roman" panose="02020603050405020304" pitchFamily="18" charset="0"/>
              </a:rPr>
              <a:t>ТВОРЧИЙ</a:t>
            </a:r>
          </a:p>
        </p:txBody>
      </p:sp>
      <p:sp>
        <p:nvSpPr>
          <p:cNvPr id="16" name="Прямоугольник 15"/>
          <p:cNvSpPr/>
          <p:nvPr/>
        </p:nvSpPr>
        <p:spPr>
          <a:xfrm rot="21298439">
            <a:off x="621570" y="4762306"/>
            <a:ext cx="2507098" cy="33855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uk-UA" sz="1600" b="1" dirty="0" smtClean="0">
                <a:ln/>
                <a:solidFill>
                  <a:schemeClr val="bg1"/>
                </a:solidFill>
                <a:latin typeface="Times New Roman" panose="02020603050405020304" pitchFamily="18" charset="0"/>
                <a:cs typeface="Times New Roman" panose="02020603050405020304" pitchFamily="18" charset="0"/>
              </a:rPr>
              <a:t>КРИТИЧНО</a:t>
            </a:r>
            <a:r>
              <a:rPr lang="uk-UA" sz="1200" b="1" dirty="0" smtClean="0">
                <a:ln/>
                <a:solidFill>
                  <a:srgbClr val="000000"/>
                </a:solidFill>
                <a:latin typeface="Times New Roman" panose="02020603050405020304" pitchFamily="18" charset="0"/>
                <a:cs typeface="Times New Roman" panose="02020603050405020304" pitchFamily="18" charset="0"/>
              </a:rPr>
              <a:t> </a:t>
            </a:r>
            <a:r>
              <a:rPr lang="uk-UA" sz="1600" b="1" dirty="0" smtClean="0">
                <a:ln/>
                <a:solidFill>
                  <a:schemeClr val="bg1"/>
                </a:solidFill>
                <a:latin typeface="Times New Roman" panose="02020603050405020304" pitchFamily="18" charset="0"/>
                <a:cs typeface="Times New Roman" panose="02020603050405020304" pitchFamily="18" charset="0"/>
              </a:rPr>
              <a:t>МИСЛИТЬ</a:t>
            </a:r>
          </a:p>
        </p:txBody>
      </p:sp>
      <p:sp>
        <p:nvSpPr>
          <p:cNvPr id="17" name="Прямоугольник 16"/>
          <p:cNvSpPr/>
          <p:nvPr/>
        </p:nvSpPr>
        <p:spPr>
          <a:xfrm rot="21201439">
            <a:off x="402611" y="5241483"/>
            <a:ext cx="3034806" cy="33855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uk-UA" sz="1600" b="1" dirty="0" smtClean="0">
                <a:ln/>
                <a:solidFill>
                  <a:schemeClr val="bg1"/>
                </a:solidFill>
                <a:latin typeface="Times New Roman" panose="02020603050405020304" pitchFamily="18" charset="0"/>
                <a:cs typeface="Times New Roman" panose="02020603050405020304" pitchFamily="18" charset="0"/>
              </a:rPr>
              <a:t>ВІДКРИТИЙ ДО СПІВПАРЦІ</a:t>
            </a:r>
          </a:p>
        </p:txBody>
      </p:sp>
      <p:sp>
        <p:nvSpPr>
          <p:cNvPr id="19" name="Прямоугольник 18"/>
          <p:cNvSpPr/>
          <p:nvPr/>
        </p:nvSpPr>
        <p:spPr>
          <a:xfrm rot="176248">
            <a:off x="6380057" y="4252788"/>
            <a:ext cx="1245854" cy="33855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uk-UA" sz="1600" b="1" dirty="0" smtClean="0">
                <a:ln/>
                <a:latin typeface="Times New Roman" panose="02020603050405020304" pitchFamily="18" charset="0"/>
                <a:cs typeface="Times New Roman" panose="02020603050405020304" pitchFamily="18" charset="0"/>
              </a:rPr>
              <a:t>ГНУЧКИЙ</a:t>
            </a:r>
          </a:p>
        </p:txBody>
      </p:sp>
      <p:sp>
        <p:nvSpPr>
          <p:cNvPr id="20" name="Прямоугольник 19"/>
          <p:cNvSpPr/>
          <p:nvPr/>
        </p:nvSpPr>
        <p:spPr>
          <a:xfrm rot="266421">
            <a:off x="6166022" y="5096740"/>
            <a:ext cx="2171793" cy="33855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uk-UA" sz="1600" b="1" dirty="0" smtClean="0">
                <a:ln/>
                <a:solidFill>
                  <a:srgbClr val="000000"/>
                </a:solidFill>
                <a:latin typeface="Times New Roman" panose="02020603050405020304" pitchFamily="18" charset="0"/>
                <a:cs typeface="Times New Roman" panose="02020603050405020304" pitchFamily="18" charset="0"/>
              </a:rPr>
              <a:t>ГОТОВИЙ ДО ЗМІН</a:t>
            </a:r>
          </a:p>
        </p:txBody>
      </p:sp>
      <p:sp>
        <p:nvSpPr>
          <p:cNvPr id="22" name="Прямоугольник 21"/>
          <p:cNvSpPr/>
          <p:nvPr/>
        </p:nvSpPr>
        <p:spPr>
          <a:xfrm rot="247513">
            <a:off x="5436332" y="5731244"/>
            <a:ext cx="3687934" cy="33855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uk-UA" sz="1600" b="1" dirty="0" smtClean="0">
                <a:ln/>
                <a:latin typeface="Times New Roman" panose="02020603050405020304" pitchFamily="18" charset="0"/>
                <a:cs typeface="Times New Roman" panose="02020603050405020304" pitchFamily="18" charset="0"/>
              </a:rPr>
              <a:t>ОБ‘ЄКТИВНИЙ ДО САМОГО СЕБЕ</a:t>
            </a:r>
          </a:p>
        </p:txBody>
      </p:sp>
      <p:sp>
        <p:nvSpPr>
          <p:cNvPr id="23" name="Прямоугольник 22"/>
          <p:cNvSpPr/>
          <p:nvPr/>
        </p:nvSpPr>
        <p:spPr>
          <a:xfrm rot="295623">
            <a:off x="5636596" y="6123220"/>
            <a:ext cx="3151697"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uk-UA" sz="1600" b="1" dirty="0" smtClean="0">
                <a:ln/>
                <a:solidFill>
                  <a:srgbClr val="000000"/>
                </a:solidFill>
                <a:latin typeface="Times New Roman" panose="02020603050405020304" pitchFamily="18" charset="0"/>
                <a:cs typeface="Times New Roman" panose="02020603050405020304" pitchFamily="18" charset="0"/>
              </a:rPr>
              <a:t>ПОСТІЙНО</a:t>
            </a:r>
          </a:p>
          <a:p>
            <a:pPr algn="ctr"/>
            <a:r>
              <a:rPr lang="uk-UA" sz="1600" b="1" dirty="0" smtClean="0">
                <a:ln/>
                <a:solidFill>
                  <a:srgbClr val="000000"/>
                </a:solidFill>
                <a:latin typeface="Times New Roman" panose="02020603050405020304" pitchFamily="18" charset="0"/>
                <a:cs typeface="Times New Roman" panose="02020603050405020304" pitchFamily="18" charset="0"/>
              </a:rPr>
              <a:t> САМОВДОСКОНАЛЮЄТЬСЯ</a:t>
            </a:r>
          </a:p>
        </p:txBody>
      </p:sp>
      <p:sp>
        <p:nvSpPr>
          <p:cNvPr id="24" name="Прямоугольник 23"/>
          <p:cNvSpPr/>
          <p:nvPr/>
        </p:nvSpPr>
        <p:spPr>
          <a:xfrm rot="21298439">
            <a:off x="479685" y="5722153"/>
            <a:ext cx="3144129"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uk-UA" sz="1600" b="1" dirty="0" smtClean="0">
                <a:ln/>
                <a:solidFill>
                  <a:schemeClr val="bg1"/>
                </a:solidFill>
                <a:latin typeface="Times New Roman" panose="02020603050405020304" pitchFamily="18" charset="0"/>
                <a:cs typeface="Times New Roman" panose="02020603050405020304" pitchFamily="18" charset="0"/>
              </a:rPr>
              <a:t>ВОЛОДІЄ ІННОВАЦІЙНИМИ </a:t>
            </a:r>
          </a:p>
          <a:p>
            <a:pPr algn="ctr"/>
            <a:r>
              <a:rPr lang="uk-UA" sz="1600" b="1" dirty="0" smtClean="0">
                <a:ln/>
                <a:solidFill>
                  <a:schemeClr val="bg1"/>
                </a:solidFill>
                <a:latin typeface="Times New Roman" panose="02020603050405020304" pitchFamily="18" charset="0"/>
                <a:cs typeface="Times New Roman" panose="02020603050405020304" pitchFamily="18" charset="0"/>
              </a:rPr>
              <a:t>ТЕХНОЛОГІЯМИ</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0637" y="0"/>
            <a:ext cx="9164637" cy="6872288"/>
          </a:xfrm>
          <a:prstGeom prst="rect">
            <a:avLst/>
          </a:prstGeom>
          <a:noFill/>
          <a:ln w="9525">
            <a:noFill/>
            <a:miter lim="800000"/>
            <a:headEnd/>
            <a:tailEnd/>
          </a:ln>
        </p:spPr>
      </p:pic>
      <p:sp>
        <p:nvSpPr>
          <p:cNvPr id="3" name="Прямоугольник 2"/>
          <p:cNvSpPr/>
          <p:nvPr/>
        </p:nvSpPr>
        <p:spPr>
          <a:xfrm>
            <a:off x="971600" y="476672"/>
            <a:ext cx="5742384" cy="3970318"/>
          </a:xfrm>
          <a:prstGeom prst="rect">
            <a:avLst/>
          </a:prstGeom>
        </p:spPr>
        <p:txBody>
          <a:bodyPr wrap="square">
            <a:spAutoFit/>
          </a:bodyPr>
          <a:lstStyle/>
          <a:p>
            <a:pPr algn="just">
              <a:buFont typeface="Wingdings" pitchFamily="2" charset="2"/>
              <a:buChar char="Ø"/>
            </a:pPr>
            <a:r>
              <a:rPr lang="uk-UA" b="1" dirty="0" smtClean="0">
                <a:solidFill>
                  <a:schemeClr val="bg1"/>
                </a:solidFill>
                <a:latin typeface="Microsoft Sans Serif" panose="020B0604020202020204" pitchFamily="34" charset="0"/>
                <a:ea typeface="Microsoft Himalaya" panose="01010100010101010101" pitchFamily="2" charset="0"/>
                <a:cs typeface="Microsoft Sans Serif" panose="020B0604020202020204" pitchFamily="34" charset="0"/>
              </a:rPr>
              <a:t>Протягом навчального року проводжу відкриті уроки , виховні заходи.</a:t>
            </a:r>
          </a:p>
          <a:p>
            <a:pPr algn="just">
              <a:buFont typeface="Wingdings" pitchFamily="2" charset="2"/>
              <a:buChar char="Ø"/>
            </a:pPr>
            <a:r>
              <a:rPr lang="uk-UA" b="1" dirty="0" smtClean="0">
                <a:solidFill>
                  <a:schemeClr val="bg1"/>
                </a:solidFill>
                <a:latin typeface="Microsoft Sans Serif" panose="020B0604020202020204" pitchFamily="34" charset="0"/>
                <a:ea typeface="Microsoft Himalaya" panose="01010100010101010101" pitchFamily="2" charset="0"/>
                <a:cs typeface="Microsoft Sans Serif" panose="020B0604020202020204" pitchFamily="34" charset="0"/>
              </a:rPr>
              <a:t>Беру активну участь у громадському житті школи	.</a:t>
            </a:r>
          </a:p>
          <a:p>
            <a:pPr algn="just">
              <a:buFont typeface="Wingdings" pitchFamily="2" charset="2"/>
              <a:buChar char="Ø"/>
            </a:pPr>
            <a:r>
              <a:rPr lang="uk-UA" b="1" dirty="0" smtClean="0">
                <a:solidFill>
                  <a:schemeClr val="bg1"/>
                </a:solidFill>
                <a:latin typeface="Microsoft Sans Serif" panose="020B0604020202020204" pitchFamily="34" charset="0"/>
                <a:ea typeface="Microsoft Himalaya" panose="01010100010101010101" pitchFamily="2" charset="0"/>
                <a:cs typeface="Microsoft Sans Serif" panose="020B0604020202020204" pitchFamily="34" charset="0"/>
              </a:rPr>
              <a:t>Сприяю участі учнів у громадському житті класу, школи .</a:t>
            </a:r>
          </a:p>
          <a:p>
            <a:pPr algn="just">
              <a:lnSpc>
                <a:spcPct val="100000"/>
              </a:lnSpc>
              <a:buFont typeface="Wingdings" pitchFamily="2" charset="2"/>
              <a:buChar char="Ø"/>
            </a:pPr>
            <a:r>
              <a:rPr lang="uk-UA" b="1" dirty="0" smtClean="0">
                <a:solidFill>
                  <a:schemeClr val="bg1"/>
                </a:solidFill>
                <a:latin typeface="Microsoft Sans Serif" panose="020B0604020202020204" pitchFamily="34" charset="0"/>
                <a:ea typeface="Microsoft Himalaya" panose="01010100010101010101" pitchFamily="2" charset="0"/>
                <a:cs typeface="Microsoft Sans Serif" panose="020B0604020202020204" pitchFamily="34" charset="0"/>
              </a:rPr>
              <a:t> Беру активну участь у </a:t>
            </a:r>
            <a:r>
              <a:rPr lang="uk-UA" b="1" dirty="0" err="1" smtClean="0">
                <a:solidFill>
                  <a:schemeClr val="bg1"/>
                </a:solidFill>
                <a:latin typeface="Microsoft Sans Serif" panose="020B0604020202020204" pitchFamily="34" charset="0"/>
                <a:ea typeface="Microsoft Himalaya" panose="01010100010101010101" pitchFamily="2" charset="0"/>
                <a:cs typeface="Microsoft Sans Serif" panose="020B0604020202020204" pitchFamily="34" charset="0"/>
              </a:rPr>
              <a:t>вебінарах</a:t>
            </a:r>
            <a:r>
              <a:rPr lang="uk-UA" b="1" dirty="0" smtClean="0">
                <a:solidFill>
                  <a:schemeClr val="bg1"/>
                </a:solidFill>
                <a:latin typeface="Microsoft Sans Serif" panose="020B0604020202020204" pitchFamily="34" charset="0"/>
                <a:ea typeface="Microsoft Himalaya" panose="01010100010101010101" pitchFamily="2" charset="0"/>
                <a:cs typeface="Microsoft Sans Serif" panose="020B0604020202020204" pitchFamily="34" charset="0"/>
              </a:rPr>
              <a:t> , семінарах, методичних об'єднаннях, що дає можливість не лише познайомитися з роботою своїх колег, підвищити свій досвід, а й поділитися власними доробками з іншими.</a:t>
            </a:r>
          </a:p>
          <a:p>
            <a:pPr algn="just">
              <a:buFont typeface="Wingdings" pitchFamily="2" charset="2"/>
              <a:buChar char="Ø"/>
            </a:pPr>
            <a:r>
              <a:rPr lang="uk-UA" b="1" dirty="0" smtClean="0">
                <a:solidFill>
                  <a:schemeClr val="bg1"/>
                </a:solidFill>
                <a:latin typeface="Microsoft Sans Serif" panose="020B0604020202020204" pitchFamily="34" charset="0"/>
                <a:ea typeface="Microsoft Himalaya" panose="01010100010101010101" pitchFamily="2" charset="0"/>
                <a:cs typeface="Microsoft Sans Serif" panose="020B0604020202020204" pitchFamily="34" charset="0"/>
              </a:rPr>
              <a:t>Поповнюю власну картотеку дидактичними матеріалами .</a:t>
            </a:r>
            <a:endParaRPr lang="uk-UA" dirty="0" smtClean="0">
              <a:solidFill>
                <a:schemeClr val="bg1"/>
              </a:solidFill>
              <a:latin typeface="Microsoft Sans Serif" panose="020B0604020202020204" pitchFamily="34" charset="0"/>
              <a:ea typeface="Microsoft Himalaya" panose="01010100010101010101" pitchFamily="2" charset="0"/>
              <a:cs typeface="Microsoft Sans Serif" panose="020B0604020202020204" pitchFamily="34" charset="0"/>
            </a:endParaRPr>
          </a:p>
          <a:p>
            <a:pPr algn="just">
              <a:buFont typeface="Wingdings" pitchFamily="2" charset="2"/>
              <a:buChar char="Ø"/>
            </a:pPr>
            <a:r>
              <a:rPr lang="uk-UA" b="1" dirty="0" smtClean="0">
                <a:solidFill>
                  <a:schemeClr val="bg1"/>
                </a:solidFill>
                <a:latin typeface="Microsoft Sans Serif" panose="020B0604020202020204" pitchFamily="34" charset="0"/>
                <a:ea typeface="Microsoft Himalaya" panose="01010100010101010101" pitchFamily="2" charset="0"/>
                <a:cs typeface="Microsoft Sans Serif" panose="020B0604020202020204" pitchFamily="34" charset="0"/>
              </a:rPr>
              <a:t>Активно ділюся своїми матеріалами з колегами школи ,</a:t>
            </a:r>
          </a:p>
        </p:txBody>
      </p:sp>
      <p:pic>
        <p:nvPicPr>
          <p:cNvPr id="4" name="Рисунок 3" descr="Учитель с указкой"/>
          <p:cNvPicPr>
            <a:picLocks noChangeAspect="1" noChangeArrowheads="1"/>
          </p:cNvPicPr>
          <p:nvPr/>
        </p:nvPicPr>
        <p:blipFill>
          <a:blip r:embed="rId3" cstate="print"/>
          <a:srcRect r="20985"/>
          <a:stretch>
            <a:fillRect/>
          </a:stretch>
        </p:blipFill>
        <p:spPr bwMode="auto">
          <a:xfrm>
            <a:off x="827584" y="4653136"/>
            <a:ext cx="1655763" cy="1557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4288" y="-12700"/>
            <a:ext cx="9164637" cy="6872288"/>
          </a:xfrm>
          <a:prstGeom prst="rect">
            <a:avLst/>
          </a:prstGeom>
          <a:noFill/>
          <a:ln w="9525">
            <a:noFill/>
            <a:miter lim="800000"/>
            <a:headEnd/>
            <a:tailEnd/>
          </a:ln>
        </p:spPr>
      </p:pic>
      <p:sp>
        <p:nvSpPr>
          <p:cNvPr id="3" name="Прямоугольник с двумя скругленными противолежащими углами 2"/>
          <p:cNvSpPr/>
          <p:nvPr/>
        </p:nvSpPr>
        <p:spPr>
          <a:xfrm>
            <a:off x="899592" y="476672"/>
            <a:ext cx="6552728" cy="1296144"/>
          </a:xfrm>
          <a:prstGeom prst="round2Diag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b="1" dirty="0" smtClean="0">
                <a:solidFill>
                  <a:srgbClr val="FF0000"/>
                </a:solidFill>
              </a:rPr>
              <a:t>Участь у міжшкільних методичних об</a:t>
            </a:r>
            <a:r>
              <a:rPr lang="en-US" sz="3200" b="1" dirty="0" smtClean="0">
                <a:solidFill>
                  <a:srgbClr val="FF0000"/>
                </a:solidFill>
              </a:rPr>
              <a:t>’</a:t>
            </a:r>
            <a:r>
              <a:rPr lang="uk-UA" sz="3200" b="1" dirty="0" smtClean="0">
                <a:solidFill>
                  <a:srgbClr val="FF0000"/>
                </a:solidFill>
              </a:rPr>
              <a:t>єднань</a:t>
            </a:r>
            <a:endParaRPr lang="uk-UA" sz="3200" b="1" dirty="0">
              <a:solidFill>
                <a:srgbClr val="FF0000"/>
              </a:solidFill>
            </a:endParaRPr>
          </a:p>
        </p:txBody>
      </p:sp>
      <p:sp>
        <p:nvSpPr>
          <p:cNvPr id="4" name="Загнутый угол 3"/>
          <p:cNvSpPr/>
          <p:nvPr/>
        </p:nvSpPr>
        <p:spPr>
          <a:xfrm>
            <a:off x="467544" y="1988840"/>
            <a:ext cx="3600400" cy="4536504"/>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rgbClr val="C00000"/>
                </a:solidFill>
              </a:rPr>
              <a:t>2019 рік</a:t>
            </a:r>
          </a:p>
          <a:p>
            <a:pPr algn="ctr"/>
            <a:r>
              <a:rPr lang="uk-UA" sz="2400" b="1" dirty="0" smtClean="0">
                <a:solidFill>
                  <a:schemeClr val="tx2">
                    <a:lumMod val="50000"/>
                  </a:schemeClr>
                </a:solidFill>
              </a:rPr>
              <a:t>Презентація</a:t>
            </a:r>
          </a:p>
          <a:p>
            <a:pPr algn="ctr"/>
            <a:r>
              <a:rPr lang="uk-UA" sz="3200" b="1" dirty="0" smtClean="0">
                <a:solidFill>
                  <a:srgbClr val="C00000"/>
                </a:solidFill>
                <a:latin typeface="Monotype Corsiva" pitchFamily="66" charset="0"/>
              </a:rPr>
              <a:t> “ Система роботи над помилками як одне із  основних форм на долання прогалин  в знаннях і вміннях  учнів ”  </a:t>
            </a:r>
            <a:endParaRPr lang="uk-UA" sz="3200" b="1" dirty="0">
              <a:solidFill>
                <a:srgbClr val="C00000"/>
              </a:solidFill>
              <a:latin typeface="Monotype Corsiva" pitchFamily="66" charset="0"/>
            </a:endParaRPr>
          </a:p>
        </p:txBody>
      </p:sp>
      <p:pic>
        <p:nvPicPr>
          <p:cNvPr id="5" name="Рисунок 4"/>
          <p:cNvPicPr/>
          <p:nvPr/>
        </p:nvPicPr>
        <p:blipFill>
          <a:blip r:embed="rId3" cstate="print"/>
          <a:srcRect/>
          <a:stretch>
            <a:fillRect/>
          </a:stretch>
        </p:blipFill>
        <p:spPr bwMode="auto">
          <a:xfrm>
            <a:off x="5148064" y="1988840"/>
            <a:ext cx="3024336" cy="3528392"/>
          </a:xfrm>
          <a:prstGeom prst="rect">
            <a:avLst/>
          </a:prstGeom>
          <a:noFill/>
          <a:ln w="9525">
            <a:noFill/>
            <a:miter lim="800000"/>
            <a:headEnd/>
            <a:tailEnd/>
          </a:ln>
        </p:spPr>
      </p:pic>
      <p:pic>
        <p:nvPicPr>
          <p:cNvPr id="6" name="Рисунок 5"/>
          <p:cNvPicPr/>
          <p:nvPr/>
        </p:nvPicPr>
        <p:blipFill>
          <a:blip r:embed="rId4" cstate="print"/>
          <a:srcRect/>
          <a:stretch>
            <a:fillRect/>
          </a:stretch>
        </p:blipFill>
        <p:spPr bwMode="auto">
          <a:xfrm>
            <a:off x="6191672" y="4913784"/>
            <a:ext cx="2952328" cy="1944216"/>
          </a:xfrm>
          <a:prstGeom prst="rect">
            <a:avLst/>
          </a:prstGeom>
          <a:noFill/>
          <a:ln w="9525">
            <a:noFill/>
            <a:miter lim="800000"/>
            <a:headEnd/>
            <a:tailEnd/>
          </a:ln>
        </p:spPr>
      </p:pic>
      <p:pic>
        <p:nvPicPr>
          <p:cNvPr id="7" name="Рисунок 6" descr="C:\Users\user1\Desktop\ФОТО\Screenshot_20191114_091059.jpg"/>
          <p:cNvPicPr/>
          <p:nvPr/>
        </p:nvPicPr>
        <p:blipFill>
          <a:blip r:embed="rId5" cstate="print"/>
          <a:srcRect/>
          <a:stretch>
            <a:fillRect/>
          </a:stretch>
        </p:blipFill>
        <p:spPr bwMode="auto">
          <a:xfrm>
            <a:off x="3923928" y="3573016"/>
            <a:ext cx="1838325" cy="13049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4288" y="-12700"/>
            <a:ext cx="9164637" cy="6872288"/>
          </a:xfrm>
          <a:prstGeom prst="rect">
            <a:avLst/>
          </a:prstGeom>
          <a:noFill/>
          <a:ln w="9525">
            <a:noFill/>
            <a:miter lim="800000"/>
            <a:headEnd/>
            <a:tailEnd/>
          </a:ln>
        </p:spPr>
      </p:pic>
      <p:sp>
        <p:nvSpPr>
          <p:cNvPr id="4" name="Прямоугольник 3"/>
          <p:cNvSpPr/>
          <p:nvPr/>
        </p:nvSpPr>
        <p:spPr>
          <a:xfrm>
            <a:off x="1403648" y="332656"/>
            <a:ext cx="6048672"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solidFill>
                  <a:srgbClr val="C00000"/>
                </a:solidFill>
              </a:rPr>
              <a:t>Участь в педагогічних радах школи</a:t>
            </a:r>
            <a:endParaRPr lang="uk-UA" sz="3600" dirty="0">
              <a:solidFill>
                <a:srgbClr val="C00000"/>
              </a:solidFill>
            </a:endParaRPr>
          </a:p>
        </p:txBody>
      </p:sp>
      <p:sp>
        <p:nvSpPr>
          <p:cNvPr id="6" name="Облако 5"/>
          <p:cNvSpPr/>
          <p:nvPr/>
        </p:nvSpPr>
        <p:spPr>
          <a:xfrm>
            <a:off x="1043608" y="1988840"/>
            <a:ext cx="2376264" cy="936104"/>
          </a:xfrm>
          <a:prstGeom prst="cloud">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rgbClr val="C00000"/>
                </a:solidFill>
              </a:rPr>
              <a:t>2020 рік</a:t>
            </a:r>
            <a:endParaRPr lang="uk-UA" b="1" dirty="0">
              <a:solidFill>
                <a:srgbClr val="C00000"/>
              </a:solidFill>
            </a:endParaRPr>
          </a:p>
        </p:txBody>
      </p:sp>
      <p:sp>
        <p:nvSpPr>
          <p:cNvPr id="7" name="Облако 6"/>
          <p:cNvSpPr/>
          <p:nvPr/>
        </p:nvSpPr>
        <p:spPr>
          <a:xfrm>
            <a:off x="5796136" y="1988840"/>
            <a:ext cx="2376264" cy="936104"/>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rgbClr val="C00000"/>
                </a:solidFill>
              </a:rPr>
              <a:t>2021 рік</a:t>
            </a:r>
            <a:endParaRPr lang="uk-UA" b="1" dirty="0">
              <a:solidFill>
                <a:srgbClr val="C00000"/>
              </a:solidFill>
            </a:endParaRPr>
          </a:p>
        </p:txBody>
      </p:sp>
      <p:pic>
        <p:nvPicPr>
          <p:cNvPr id="8" name="Рисунок 7" descr="C:\Users\user1\Desktop\Новая папка (2)\IMG_20210324_102559.jpg"/>
          <p:cNvPicPr/>
          <p:nvPr/>
        </p:nvPicPr>
        <p:blipFill>
          <a:blip r:embed="rId3" cstate="print"/>
          <a:srcRect/>
          <a:stretch>
            <a:fillRect/>
          </a:stretch>
        </p:blipFill>
        <p:spPr bwMode="auto">
          <a:xfrm>
            <a:off x="5364088" y="3501008"/>
            <a:ext cx="3374256" cy="2736304"/>
          </a:xfrm>
          <a:prstGeom prst="rect">
            <a:avLst/>
          </a:prstGeom>
          <a:noFill/>
          <a:ln w="9525">
            <a:noFill/>
            <a:miter lim="800000"/>
            <a:headEnd/>
            <a:tailEnd/>
          </a:ln>
        </p:spPr>
      </p:pic>
      <p:pic>
        <p:nvPicPr>
          <p:cNvPr id="9" name="Рисунок 8" descr="C:\Users\user1\Desktop\Новая папка (3)\ЗАВУЧ\Людмила Петрівна\фото педрада\IMG_20191029_095904.jpg"/>
          <p:cNvPicPr/>
          <p:nvPr/>
        </p:nvPicPr>
        <p:blipFill>
          <a:blip r:embed="rId4" cstate="print"/>
          <a:srcRect/>
          <a:stretch>
            <a:fillRect/>
          </a:stretch>
        </p:blipFill>
        <p:spPr bwMode="auto">
          <a:xfrm>
            <a:off x="899592" y="3501008"/>
            <a:ext cx="3240360" cy="2808312"/>
          </a:xfrm>
          <a:prstGeom prst="rect">
            <a:avLst/>
          </a:prstGeom>
          <a:noFill/>
          <a:ln w="9525">
            <a:noFill/>
            <a:miter lim="800000"/>
            <a:headEnd/>
            <a:tailEnd/>
          </a:ln>
        </p:spPr>
      </p:pic>
      <p:sp>
        <p:nvSpPr>
          <p:cNvPr id="11" name="Стрелка вниз 10"/>
          <p:cNvSpPr/>
          <p:nvPr/>
        </p:nvSpPr>
        <p:spPr>
          <a:xfrm>
            <a:off x="2267744" y="2996952"/>
            <a:ext cx="432048" cy="504056"/>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Стрелка вниз 11"/>
          <p:cNvSpPr/>
          <p:nvPr/>
        </p:nvSpPr>
        <p:spPr>
          <a:xfrm>
            <a:off x="6948264" y="2996952"/>
            <a:ext cx="432048" cy="504056"/>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4288" y="-12700"/>
            <a:ext cx="9164637" cy="6872288"/>
          </a:xfrm>
          <a:prstGeom prst="rect">
            <a:avLst/>
          </a:prstGeom>
          <a:noFill/>
          <a:ln w="9525">
            <a:noFill/>
            <a:miter lim="800000"/>
            <a:headEnd/>
            <a:tailEnd/>
          </a:ln>
        </p:spPr>
      </p:pic>
      <p:sp>
        <p:nvSpPr>
          <p:cNvPr id="5" name="Горизонтальный свиток 4"/>
          <p:cNvSpPr/>
          <p:nvPr/>
        </p:nvSpPr>
        <p:spPr>
          <a:xfrm>
            <a:off x="2483768" y="188640"/>
            <a:ext cx="6120680" cy="208823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dirty="0" smtClean="0"/>
              <a:t>Чи цікаво дітям на уроці?</a:t>
            </a:r>
          </a:p>
          <a:p>
            <a:pPr algn="ctr"/>
            <a:r>
              <a:rPr lang="uk-UA" sz="3200" dirty="0" smtClean="0"/>
              <a:t>Чи  люблять вони вчитися?</a:t>
            </a:r>
            <a:endParaRPr lang="uk-UA" sz="3200" dirty="0"/>
          </a:p>
        </p:txBody>
      </p:sp>
      <p:sp>
        <p:nvSpPr>
          <p:cNvPr id="6" name="Овальная выноска 5"/>
          <p:cNvSpPr/>
          <p:nvPr/>
        </p:nvSpPr>
        <p:spPr>
          <a:xfrm rot="20788145">
            <a:off x="4981579" y="2361730"/>
            <a:ext cx="4204521" cy="3384376"/>
          </a:xfrm>
          <a:prstGeom prst="wedgeEllipseCallout">
            <a:avLst>
              <a:gd name="adj1" fmla="val -72809"/>
              <a:gd name="adj2" fmla="val 1570"/>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rgbClr val="002060"/>
                </a:solidFill>
              </a:rPr>
              <a:t>ВИХОВНИЙ ЗАХІД </a:t>
            </a:r>
          </a:p>
          <a:p>
            <a:pPr algn="ctr"/>
            <a:r>
              <a:rPr lang="uk-UA" b="1" dirty="0" smtClean="0">
                <a:solidFill>
                  <a:srgbClr val="C00000"/>
                </a:solidFill>
              </a:rPr>
              <a:t>“</a:t>
            </a:r>
            <a:r>
              <a:rPr lang="uk-UA" sz="2800" b="1" dirty="0" smtClean="0">
                <a:solidFill>
                  <a:srgbClr val="C00000"/>
                </a:solidFill>
              </a:rPr>
              <a:t>Я ЛЮБЛЮ</a:t>
            </a:r>
          </a:p>
          <a:p>
            <a:pPr algn="ctr"/>
            <a:r>
              <a:rPr lang="uk-UA" sz="2800" b="1" dirty="0" smtClean="0">
                <a:solidFill>
                  <a:srgbClr val="C00000"/>
                </a:solidFill>
              </a:rPr>
              <a:t>МАТЕМАТИКУ”</a:t>
            </a:r>
            <a:endParaRPr lang="uk-UA" sz="2800" b="1" dirty="0">
              <a:solidFill>
                <a:srgbClr val="C00000"/>
              </a:solidFill>
            </a:endParaRPr>
          </a:p>
        </p:txBody>
      </p:sp>
      <p:pic>
        <p:nvPicPr>
          <p:cNvPr id="33794" name="Picture 2" descr="C:\Users\user1\Desktop\Новая папка (3)\вся математика\математика фото\IMG_20201015_111104.jpg"/>
          <p:cNvPicPr>
            <a:picLocks noChangeAspect="1" noChangeArrowheads="1"/>
          </p:cNvPicPr>
          <p:nvPr/>
        </p:nvPicPr>
        <p:blipFill>
          <a:blip r:embed="rId3" cstate="print"/>
          <a:srcRect/>
          <a:stretch>
            <a:fillRect/>
          </a:stretch>
        </p:blipFill>
        <p:spPr bwMode="auto">
          <a:xfrm>
            <a:off x="251520" y="3356992"/>
            <a:ext cx="3816424" cy="3068960"/>
          </a:xfrm>
          <a:prstGeom prst="rect">
            <a:avLst/>
          </a:prstGeom>
          <a:noFill/>
        </p:spPr>
      </p:pic>
      <p:sp>
        <p:nvSpPr>
          <p:cNvPr id="7" name="Выноска-облако 6"/>
          <p:cNvSpPr/>
          <p:nvPr/>
        </p:nvSpPr>
        <p:spPr>
          <a:xfrm>
            <a:off x="0" y="908720"/>
            <a:ext cx="2411760" cy="1512168"/>
          </a:xfrm>
          <a:prstGeom prst="cloudCallout">
            <a:avLst>
              <a:gd name="adj1" fmla="val -42707"/>
              <a:gd name="adj2" fmla="val 12180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rgbClr val="FF0000"/>
                </a:solidFill>
              </a:rPr>
              <a:t>Розпочато рік математики</a:t>
            </a:r>
          </a:p>
          <a:p>
            <a:pPr algn="ctr"/>
            <a:r>
              <a:rPr lang="uk-UA" b="1" dirty="0" smtClean="0">
                <a:solidFill>
                  <a:srgbClr val="FF0000"/>
                </a:solidFill>
              </a:rPr>
              <a:t>(2020-2021)</a:t>
            </a:r>
            <a:endParaRPr lang="uk-UA" b="1"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0637" y="0"/>
            <a:ext cx="9164637" cy="6872288"/>
          </a:xfrm>
          <a:prstGeom prst="rect">
            <a:avLst/>
          </a:prstGeom>
          <a:noFill/>
          <a:ln w="9525">
            <a:noFill/>
            <a:miter lim="800000"/>
            <a:headEnd/>
            <a:tailEnd/>
          </a:ln>
        </p:spPr>
      </p:pic>
      <p:pic>
        <p:nvPicPr>
          <p:cNvPr id="110594" name="Picture 2" descr="C:\Users\user1\Desktop\Новая папка (3)\вся математика\математика фото\IMG_20201015_110631.jpg"/>
          <p:cNvPicPr>
            <a:picLocks noChangeAspect="1" noChangeArrowheads="1"/>
          </p:cNvPicPr>
          <p:nvPr/>
        </p:nvPicPr>
        <p:blipFill>
          <a:blip r:embed="rId3" cstate="print"/>
          <a:srcRect/>
          <a:stretch>
            <a:fillRect/>
          </a:stretch>
        </p:blipFill>
        <p:spPr bwMode="auto">
          <a:xfrm rot="1049217">
            <a:off x="395536" y="4149080"/>
            <a:ext cx="1728192" cy="2304256"/>
          </a:xfrm>
          <a:prstGeom prst="rect">
            <a:avLst/>
          </a:prstGeom>
          <a:noFill/>
        </p:spPr>
      </p:pic>
      <p:pic>
        <p:nvPicPr>
          <p:cNvPr id="110595" name="Picture 3" descr="C:\Users\user1\Desktop\Новая папка (3)\вся математика\математика фото\IMG_20201015_120229.jpg"/>
          <p:cNvPicPr>
            <a:picLocks noChangeAspect="1" noChangeArrowheads="1"/>
          </p:cNvPicPr>
          <p:nvPr/>
        </p:nvPicPr>
        <p:blipFill>
          <a:blip r:embed="rId4" cstate="print"/>
          <a:srcRect/>
          <a:stretch>
            <a:fillRect/>
          </a:stretch>
        </p:blipFill>
        <p:spPr bwMode="auto">
          <a:xfrm rot="21290391">
            <a:off x="6165201" y="4548178"/>
            <a:ext cx="2556201" cy="1917151"/>
          </a:xfrm>
          <a:prstGeom prst="rect">
            <a:avLst/>
          </a:prstGeom>
          <a:noFill/>
        </p:spPr>
      </p:pic>
      <p:pic>
        <p:nvPicPr>
          <p:cNvPr id="110596" name="Picture 4" descr="C:\Users\user1\Desktop\Новая папка (3)\вся математика\математика фото\IMG_20201015_120251.jpg"/>
          <p:cNvPicPr>
            <a:picLocks noChangeAspect="1" noChangeArrowheads="1"/>
          </p:cNvPicPr>
          <p:nvPr/>
        </p:nvPicPr>
        <p:blipFill>
          <a:blip r:embed="rId5" cstate="print"/>
          <a:srcRect/>
          <a:stretch>
            <a:fillRect/>
          </a:stretch>
        </p:blipFill>
        <p:spPr bwMode="auto">
          <a:xfrm rot="848510">
            <a:off x="244392" y="1676945"/>
            <a:ext cx="2448272" cy="2304256"/>
          </a:xfrm>
          <a:prstGeom prst="rect">
            <a:avLst/>
          </a:prstGeom>
          <a:noFill/>
        </p:spPr>
      </p:pic>
      <p:pic>
        <p:nvPicPr>
          <p:cNvPr id="110597" name="Picture 5" descr="C:\Users\user1\Desktop\Новая папка (3)\вся математика\математика фото\IMG_20201015_120310.jpg"/>
          <p:cNvPicPr>
            <a:picLocks noChangeAspect="1" noChangeArrowheads="1"/>
          </p:cNvPicPr>
          <p:nvPr/>
        </p:nvPicPr>
        <p:blipFill>
          <a:blip r:embed="rId6" cstate="print"/>
          <a:srcRect/>
          <a:stretch>
            <a:fillRect/>
          </a:stretch>
        </p:blipFill>
        <p:spPr bwMode="auto">
          <a:xfrm>
            <a:off x="2699792" y="4437112"/>
            <a:ext cx="2361852" cy="2132856"/>
          </a:xfrm>
          <a:prstGeom prst="rect">
            <a:avLst/>
          </a:prstGeom>
          <a:noFill/>
        </p:spPr>
      </p:pic>
      <p:pic>
        <p:nvPicPr>
          <p:cNvPr id="110598" name="Picture 6" descr="C:\Users\user1\Desktop\Новая папка (3)\вся математика\математика фото\IMG_20201015_102737.jpg"/>
          <p:cNvPicPr>
            <a:picLocks noChangeAspect="1" noChangeArrowheads="1"/>
          </p:cNvPicPr>
          <p:nvPr/>
        </p:nvPicPr>
        <p:blipFill>
          <a:blip r:embed="rId7" cstate="print"/>
          <a:srcRect/>
          <a:stretch>
            <a:fillRect/>
          </a:stretch>
        </p:blipFill>
        <p:spPr bwMode="auto">
          <a:xfrm rot="748317">
            <a:off x="2987824" y="1916832"/>
            <a:ext cx="1635646" cy="2276872"/>
          </a:xfrm>
          <a:prstGeom prst="rect">
            <a:avLst/>
          </a:prstGeom>
          <a:noFill/>
        </p:spPr>
      </p:pic>
      <p:pic>
        <p:nvPicPr>
          <p:cNvPr id="110599" name="Picture 7" descr="C:\Users\user1\Desktop\Новая папка (3)\вся математика\математика фото\IMG_20201015_105034.jpg"/>
          <p:cNvPicPr>
            <a:picLocks noChangeAspect="1" noChangeArrowheads="1"/>
          </p:cNvPicPr>
          <p:nvPr/>
        </p:nvPicPr>
        <p:blipFill>
          <a:blip r:embed="rId8" cstate="print"/>
          <a:srcRect/>
          <a:stretch>
            <a:fillRect/>
          </a:stretch>
        </p:blipFill>
        <p:spPr bwMode="auto">
          <a:xfrm rot="20779771">
            <a:off x="7129728" y="1515671"/>
            <a:ext cx="1761660" cy="2348880"/>
          </a:xfrm>
          <a:prstGeom prst="rect">
            <a:avLst/>
          </a:prstGeom>
          <a:noFill/>
        </p:spPr>
      </p:pic>
      <p:pic>
        <p:nvPicPr>
          <p:cNvPr id="110600" name="Picture 8" descr="C:\Users\user1\Desktop\Новая папка (3)\вся математика\математика фото\IMG_20201015_120200.jpg"/>
          <p:cNvPicPr>
            <a:picLocks noChangeAspect="1" noChangeArrowheads="1"/>
          </p:cNvPicPr>
          <p:nvPr/>
        </p:nvPicPr>
        <p:blipFill>
          <a:blip r:embed="rId9" cstate="print"/>
          <a:srcRect/>
          <a:stretch>
            <a:fillRect/>
          </a:stretch>
        </p:blipFill>
        <p:spPr bwMode="auto">
          <a:xfrm rot="20998444">
            <a:off x="4944931" y="2518558"/>
            <a:ext cx="2123727" cy="1988840"/>
          </a:xfrm>
          <a:prstGeom prst="rect">
            <a:avLst/>
          </a:prstGeom>
          <a:noFill/>
        </p:spPr>
      </p:pic>
      <p:sp>
        <p:nvSpPr>
          <p:cNvPr id="11" name="Прямоугольник 10"/>
          <p:cNvSpPr/>
          <p:nvPr/>
        </p:nvSpPr>
        <p:spPr>
          <a:xfrm>
            <a:off x="1763688" y="260648"/>
            <a:ext cx="5400600"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dirty="0" smtClean="0">
                <a:solidFill>
                  <a:srgbClr val="002060"/>
                </a:solidFill>
              </a:rPr>
              <a:t>Виховний захід</a:t>
            </a:r>
          </a:p>
          <a:p>
            <a:pPr algn="ctr"/>
            <a:r>
              <a:rPr lang="uk-UA" sz="4000" dirty="0" smtClean="0">
                <a:solidFill>
                  <a:srgbClr val="C00000"/>
                </a:solidFill>
              </a:rPr>
              <a:t>“Я люблю математику ”</a:t>
            </a:r>
            <a:endParaRPr lang="uk-UA" dirty="0">
              <a:solidFill>
                <a:srgbClr val="C00000"/>
              </a:solidFill>
            </a:endParaRPr>
          </a:p>
        </p:txBody>
      </p:sp>
      <p:sp>
        <p:nvSpPr>
          <p:cNvPr id="12" name="Пятно 2 11"/>
          <p:cNvSpPr/>
          <p:nvPr/>
        </p:nvSpPr>
        <p:spPr>
          <a:xfrm>
            <a:off x="0" y="260648"/>
            <a:ext cx="1728192" cy="1368152"/>
          </a:xfrm>
          <a:prstGeom prst="irregularSeal2">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2020 рік</a:t>
            </a:r>
            <a:endParaRPr lang="uk-UA"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0637" y="-14288"/>
            <a:ext cx="9164637" cy="6872288"/>
          </a:xfrm>
          <a:prstGeom prst="rect">
            <a:avLst/>
          </a:prstGeom>
          <a:noFill/>
          <a:ln w="9525">
            <a:noFill/>
            <a:miter lim="800000"/>
            <a:headEnd/>
            <a:tailEnd/>
          </a:ln>
        </p:spPr>
      </p:pic>
      <p:graphicFrame>
        <p:nvGraphicFramePr>
          <p:cNvPr id="8" name="Схема 7"/>
          <p:cNvGraphicFramePr/>
          <p:nvPr/>
        </p:nvGraphicFramePr>
        <p:xfrm>
          <a:off x="323528" y="1268760"/>
          <a:ext cx="8424936" cy="4984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3"/>
          <p:cNvSpPr>
            <a:spLocks noChangeArrowheads="1"/>
          </p:cNvSpPr>
          <p:nvPr/>
        </p:nvSpPr>
        <p:spPr bwMode="auto">
          <a:xfrm>
            <a:off x="1547664" y="404664"/>
            <a:ext cx="5181600" cy="715962"/>
          </a:xfrm>
          <a:prstGeom prst="rect">
            <a:avLst/>
          </a:prstGeom>
          <a:noFill/>
          <a:ln w="9525">
            <a:noFill/>
            <a:miter lim="800000"/>
            <a:headEnd/>
            <a:tailEnd/>
          </a:ln>
        </p:spPr>
        <p:txBody>
          <a:bodyPr anchor="ctr"/>
          <a:lstStyle/>
          <a:p>
            <a:pPr algn="ctr" eaLnBrk="1" hangingPunct="1">
              <a:defRPr/>
            </a:pPr>
            <a:r>
              <a:rPr lang="uk-UA" sz="4400" b="1" i="1" dirty="0">
                <a:solidFill>
                  <a:schemeClr val="bg1"/>
                </a:solidFill>
                <a:effectLst>
                  <a:outerShdw blurRad="38100" dist="38100" dir="2700000" algn="tl">
                    <a:srgbClr val="C0C0C0"/>
                  </a:outerShdw>
                </a:effectLst>
                <a:latin typeface="Times New Roman" pitchFamily="18" charset="0"/>
              </a:rPr>
              <a:t>Візитна картка</a:t>
            </a:r>
            <a:endParaRPr lang="ru-RU" sz="4400" b="1" i="1" dirty="0">
              <a:solidFill>
                <a:schemeClr val="bg1"/>
              </a:solidFill>
              <a:effectLst>
                <a:outerShdw blurRad="38100" dist="38100" dir="2700000" algn="tl">
                  <a:srgbClr val="C0C0C0"/>
                </a:outerShdw>
              </a:effectLst>
              <a:latin typeface="Times New Roman" pitchFamily="18" charset="0"/>
            </a:endParaRPr>
          </a:p>
        </p:txBody>
      </p:sp>
      <p:sp>
        <p:nvSpPr>
          <p:cNvPr id="9" name="Овал 8"/>
          <p:cNvSpPr/>
          <p:nvPr/>
        </p:nvSpPr>
        <p:spPr bwMode="auto">
          <a:xfrm>
            <a:off x="0" y="1556792"/>
            <a:ext cx="435927" cy="418231"/>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eaLnBrk="1" hangingPunct="1">
              <a:defRPr/>
            </a:pPr>
            <a:endParaRPr lang="ru-RU">
              <a:latin typeface="Arial" charset="0"/>
            </a:endParaRPr>
          </a:p>
        </p:txBody>
      </p:sp>
      <p:sp>
        <p:nvSpPr>
          <p:cNvPr id="11" name="Овал 10"/>
          <p:cNvSpPr/>
          <p:nvPr/>
        </p:nvSpPr>
        <p:spPr bwMode="auto">
          <a:xfrm>
            <a:off x="0" y="2348880"/>
            <a:ext cx="435927" cy="418231"/>
          </a:xfrm>
          <a:prstGeom prst="ellipse">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eaLnBrk="1" hangingPunct="1">
              <a:defRPr/>
            </a:pPr>
            <a:endParaRPr lang="ru-RU">
              <a:latin typeface="Arial" charset="0"/>
            </a:endParaRPr>
          </a:p>
        </p:txBody>
      </p:sp>
      <p:sp>
        <p:nvSpPr>
          <p:cNvPr id="12" name="Овал 11"/>
          <p:cNvSpPr/>
          <p:nvPr/>
        </p:nvSpPr>
        <p:spPr bwMode="auto">
          <a:xfrm>
            <a:off x="0" y="5589240"/>
            <a:ext cx="435927" cy="418231"/>
          </a:xfrm>
          <a:prstGeom prst="ellipse">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eaLnBrk="1" hangingPunct="1">
              <a:defRPr/>
            </a:pPr>
            <a:endParaRPr lang="ru-RU">
              <a:latin typeface="Arial" charset="0"/>
            </a:endParaRPr>
          </a:p>
        </p:txBody>
      </p:sp>
      <p:sp>
        <p:nvSpPr>
          <p:cNvPr id="13" name="Овал 12"/>
          <p:cNvSpPr/>
          <p:nvPr/>
        </p:nvSpPr>
        <p:spPr bwMode="auto">
          <a:xfrm>
            <a:off x="0" y="4869160"/>
            <a:ext cx="435927" cy="418231"/>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eaLnBrk="1" hangingPunct="1">
              <a:defRPr/>
            </a:pPr>
            <a:endParaRPr lang="ru-RU">
              <a:latin typeface="Arial" charset="0"/>
            </a:endParaRPr>
          </a:p>
        </p:txBody>
      </p:sp>
      <p:sp>
        <p:nvSpPr>
          <p:cNvPr id="14" name="Овал 13"/>
          <p:cNvSpPr/>
          <p:nvPr/>
        </p:nvSpPr>
        <p:spPr bwMode="auto">
          <a:xfrm>
            <a:off x="0" y="4077072"/>
            <a:ext cx="435927" cy="418231"/>
          </a:xfrm>
          <a:prstGeom prst="ellipse">
            <a:avLst/>
          </a:prstGeom>
          <a:solidFill>
            <a:srgbClr val="00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eaLnBrk="1" hangingPunct="1">
              <a:defRPr/>
            </a:pPr>
            <a:endParaRPr lang="ru-RU">
              <a:latin typeface="Arial" charset="0"/>
            </a:endParaRPr>
          </a:p>
        </p:txBody>
      </p:sp>
      <p:sp>
        <p:nvSpPr>
          <p:cNvPr id="15" name="Овал 14"/>
          <p:cNvSpPr/>
          <p:nvPr/>
        </p:nvSpPr>
        <p:spPr bwMode="auto">
          <a:xfrm>
            <a:off x="0" y="3212976"/>
            <a:ext cx="435927" cy="423664"/>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eaLnBrk="1" hangingPunct="1">
              <a:defRPr/>
            </a:pPr>
            <a:endParaRPr lang="ru-RU">
              <a:latin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9164637" cy="6872288"/>
          </a:xfrm>
          <a:prstGeom prst="rect">
            <a:avLst/>
          </a:prstGeom>
          <a:noFill/>
          <a:ln w="9525">
            <a:noFill/>
            <a:miter lim="800000"/>
            <a:headEnd/>
            <a:tailEnd/>
          </a:ln>
        </p:spPr>
      </p:pic>
      <p:sp>
        <p:nvSpPr>
          <p:cNvPr id="4" name="Скругленный прямоугольник 3"/>
          <p:cNvSpPr/>
          <p:nvPr/>
        </p:nvSpPr>
        <p:spPr>
          <a:xfrm>
            <a:off x="2879304" y="260648"/>
            <a:ext cx="6264696" cy="22322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dirty="0" smtClean="0"/>
              <a:t>Як зацікавити дітей?</a:t>
            </a:r>
          </a:p>
          <a:p>
            <a:pPr algn="ctr"/>
            <a:r>
              <a:rPr lang="uk-UA" sz="2800" dirty="0" smtClean="0"/>
              <a:t>Як привернути їх увагу до свого предмету?</a:t>
            </a:r>
            <a:endParaRPr lang="uk-UA" sz="2800" dirty="0"/>
          </a:p>
        </p:txBody>
      </p:sp>
      <p:pic>
        <p:nvPicPr>
          <p:cNvPr id="8" name="Рисунок 7" descr="C:\Users\user1\Desktop\вся математика\Л.П\математичні перегони\IMG_20200306_121054.jpg"/>
          <p:cNvPicPr/>
          <p:nvPr/>
        </p:nvPicPr>
        <p:blipFill>
          <a:blip r:embed="rId3" cstate="print"/>
          <a:srcRect/>
          <a:stretch>
            <a:fillRect/>
          </a:stretch>
        </p:blipFill>
        <p:spPr bwMode="auto">
          <a:xfrm rot="745714">
            <a:off x="467544" y="4437112"/>
            <a:ext cx="2667000" cy="2000250"/>
          </a:xfrm>
          <a:prstGeom prst="rect">
            <a:avLst/>
          </a:prstGeom>
          <a:noFill/>
          <a:ln w="9525">
            <a:noFill/>
            <a:miter lim="800000"/>
            <a:headEnd/>
            <a:tailEnd/>
          </a:ln>
        </p:spPr>
      </p:pic>
      <p:pic>
        <p:nvPicPr>
          <p:cNvPr id="9" name="Рисунок 8" descr="C:\Users\user1\Desktop\вся математика\Л.П\математичні перегони\IMG_20200306_121901.jpg"/>
          <p:cNvPicPr/>
          <p:nvPr/>
        </p:nvPicPr>
        <p:blipFill>
          <a:blip r:embed="rId4" cstate="print"/>
          <a:srcRect/>
          <a:stretch>
            <a:fillRect/>
          </a:stretch>
        </p:blipFill>
        <p:spPr bwMode="auto">
          <a:xfrm>
            <a:off x="3923928" y="2708920"/>
            <a:ext cx="2160240" cy="1800200"/>
          </a:xfrm>
          <a:prstGeom prst="rect">
            <a:avLst/>
          </a:prstGeom>
          <a:noFill/>
          <a:ln w="9525">
            <a:noFill/>
            <a:miter lim="800000"/>
            <a:headEnd/>
            <a:tailEnd/>
          </a:ln>
        </p:spPr>
      </p:pic>
      <p:pic>
        <p:nvPicPr>
          <p:cNvPr id="10" name="Рисунок 9" descr="C:\Users\user1\Desktop\вся математика\Л.П\математичні перегони\IMG_20200306_122525.jpg"/>
          <p:cNvPicPr/>
          <p:nvPr/>
        </p:nvPicPr>
        <p:blipFill>
          <a:blip r:embed="rId5" cstate="print"/>
          <a:srcRect/>
          <a:stretch>
            <a:fillRect/>
          </a:stretch>
        </p:blipFill>
        <p:spPr bwMode="auto">
          <a:xfrm>
            <a:off x="3635896" y="4725144"/>
            <a:ext cx="2413000" cy="1809750"/>
          </a:xfrm>
          <a:prstGeom prst="rect">
            <a:avLst/>
          </a:prstGeom>
          <a:noFill/>
          <a:ln w="9525">
            <a:noFill/>
            <a:miter lim="800000"/>
            <a:headEnd/>
            <a:tailEnd/>
          </a:ln>
        </p:spPr>
      </p:pic>
      <p:pic>
        <p:nvPicPr>
          <p:cNvPr id="11" name="Рисунок 10" descr="C:\Users\user1\Desktop\вся математика\Л.П\математичні перегони\IMG_20200306_125454.jpg"/>
          <p:cNvPicPr/>
          <p:nvPr/>
        </p:nvPicPr>
        <p:blipFill>
          <a:blip r:embed="rId6" cstate="print"/>
          <a:srcRect/>
          <a:stretch>
            <a:fillRect/>
          </a:stretch>
        </p:blipFill>
        <p:spPr bwMode="auto">
          <a:xfrm rot="20870498">
            <a:off x="6865817" y="2339592"/>
            <a:ext cx="2133600" cy="1600200"/>
          </a:xfrm>
          <a:prstGeom prst="rect">
            <a:avLst/>
          </a:prstGeom>
          <a:noFill/>
          <a:ln w="9525">
            <a:noFill/>
            <a:miter lim="800000"/>
            <a:headEnd/>
            <a:tailEnd/>
          </a:ln>
        </p:spPr>
      </p:pic>
      <p:pic>
        <p:nvPicPr>
          <p:cNvPr id="12" name="Рисунок 11" descr="C:\Users\user1\Desktop\вся математика\Л.П\математичні перегони\IMG_20200306_131230.jpg"/>
          <p:cNvPicPr/>
          <p:nvPr/>
        </p:nvPicPr>
        <p:blipFill>
          <a:blip r:embed="rId7" cstate="print"/>
          <a:srcRect/>
          <a:stretch>
            <a:fillRect/>
          </a:stretch>
        </p:blipFill>
        <p:spPr bwMode="auto">
          <a:xfrm rot="21237988">
            <a:off x="6333185" y="4429965"/>
            <a:ext cx="2711450" cy="2033588"/>
          </a:xfrm>
          <a:prstGeom prst="rect">
            <a:avLst/>
          </a:prstGeom>
          <a:noFill/>
          <a:ln w="9525">
            <a:noFill/>
            <a:miter lim="800000"/>
            <a:headEnd/>
            <a:tailEnd/>
          </a:ln>
        </p:spPr>
      </p:pic>
      <p:sp>
        <p:nvSpPr>
          <p:cNvPr id="13" name="Пятно 2 12"/>
          <p:cNvSpPr/>
          <p:nvPr/>
        </p:nvSpPr>
        <p:spPr>
          <a:xfrm>
            <a:off x="323528" y="0"/>
            <a:ext cx="2304256" cy="3284984"/>
          </a:xfrm>
          <a:prstGeom prst="irregularSeal2">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smtClean="0">
                <a:solidFill>
                  <a:srgbClr val="C00000"/>
                </a:solidFill>
              </a:rPr>
              <a:t>2019 рік</a:t>
            </a:r>
            <a:endParaRPr lang="uk-UA" sz="2800" b="1" dirty="0">
              <a:solidFill>
                <a:srgbClr val="C00000"/>
              </a:solidFill>
            </a:endParaRPr>
          </a:p>
        </p:txBody>
      </p:sp>
      <p:sp>
        <p:nvSpPr>
          <p:cNvPr id="14" name="Прямоугольник с двумя скругленными противолежащими углами 13"/>
          <p:cNvSpPr/>
          <p:nvPr/>
        </p:nvSpPr>
        <p:spPr>
          <a:xfrm>
            <a:off x="971600" y="2924944"/>
            <a:ext cx="2376264" cy="1008112"/>
          </a:xfrm>
          <a:prstGeom prst="round2Diag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rgbClr val="002060"/>
                </a:solidFill>
              </a:rPr>
              <a:t>МАТЕМАТИЧНІ ПЕРЕГОНИ</a:t>
            </a:r>
            <a:endParaRPr lang="uk-UA" b="1" dirty="0">
              <a:solidFill>
                <a:srgbClr val="00206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4288" y="-12700"/>
            <a:ext cx="9164637" cy="6872288"/>
          </a:xfrm>
          <a:prstGeom prst="rect">
            <a:avLst/>
          </a:prstGeom>
          <a:noFill/>
          <a:ln w="9525">
            <a:noFill/>
            <a:miter lim="800000"/>
            <a:headEnd/>
            <a:tailEnd/>
          </a:ln>
        </p:spPr>
      </p:pic>
      <p:sp>
        <p:nvSpPr>
          <p:cNvPr id="4" name="Скругленный прямоугольник 3"/>
          <p:cNvSpPr/>
          <p:nvPr/>
        </p:nvSpPr>
        <p:spPr>
          <a:xfrm>
            <a:off x="1259632" y="332656"/>
            <a:ext cx="6192688" cy="21602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dirty="0" smtClean="0">
                <a:solidFill>
                  <a:schemeClr val="bg1"/>
                </a:solidFill>
              </a:rPr>
              <a:t>Як донести матеріал до їх свідомості яскраво і красиво, щоб запам'яталося надовго і назавжди?</a:t>
            </a:r>
            <a:endParaRPr lang="uk-UA" sz="3200" dirty="0">
              <a:solidFill>
                <a:schemeClr val="bg1"/>
              </a:solidFill>
            </a:endParaRPr>
          </a:p>
        </p:txBody>
      </p:sp>
      <p:pic>
        <p:nvPicPr>
          <p:cNvPr id="1026" name="Picture 2" descr="D:\Людмила Петрівна\фото\IMG_20191023_132503.jpg"/>
          <p:cNvPicPr>
            <a:picLocks noChangeAspect="1" noChangeArrowheads="1"/>
          </p:cNvPicPr>
          <p:nvPr/>
        </p:nvPicPr>
        <p:blipFill>
          <a:blip r:embed="rId3" cstate="print"/>
          <a:srcRect/>
          <a:stretch>
            <a:fillRect/>
          </a:stretch>
        </p:blipFill>
        <p:spPr bwMode="auto">
          <a:xfrm>
            <a:off x="2339752" y="2852936"/>
            <a:ext cx="4187957" cy="3140968"/>
          </a:xfrm>
          <a:prstGeom prst="rect">
            <a:avLst/>
          </a:prstGeom>
          <a:noFill/>
        </p:spPr>
      </p:pic>
      <p:pic>
        <p:nvPicPr>
          <p:cNvPr id="5" name="Picture 2"/>
          <p:cNvPicPr>
            <a:picLocks noChangeAspect="1" noChangeArrowheads="1"/>
          </p:cNvPicPr>
          <p:nvPr/>
        </p:nvPicPr>
        <p:blipFill>
          <a:blip r:embed="rId2" cstate="print"/>
          <a:srcRect/>
          <a:stretch>
            <a:fillRect/>
          </a:stretch>
        </p:blipFill>
        <p:spPr bwMode="auto">
          <a:xfrm>
            <a:off x="0" y="260648"/>
            <a:ext cx="9164637" cy="6872288"/>
          </a:xfrm>
          <a:prstGeom prst="rect">
            <a:avLst/>
          </a:prstGeom>
          <a:noFill/>
          <a:ln w="9525">
            <a:noFill/>
            <a:miter lim="800000"/>
            <a:headEnd/>
            <a:tailEnd/>
          </a:ln>
        </p:spPr>
      </p:pic>
      <p:sp>
        <p:nvSpPr>
          <p:cNvPr id="31745" name="Rectangle 1"/>
          <p:cNvSpPr>
            <a:spLocks noChangeArrowheads="1"/>
          </p:cNvSpPr>
          <p:nvPr/>
        </p:nvSpPr>
        <p:spPr bwMode="auto">
          <a:xfrm>
            <a:off x="827584" y="-155867"/>
            <a:ext cx="5952621" cy="18466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kumimoji="0" lang="uk-UA" sz="48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МАТЕМАТИЧНА    КАВ</a:t>
            </a:r>
            <a:r>
              <a:rPr kumimoji="0" lang="en-US" sz="48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a:t>
            </a:r>
            <a:r>
              <a:rPr kumimoji="0" lang="uk-UA" sz="48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ЯРНЯ</a:t>
            </a:r>
            <a:r>
              <a:rPr lang="uk-UA" dirty="0" smtClean="0"/>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uk-UA" sz="1800" b="0" i="0" u="none" strike="noStrike" cap="none" normalizeH="0" baseline="0" dirty="0" smtClean="0">
              <a:ln>
                <a:noFill/>
              </a:ln>
              <a:solidFill>
                <a:schemeClr val="bg1"/>
              </a:solidFill>
              <a:effectLst/>
              <a:latin typeface="Arial" pitchFamily="34" charset="0"/>
              <a:cs typeface="Arial" pitchFamily="34" charset="0"/>
            </a:endParaRPr>
          </a:p>
        </p:txBody>
      </p:sp>
      <p:pic>
        <p:nvPicPr>
          <p:cNvPr id="8" name="Рисунок 7" descr="C:\Users\user1\Desktop\Новая папка (3)\IMG_20201130_115029.jpg"/>
          <p:cNvPicPr/>
          <p:nvPr/>
        </p:nvPicPr>
        <p:blipFill>
          <a:blip r:embed="rId4" cstate="print"/>
          <a:srcRect/>
          <a:stretch>
            <a:fillRect/>
          </a:stretch>
        </p:blipFill>
        <p:spPr bwMode="auto">
          <a:xfrm>
            <a:off x="5200303" y="2996952"/>
            <a:ext cx="3943697" cy="3600400"/>
          </a:xfrm>
          <a:prstGeom prst="rect">
            <a:avLst/>
          </a:prstGeom>
          <a:noFill/>
          <a:ln w="9525">
            <a:noFill/>
            <a:miter lim="800000"/>
            <a:headEnd/>
            <a:tailEnd/>
          </a:ln>
        </p:spPr>
      </p:pic>
      <p:pic>
        <p:nvPicPr>
          <p:cNvPr id="9" name="Рисунок 8" descr="C:\Users\user1\Desktop\Новая папка (3)\IMG_20201130_115056.jpg"/>
          <p:cNvPicPr/>
          <p:nvPr/>
        </p:nvPicPr>
        <p:blipFill>
          <a:blip r:embed="rId5" cstate="print"/>
          <a:srcRect/>
          <a:stretch>
            <a:fillRect/>
          </a:stretch>
        </p:blipFill>
        <p:spPr bwMode="auto">
          <a:xfrm rot="20376888">
            <a:off x="6664110" y="349830"/>
            <a:ext cx="2284335" cy="1533525"/>
          </a:xfrm>
          <a:prstGeom prst="rect">
            <a:avLst/>
          </a:prstGeom>
          <a:noFill/>
          <a:ln w="9525">
            <a:noFill/>
            <a:miter lim="800000"/>
            <a:headEnd/>
            <a:tailEnd/>
          </a:ln>
        </p:spPr>
      </p:pic>
      <p:pic>
        <p:nvPicPr>
          <p:cNvPr id="10" name="Рисунок 9" descr="C:\Users\user1\Desktop\Новая папка (3)\IMG_20201130_115145.jpg"/>
          <p:cNvPicPr/>
          <p:nvPr/>
        </p:nvPicPr>
        <p:blipFill>
          <a:blip r:embed="rId6" cstate="print"/>
          <a:srcRect/>
          <a:stretch>
            <a:fillRect/>
          </a:stretch>
        </p:blipFill>
        <p:spPr bwMode="auto">
          <a:xfrm rot="1009717">
            <a:off x="409752" y="1151881"/>
            <a:ext cx="1882701" cy="1371600"/>
          </a:xfrm>
          <a:prstGeom prst="rect">
            <a:avLst/>
          </a:prstGeom>
          <a:noFill/>
          <a:ln w="9525">
            <a:noFill/>
            <a:miter lim="800000"/>
            <a:headEnd/>
            <a:tailEnd/>
          </a:ln>
        </p:spPr>
      </p:pic>
      <p:pic>
        <p:nvPicPr>
          <p:cNvPr id="11" name="Рисунок 10" descr="C:\Users\user1\Desktop\Новая папка (3)\IMG_20201130_121551.jpg"/>
          <p:cNvPicPr/>
          <p:nvPr/>
        </p:nvPicPr>
        <p:blipFill>
          <a:blip r:embed="rId7" cstate="print"/>
          <a:srcRect/>
          <a:stretch>
            <a:fillRect/>
          </a:stretch>
        </p:blipFill>
        <p:spPr bwMode="auto">
          <a:xfrm rot="541719">
            <a:off x="755576" y="4941168"/>
            <a:ext cx="2271719" cy="1590675"/>
          </a:xfrm>
          <a:prstGeom prst="rect">
            <a:avLst/>
          </a:prstGeom>
          <a:noFill/>
          <a:ln w="9525">
            <a:noFill/>
            <a:miter lim="800000"/>
            <a:headEnd/>
            <a:tailEnd/>
          </a:ln>
        </p:spPr>
      </p:pic>
      <p:pic>
        <p:nvPicPr>
          <p:cNvPr id="12" name="Рисунок 11" descr="C:\Users\user1\Desktop\Новая папка (3)\IMG_20201130_121727.jpg"/>
          <p:cNvPicPr/>
          <p:nvPr/>
        </p:nvPicPr>
        <p:blipFill>
          <a:blip r:embed="rId8" cstate="print"/>
          <a:srcRect/>
          <a:stretch>
            <a:fillRect/>
          </a:stretch>
        </p:blipFill>
        <p:spPr bwMode="auto">
          <a:xfrm rot="21163316">
            <a:off x="467544" y="2852936"/>
            <a:ext cx="2308860" cy="1924050"/>
          </a:xfrm>
          <a:prstGeom prst="rect">
            <a:avLst/>
          </a:prstGeom>
          <a:noFill/>
          <a:ln w="9525">
            <a:noFill/>
            <a:miter lim="800000"/>
            <a:headEnd/>
            <a:tailEnd/>
          </a:ln>
        </p:spPr>
      </p:pic>
      <p:pic>
        <p:nvPicPr>
          <p:cNvPr id="13" name="Рисунок 12" descr="C:\Users\user1\Desktop\Новая папка (3)\IMG_20201130_122118.jpg"/>
          <p:cNvPicPr/>
          <p:nvPr/>
        </p:nvPicPr>
        <p:blipFill>
          <a:blip r:embed="rId9" cstate="print"/>
          <a:srcRect/>
          <a:stretch>
            <a:fillRect/>
          </a:stretch>
        </p:blipFill>
        <p:spPr bwMode="auto">
          <a:xfrm>
            <a:off x="2843808" y="2060848"/>
            <a:ext cx="2232248" cy="1368152"/>
          </a:xfrm>
          <a:prstGeom prst="rect">
            <a:avLst/>
          </a:prstGeom>
          <a:noFill/>
          <a:ln w="9525">
            <a:noFill/>
            <a:miter lim="800000"/>
            <a:headEnd/>
            <a:tailEnd/>
          </a:ln>
        </p:spPr>
      </p:pic>
      <p:pic>
        <p:nvPicPr>
          <p:cNvPr id="14" name="Рисунок 13" descr="C:\Users\user1\Desktop\Новая папка (3)\IMG_20201130_122759.jpg"/>
          <p:cNvPicPr/>
          <p:nvPr/>
        </p:nvPicPr>
        <p:blipFill>
          <a:blip r:embed="rId10" cstate="print"/>
          <a:srcRect/>
          <a:stretch>
            <a:fillRect/>
          </a:stretch>
        </p:blipFill>
        <p:spPr bwMode="auto">
          <a:xfrm rot="20698772">
            <a:off x="2688362" y="3781659"/>
            <a:ext cx="1775878" cy="1257300"/>
          </a:xfrm>
          <a:prstGeom prst="rect">
            <a:avLst/>
          </a:prstGeom>
          <a:noFill/>
          <a:ln w="9525">
            <a:noFill/>
            <a:miter lim="800000"/>
            <a:headEnd/>
            <a:tailEnd/>
          </a:ln>
        </p:spPr>
      </p:pic>
      <p:pic>
        <p:nvPicPr>
          <p:cNvPr id="15" name="Рисунок 14" descr="C:\Users\user1\Desktop\Новая папка (3)\IMG_20201130_122759.jpg"/>
          <p:cNvPicPr/>
          <p:nvPr/>
        </p:nvPicPr>
        <p:blipFill>
          <a:blip r:embed="rId10" cstate="print"/>
          <a:srcRect/>
          <a:stretch>
            <a:fillRect/>
          </a:stretch>
        </p:blipFill>
        <p:spPr bwMode="auto">
          <a:xfrm>
            <a:off x="3059832" y="5301208"/>
            <a:ext cx="1775878" cy="1257300"/>
          </a:xfrm>
          <a:prstGeom prst="rect">
            <a:avLst/>
          </a:prstGeom>
          <a:noFill/>
          <a:ln w="9525">
            <a:noFill/>
            <a:miter lim="800000"/>
            <a:headEnd/>
            <a:tailEnd/>
          </a:ln>
        </p:spPr>
      </p:pic>
      <p:pic>
        <p:nvPicPr>
          <p:cNvPr id="16" name="Рисунок 15" descr="C:\Users\user1\Desktop\Новая папка (3)\IMG_20201130_124301.jpg"/>
          <p:cNvPicPr/>
          <p:nvPr/>
        </p:nvPicPr>
        <p:blipFill>
          <a:blip r:embed="rId11" cstate="print"/>
          <a:srcRect/>
          <a:stretch>
            <a:fillRect/>
          </a:stretch>
        </p:blipFill>
        <p:spPr bwMode="auto">
          <a:xfrm rot="814438">
            <a:off x="5668911" y="1932910"/>
            <a:ext cx="2171700" cy="1628775"/>
          </a:xfrm>
          <a:prstGeom prst="rect">
            <a:avLst/>
          </a:prstGeom>
          <a:noFill/>
          <a:ln w="9525">
            <a:noFill/>
            <a:miter lim="800000"/>
            <a:headEnd/>
            <a:tailEnd/>
          </a:ln>
        </p:spPr>
      </p:pic>
      <p:sp>
        <p:nvSpPr>
          <p:cNvPr id="17" name="Скругленный прямоугольник 16"/>
          <p:cNvSpPr/>
          <p:nvPr/>
        </p:nvSpPr>
        <p:spPr>
          <a:xfrm>
            <a:off x="2771800" y="1412776"/>
            <a:ext cx="1440160"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uk-UA" b="1" dirty="0" smtClean="0">
                <a:solidFill>
                  <a:srgbClr val="002060"/>
                </a:solidFill>
              </a:rPr>
              <a:t>30.11.2020р</a:t>
            </a:r>
          </a:p>
        </p:txBody>
      </p:sp>
      <p:sp>
        <p:nvSpPr>
          <p:cNvPr id="18" name="Выноска-облако 17"/>
          <p:cNvSpPr/>
          <p:nvPr/>
        </p:nvSpPr>
        <p:spPr>
          <a:xfrm rot="20572762">
            <a:off x="4581662" y="975947"/>
            <a:ext cx="2054433" cy="864096"/>
          </a:xfrm>
          <a:prstGeom prst="cloudCallout">
            <a:avLst>
              <a:gd name="adj1" fmla="val -30453"/>
              <a:gd name="adj2" fmla="val 19274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Відкритий урок</a:t>
            </a:r>
            <a:endParaRPr lang="uk-UA" b="1" dirty="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20637" y="-14288"/>
            <a:ext cx="9164637" cy="6872288"/>
          </a:xfrm>
          <a:prstGeom prst="rect">
            <a:avLst/>
          </a:prstGeom>
          <a:noFill/>
          <a:ln w="9525">
            <a:noFill/>
            <a:miter lim="800000"/>
            <a:headEnd/>
            <a:tailEnd/>
          </a:ln>
        </p:spPr>
      </p:pic>
      <p:pic>
        <p:nvPicPr>
          <p:cNvPr id="109570" name="Picture 2" descr="C:\Users\user1\Desktop\Новая папка (3)\вся математика\фото хто зверху\IMG_20201215_130600.jpg"/>
          <p:cNvPicPr>
            <a:picLocks noChangeAspect="1" noChangeArrowheads="1"/>
          </p:cNvPicPr>
          <p:nvPr/>
        </p:nvPicPr>
        <p:blipFill>
          <a:blip r:embed="rId3" cstate="print"/>
          <a:srcRect/>
          <a:stretch>
            <a:fillRect/>
          </a:stretch>
        </p:blipFill>
        <p:spPr bwMode="auto">
          <a:xfrm rot="1285626">
            <a:off x="289013" y="2878581"/>
            <a:ext cx="2909224" cy="2132669"/>
          </a:xfrm>
          <a:prstGeom prst="rect">
            <a:avLst/>
          </a:prstGeom>
          <a:noFill/>
        </p:spPr>
      </p:pic>
      <p:pic>
        <p:nvPicPr>
          <p:cNvPr id="109571" name="Picture 3" descr="C:\Users\user1\Desktop\Новая папка (3)\вся математика\фото хто зверху\IMG_20201215_130651.jpg"/>
          <p:cNvPicPr>
            <a:picLocks noChangeAspect="1" noChangeArrowheads="1"/>
          </p:cNvPicPr>
          <p:nvPr/>
        </p:nvPicPr>
        <p:blipFill>
          <a:blip r:embed="rId4" cstate="print"/>
          <a:srcRect/>
          <a:stretch>
            <a:fillRect/>
          </a:stretch>
        </p:blipFill>
        <p:spPr bwMode="auto">
          <a:xfrm>
            <a:off x="3419872" y="4581128"/>
            <a:ext cx="2675789" cy="2006842"/>
          </a:xfrm>
          <a:prstGeom prst="rect">
            <a:avLst/>
          </a:prstGeom>
          <a:noFill/>
        </p:spPr>
      </p:pic>
      <p:pic>
        <p:nvPicPr>
          <p:cNvPr id="109572" name="Picture 4" descr="C:\Users\user1\Desktop\Новая папка (3)\вся математика\фото хто зверху\IMG_20201215_132646.jpg"/>
          <p:cNvPicPr>
            <a:picLocks noChangeAspect="1" noChangeArrowheads="1"/>
          </p:cNvPicPr>
          <p:nvPr/>
        </p:nvPicPr>
        <p:blipFill>
          <a:blip r:embed="rId5" cstate="print"/>
          <a:srcRect/>
          <a:stretch>
            <a:fillRect/>
          </a:stretch>
        </p:blipFill>
        <p:spPr bwMode="auto">
          <a:xfrm rot="19872571">
            <a:off x="6398707" y="847502"/>
            <a:ext cx="2647716" cy="1985787"/>
          </a:xfrm>
          <a:prstGeom prst="rect">
            <a:avLst/>
          </a:prstGeom>
          <a:noFill/>
        </p:spPr>
      </p:pic>
      <p:pic>
        <p:nvPicPr>
          <p:cNvPr id="109573" name="Picture 5" descr="C:\Users\user1\Desktop\Новая папка (3)\вся математика\фото хто зверху\IMG_20201215_132909.jpg"/>
          <p:cNvPicPr>
            <a:picLocks noChangeAspect="1" noChangeArrowheads="1"/>
          </p:cNvPicPr>
          <p:nvPr/>
        </p:nvPicPr>
        <p:blipFill>
          <a:blip r:embed="rId6" cstate="print"/>
          <a:srcRect/>
          <a:stretch>
            <a:fillRect/>
          </a:stretch>
        </p:blipFill>
        <p:spPr bwMode="auto">
          <a:xfrm rot="20482574">
            <a:off x="6349067" y="4583258"/>
            <a:ext cx="2555776" cy="1916832"/>
          </a:xfrm>
          <a:prstGeom prst="rect">
            <a:avLst/>
          </a:prstGeom>
          <a:noFill/>
        </p:spPr>
      </p:pic>
      <p:pic>
        <p:nvPicPr>
          <p:cNvPr id="109574" name="Picture 6" descr="C:\Users\user1\Desktop\Новая папка (3)\вся математика\фото хто зверху\IMG_20201215_133426.jpg"/>
          <p:cNvPicPr>
            <a:picLocks noChangeAspect="1" noChangeArrowheads="1"/>
          </p:cNvPicPr>
          <p:nvPr/>
        </p:nvPicPr>
        <p:blipFill>
          <a:blip r:embed="rId7" cstate="print"/>
          <a:srcRect/>
          <a:stretch>
            <a:fillRect/>
          </a:stretch>
        </p:blipFill>
        <p:spPr bwMode="auto">
          <a:xfrm>
            <a:off x="3131840" y="2132856"/>
            <a:ext cx="3035829" cy="2276872"/>
          </a:xfrm>
          <a:prstGeom prst="rect">
            <a:avLst/>
          </a:prstGeom>
          <a:noFill/>
        </p:spPr>
      </p:pic>
      <p:pic>
        <p:nvPicPr>
          <p:cNvPr id="109575" name="Picture 7" descr="C:\Users\user1\Desktop\Новая папка (3)\вся математика\фото хто зверху\IMG_20201215_133606.jpg"/>
          <p:cNvPicPr>
            <a:picLocks noChangeAspect="1" noChangeArrowheads="1"/>
          </p:cNvPicPr>
          <p:nvPr/>
        </p:nvPicPr>
        <p:blipFill>
          <a:blip r:embed="rId8" cstate="print"/>
          <a:srcRect/>
          <a:stretch>
            <a:fillRect/>
          </a:stretch>
        </p:blipFill>
        <p:spPr bwMode="auto">
          <a:xfrm rot="1281048">
            <a:off x="534524" y="413382"/>
            <a:ext cx="2658373" cy="2055760"/>
          </a:xfrm>
          <a:prstGeom prst="rect">
            <a:avLst/>
          </a:prstGeom>
          <a:noFill/>
        </p:spPr>
      </p:pic>
      <p:pic>
        <p:nvPicPr>
          <p:cNvPr id="109576" name="Picture 8" descr="C:\Users\user1\Desktop\Новая папка (3)\вся математика\фото хто зверху\IMG_20201215_134353.jpg"/>
          <p:cNvPicPr>
            <a:picLocks noChangeAspect="1" noChangeArrowheads="1"/>
          </p:cNvPicPr>
          <p:nvPr/>
        </p:nvPicPr>
        <p:blipFill>
          <a:blip r:embed="rId9" cstate="print"/>
          <a:srcRect/>
          <a:stretch>
            <a:fillRect/>
          </a:stretch>
        </p:blipFill>
        <p:spPr bwMode="auto">
          <a:xfrm>
            <a:off x="6660232" y="2852936"/>
            <a:ext cx="2171733" cy="1628800"/>
          </a:xfrm>
          <a:prstGeom prst="rect">
            <a:avLst/>
          </a:prstGeom>
          <a:noFill/>
        </p:spPr>
      </p:pic>
      <p:pic>
        <p:nvPicPr>
          <p:cNvPr id="109577" name="Picture 9" descr="C:\Users\user1\Desktop\Новая папка (3)\вся математика\фото хто зверху\IMG_20201215_135719.jpg"/>
          <p:cNvPicPr>
            <a:picLocks noChangeAspect="1" noChangeArrowheads="1"/>
          </p:cNvPicPr>
          <p:nvPr/>
        </p:nvPicPr>
        <p:blipFill>
          <a:blip r:embed="rId10" cstate="print"/>
          <a:srcRect/>
          <a:stretch>
            <a:fillRect/>
          </a:stretch>
        </p:blipFill>
        <p:spPr bwMode="auto">
          <a:xfrm rot="20544181">
            <a:off x="1022981" y="4939030"/>
            <a:ext cx="2171733" cy="1628800"/>
          </a:xfrm>
          <a:prstGeom prst="rect">
            <a:avLst/>
          </a:prstGeom>
          <a:noFill/>
        </p:spPr>
      </p:pic>
      <p:sp>
        <p:nvSpPr>
          <p:cNvPr id="12" name="Скругленный прямоугольник 11"/>
          <p:cNvSpPr/>
          <p:nvPr/>
        </p:nvSpPr>
        <p:spPr>
          <a:xfrm>
            <a:off x="2987824" y="260648"/>
            <a:ext cx="3384376"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smtClean="0">
                <a:solidFill>
                  <a:srgbClr val="FF0000"/>
                </a:solidFill>
              </a:rPr>
              <a:t>Інтелектуальна математична гра</a:t>
            </a:r>
          </a:p>
          <a:p>
            <a:pPr algn="ctr"/>
            <a:r>
              <a:rPr lang="uk-UA" sz="2800" b="1" dirty="0" smtClean="0">
                <a:solidFill>
                  <a:srgbClr val="FF0000"/>
                </a:solidFill>
              </a:rPr>
              <a:t> </a:t>
            </a:r>
            <a:r>
              <a:rPr lang="uk-UA" sz="2800" b="1" dirty="0" err="1" smtClean="0">
                <a:solidFill>
                  <a:srgbClr val="FF0000"/>
                </a:solidFill>
              </a:rPr>
              <a:t>“Хто</a:t>
            </a:r>
            <a:r>
              <a:rPr lang="uk-UA" sz="2800" b="1" dirty="0" smtClean="0">
                <a:solidFill>
                  <a:srgbClr val="FF0000"/>
                </a:solidFill>
              </a:rPr>
              <a:t> зверху?”</a:t>
            </a:r>
            <a:endParaRPr lang="uk-UA" sz="2800" b="1" dirty="0">
              <a:solidFill>
                <a:srgbClr val="FF0000"/>
              </a:solidFill>
            </a:endParaRPr>
          </a:p>
        </p:txBody>
      </p:sp>
      <p:sp>
        <p:nvSpPr>
          <p:cNvPr id="13" name="Горизонтальный свиток 12"/>
          <p:cNvSpPr/>
          <p:nvPr/>
        </p:nvSpPr>
        <p:spPr>
          <a:xfrm rot="20341822">
            <a:off x="6057419" y="158854"/>
            <a:ext cx="2376264" cy="692696"/>
          </a:xfrm>
          <a:prstGeom prst="horizontalScroll">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rgbClr val="002060"/>
                </a:solidFill>
              </a:rPr>
              <a:t>Відкритий урок</a:t>
            </a:r>
            <a:endParaRPr lang="uk-UA" dirty="0">
              <a:solidFill>
                <a:srgbClr val="002060"/>
              </a:solidFill>
            </a:endParaRPr>
          </a:p>
        </p:txBody>
      </p:sp>
      <p:sp>
        <p:nvSpPr>
          <p:cNvPr id="14" name="8-конечная звезда 13"/>
          <p:cNvSpPr/>
          <p:nvPr/>
        </p:nvSpPr>
        <p:spPr>
          <a:xfrm>
            <a:off x="5292080" y="1556792"/>
            <a:ext cx="1008112" cy="792088"/>
          </a:xfrm>
          <a:prstGeom prst="star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rgbClr val="002060"/>
                </a:solidFill>
              </a:rPr>
              <a:t>2020 рік</a:t>
            </a:r>
            <a:endParaRPr lang="uk-UA" b="1" dirty="0">
              <a:solidFill>
                <a:srgbClr val="00206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4288" y="-12700"/>
            <a:ext cx="9164637" cy="6872288"/>
          </a:xfrm>
          <a:prstGeom prst="rect">
            <a:avLst/>
          </a:prstGeom>
          <a:noFill/>
          <a:ln w="9525">
            <a:noFill/>
            <a:miter lim="800000"/>
            <a:headEnd/>
            <a:tailEnd/>
          </a:ln>
        </p:spPr>
      </p:pic>
      <p:sp>
        <p:nvSpPr>
          <p:cNvPr id="2" name="Скругленный прямоугольник 1"/>
          <p:cNvSpPr/>
          <p:nvPr/>
        </p:nvSpPr>
        <p:spPr>
          <a:xfrm>
            <a:off x="2267744" y="404664"/>
            <a:ext cx="3456384"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b="1" dirty="0" smtClean="0">
                <a:solidFill>
                  <a:srgbClr val="C00000"/>
                </a:solidFill>
              </a:rPr>
              <a:t>ОЛІМПІАДИ</a:t>
            </a:r>
            <a:endParaRPr lang="uk-UA" sz="3600" b="1" dirty="0">
              <a:solidFill>
                <a:srgbClr val="C00000"/>
              </a:solidFill>
            </a:endParaRPr>
          </a:p>
        </p:txBody>
      </p:sp>
      <p:graphicFrame>
        <p:nvGraphicFramePr>
          <p:cNvPr id="5" name="Схема 4"/>
          <p:cNvGraphicFramePr/>
          <p:nvPr/>
        </p:nvGraphicFramePr>
        <p:xfrm>
          <a:off x="611560" y="198884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Рисунок 5" descr="C:\Users\user1\Desktop\Л.П\IMG_20191025_120207.jpg"/>
          <p:cNvPicPr/>
          <p:nvPr/>
        </p:nvPicPr>
        <p:blipFill>
          <a:blip r:embed="rId8" cstate="print"/>
          <a:srcRect/>
          <a:stretch>
            <a:fillRect/>
          </a:stretch>
        </p:blipFill>
        <p:spPr bwMode="auto">
          <a:xfrm>
            <a:off x="6804248" y="332656"/>
            <a:ext cx="1800200" cy="1740024"/>
          </a:xfrm>
          <a:prstGeom prst="rect">
            <a:avLst/>
          </a:prstGeom>
          <a:noFill/>
          <a:ln w="9525">
            <a:noFill/>
            <a:miter lim="800000"/>
            <a:headEnd/>
            <a:tailEnd/>
          </a:ln>
        </p:spPr>
      </p:pic>
      <p:pic>
        <p:nvPicPr>
          <p:cNvPr id="7" name="Рисунок 6" descr="C:\Users\user1\Desktop\Л.П\IMG_20191025_120351.jpg"/>
          <p:cNvPicPr/>
          <p:nvPr/>
        </p:nvPicPr>
        <p:blipFill>
          <a:blip r:embed="rId9" cstate="print"/>
          <a:srcRect/>
          <a:stretch>
            <a:fillRect/>
          </a:stretch>
        </p:blipFill>
        <p:spPr bwMode="auto">
          <a:xfrm>
            <a:off x="7452320" y="2492896"/>
            <a:ext cx="1441450" cy="1778000"/>
          </a:xfrm>
          <a:prstGeom prst="rect">
            <a:avLst/>
          </a:prstGeom>
          <a:noFill/>
          <a:ln w="9525">
            <a:noFill/>
            <a:miter lim="800000"/>
            <a:headEnd/>
            <a:tailEnd/>
          </a:ln>
        </p:spPr>
      </p:pic>
      <p:pic>
        <p:nvPicPr>
          <p:cNvPr id="8" name="Рисунок 7" descr="C:\Users\user1\Desktop\Л.П\IMG_20191213_122239.jpg"/>
          <p:cNvPicPr/>
          <p:nvPr/>
        </p:nvPicPr>
        <p:blipFill>
          <a:blip r:embed="rId10" cstate="print"/>
          <a:srcRect/>
          <a:stretch>
            <a:fillRect/>
          </a:stretch>
        </p:blipFill>
        <p:spPr bwMode="auto">
          <a:xfrm>
            <a:off x="6876256" y="4725144"/>
            <a:ext cx="1426845" cy="1778636"/>
          </a:xfrm>
          <a:prstGeom prst="rect">
            <a:avLst/>
          </a:prstGeom>
          <a:noFill/>
          <a:ln w="9525">
            <a:noFill/>
            <a:miter lim="800000"/>
            <a:headEnd/>
            <a:tailEnd/>
          </a:ln>
        </p:spPr>
      </p:pic>
      <p:pic>
        <p:nvPicPr>
          <p:cNvPr id="9" name="Picture 2"/>
          <p:cNvPicPr>
            <a:picLocks noChangeAspect="1" noChangeArrowheads="1"/>
          </p:cNvPicPr>
          <p:nvPr/>
        </p:nvPicPr>
        <p:blipFill>
          <a:blip r:embed="rId2" cstate="print"/>
          <a:srcRect/>
          <a:stretch>
            <a:fillRect/>
          </a:stretch>
        </p:blipFill>
        <p:spPr bwMode="auto">
          <a:xfrm>
            <a:off x="0" y="-14288"/>
            <a:ext cx="9164637" cy="6872288"/>
          </a:xfrm>
          <a:prstGeom prst="rect">
            <a:avLst/>
          </a:prstGeom>
          <a:noFill/>
          <a:ln w="9525">
            <a:noFill/>
            <a:miter lim="800000"/>
            <a:headEnd/>
            <a:tailEnd/>
          </a:ln>
        </p:spPr>
      </p:pic>
      <p:graphicFrame>
        <p:nvGraphicFramePr>
          <p:cNvPr id="10" name="Объект 3"/>
          <p:cNvGraphicFramePr/>
          <p:nvPr/>
        </p:nvGraphicFramePr>
        <p:xfrm>
          <a:off x="611560" y="2132856"/>
          <a:ext cx="5091683" cy="3921621"/>
        </p:xfrm>
        <a:graphic>
          <a:graphicData uri="http://schemas.openxmlformats.org/drawingml/2006/chart">
            <c:chart xmlns:c="http://schemas.openxmlformats.org/drawingml/2006/chart" xmlns:r="http://schemas.openxmlformats.org/officeDocument/2006/relationships" r:id="rId11"/>
          </a:graphicData>
        </a:graphic>
      </p:graphicFrame>
      <p:sp>
        <p:nvSpPr>
          <p:cNvPr id="25603" name="Rectangle 3"/>
          <p:cNvSpPr>
            <a:spLocks noChangeArrowheads="1"/>
          </p:cNvSpPr>
          <p:nvPr/>
        </p:nvSpPr>
        <p:spPr bwMode="auto">
          <a:xfrm>
            <a:off x="6084168" y="3789040"/>
            <a:ext cx="381000" cy="228600"/>
          </a:xfrm>
          <a:prstGeom prst="rect">
            <a:avLst/>
          </a:prstGeom>
          <a:solidFill>
            <a:schemeClr val="bg1">
              <a:lumMod val="85000"/>
            </a:schemeClr>
          </a:solidFill>
          <a:ln w="9525">
            <a:solidFill>
              <a:srgbClr val="008000"/>
            </a:solidFill>
            <a:miter lim="800000"/>
            <a:headEnd/>
            <a:tailEnd/>
          </a:ln>
        </p:spPr>
        <p:txBody>
          <a:bodyPr vert="horz" wrap="square" lIns="91440" tIns="45720" rIns="91440" bIns="45720" numCol="1" anchor="t" anchorCtr="0" compatLnSpc="1">
            <a:prstTxWarp prst="textNoShape">
              <a:avLst/>
            </a:prstTxWarp>
          </a:bodyPr>
          <a:lstStyle/>
          <a:p>
            <a:endParaRPr lang="uk-UA" dirty="0">
              <a:solidFill>
                <a:schemeClr val="bg1">
                  <a:lumMod val="85000"/>
                </a:schemeClr>
              </a:solidFill>
            </a:endParaRPr>
          </a:p>
        </p:txBody>
      </p:sp>
      <p:sp>
        <p:nvSpPr>
          <p:cNvPr id="25604" name="Rectangle 4"/>
          <p:cNvSpPr>
            <a:spLocks noChangeArrowheads="1"/>
          </p:cNvSpPr>
          <p:nvPr/>
        </p:nvSpPr>
        <p:spPr bwMode="auto">
          <a:xfrm>
            <a:off x="4427984" y="880646"/>
            <a:ext cx="2447256"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uk-UA"/>
          </a:p>
        </p:txBody>
      </p:sp>
      <p:sp>
        <p:nvSpPr>
          <p:cNvPr id="25605" name="Rectangle 5"/>
          <p:cNvSpPr>
            <a:spLocks noChangeArrowheads="1"/>
          </p:cNvSpPr>
          <p:nvPr/>
        </p:nvSpPr>
        <p:spPr bwMode="auto">
          <a:xfrm>
            <a:off x="6732240" y="2564904"/>
            <a:ext cx="2143795" cy="615553"/>
          </a:xfrm>
          <a:prstGeom prst="rect">
            <a:avLst/>
          </a:prstGeom>
          <a:solidFill>
            <a:schemeClr val="accent2">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940425" algn="l"/>
              </a:tabLst>
            </a:pPr>
            <a:r>
              <a:rPr kumimoji="0" lang="uk-UA"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2018-2019 н.р.</a:t>
            </a:r>
            <a:endParaRPr kumimoji="0" lang="uk-UA"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940425" algn="l"/>
              </a:tabLst>
            </a:pP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06" name="Rectangle 6"/>
          <p:cNvSpPr>
            <a:spLocks noChangeArrowheads="1"/>
          </p:cNvSpPr>
          <p:nvPr/>
        </p:nvSpPr>
        <p:spPr bwMode="auto">
          <a:xfrm>
            <a:off x="6817762" y="3611445"/>
            <a:ext cx="2002709" cy="615553"/>
          </a:xfrm>
          <a:prstGeom prst="rect">
            <a:avLst/>
          </a:prstGeom>
          <a:solidFill>
            <a:schemeClr val="tx2">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940425" algn="l"/>
              </a:tabLst>
            </a:pP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2019-2020 н.р.</a:t>
            </a:r>
            <a:endParaRPr kumimoji="0" lang="uk-UA"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940425" algn="l"/>
              </a:tabLst>
            </a:pP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07" name="Rectangle 7"/>
          <p:cNvSpPr>
            <a:spLocks noChangeArrowheads="1"/>
          </p:cNvSpPr>
          <p:nvPr/>
        </p:nvSpPr>
        <p:spPr bwMode="auto">
          <a:xfrm>
            <a:off x="6732240" y="4746050"/>
            <a:ext cx="2160241" cy="861774"/>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940425" algn="l"/>
              </a:tabLst>
            </a:pP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І семестр</a:t>
            </a:r>
          </a:p>
          <a:p>
            <a:pPr marL="0" marR="0" lvl="0" indent="0" algn="l" defTabSz="914400" rtl="0" eaLnBrk="1" fontAlgn="base" latinLnBrk="0" hangingPunct="1">
              <a:lnSpc>
                <a:spcPct val="100000"/>
              </a:lnSpc>
              <a:spcBef>
                <a:spcPct val="0"/>
              </a:spcBef>
              <a:spcAft>
                <a:spcPct val="0"/>
              </a:spcAft>
              <a:buClrTx/>
              <a:buSzTx/>
              <a:buFontTx/>
              <a:buNone/>
              <a:tabLst>
                <a:tab pos="5940425" algn="l"/>
              </a:tabLst>
            </a:pPr>
            <a:r>
              <a:rPr lang="ru-RU" sz="1600" dirty="0" smtClean="0">
                <a:latin typeface="Calibri" pitchFamily="34" charset="0"/>
                <a:ea typeface="Calibri" pitchFamily="34" charset="0"/>
                <a:cs typeface="Times New Roman" pitchFamily="18" charset="0"/>
              </a:rPr>
              <a:t>         </a:t>
            </a: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2020-2021 </a:t>
            </a:r>
            <a:r>
              <a:rPr kumimoji="0" lang="ru-RU" sz="16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н.р</a:t>
            </a:r>
            <a:endParaRPr kumimoji="0" lang="uk-UA"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940425" algn="l"/>
              </a:tabLst>
            </a:pP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08" name="Rectangle 8"/>
          <p:cNvSpPr>
            <a:spLocks noChangeArrowheads="1"/>
          </p:cNvSpPr>
          <p:nvPr/>
        </p:nvSpPr>
        <p:spPr bwMode="auto">
          <a:xfrm>
            <a:off x="6156176" y="5013176"/>
            <a:ext cx="381000" cy="228600"/>
          </a:xfrm>
          <a:prstGeom prst="rect">
            <a:avLst/>
          </a:prstGeom>
          <a:solidFill>
            <a:srgbClr val="00FF00"/>
          </a:solidFill>
          <a:ln w="9525">
            <a:solidFill>
              <a:srgbClr val="008000"/>
            </a:solidFill>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25610" name="Rectangle 10"/>
          <p:cNvSpPr>
            <a:spLocks noChangeArrowheads="1"/>
          </p:cNvSpPr>
          <p:nvPr/>
        </p:nvSpPr>
        <p:spPr bwMode="auto">
          <a:xfrm>
            <a:off x="6084168" y="2780928"/>
            <a:ext cx="381000" cy="228600"/>
          </a:xfrm>
          <a:prstGeom prst="rect">
            <a:avLst/>
          </a:prstGeom>
          <a:solidFill>
            <a:srgbClr val="00FFFF"/>
          </a:solidFill>
          <a:ln w="9525">
            <a:solidFill>
              <a:srgbClr val="008000"/>
            </a:solidFill>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17" name="Прямоугольник с двумя скругленными противолежащими углами 16"/>
          <p:cNvSpPr/>
          <p:nvPr/>
        </p:nvSpPr>
        <p:spPr>
          <a:xfrm>
            <a:off x="1475656" y="476672"/>
            <a:ext cx="4968552" cy="792088"/>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smtClean="0">
                <a:solidFill>
                  <a:srgbClr val="002060"/>
                </a:solidFill>
              </a:rPr>
              <a:t>Результати професійної діяльності з математики</a:t>
            </a:r>
            <a:endParaRPr lang="uk-UA" sz="2800" b="1" dirty="0">
              <a:solidFill>
                <a:srgbClr val="00206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4288" y="-12700"/>
            <a:ext cx="9164637" cy="6872288"/>
          </a:xfrm>
          <a:prstGeom prst="rect">
            <a:avLst/>
          </a:prstGeom>
          <a:noFill/>
          <a:ln w="9525">
            <a:noFill/>
            <a:miter lim="800000"/>
            <a:headEnd/>
            <a:tailEnd/>
          </a:ln>
        </p:spPr>
      </p:pic>
      <p:sp>
        <p:nvSpPr>
          <p:cNvPr id="2" name="Скругленный прямоугольник 1"/>
          <p:cNvSpPr/>
          <p:nvPr/>
        </p:nvSpPr>
        <p:spPr>
          <a:xfrm>
            <a:off x="2267744" y="404664"/>
            <a:ext cx="3456384"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b="1" dirty="0" smtClean="0">
                <a:solidFill>
                  <a:srgbClr val="C00000"/>
                </a:solidFill>
              </a:rPr>
              <a:t>ОЛІМПІАДИ</a:t>
            </a:r>
            <a:endParaRPr lang="uk-UA" sz="3600" b="1" dirty="0">
              <a:solidFill>
                <a:srgbClr val="C00000"/>
              </a:solidFill>
            </a:endParaRPr>
          </a:p>
        </p:txBody>
      </p:sp>
      <p:graphicFrame>
        <p:nvGraphicFramePr>
          <p:cNvPr id="5" name="Схема 4"/>
          <p:cNvGraphicFramePr/>
          <p:nvPr/>
        </p:nvGraphicFramePr>
        <p:xfrm>
          <a:off x="611560" y="198884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Рисунок 5" descr="C:\Users\user1\Desktop\Л.П\IMG_20191025_120207.jpg"/>
          <p:cNvPicPr/>
          <p:nvPr/>
        </p:nvPicPr>
        <p:blipFill>
          <a:blip r:embed="rId8" cstate="print"/>
          <a:srcRect/>
          <a:stretch>
            <a:fillRect/>
          </a:stretch>
        </p:blipFill>
        <p:spPr bwMode="auto">
          <a:xfrm>
            <a:off x="6804248" y="332656"/>
            <a:ext cx="1800200" cy="1740024"/>
          </a:xfrm>
          <a:prstGeom prst="rect">
            <a:avLst/>
          </a:prstGeom>
          <a:noFill/>
          <a:ln w="9525">
            <a:noFill/>
            <a:miter lim="800000"/>
            <a:headEnd/>
            <a:tailEnd/>
          </a:ln>
        </p:spPr>
      </p:pic>
      <p:pic>
        <p:nvPicPr>
          <p:cNvPr id="7" name="Рисунок 6" descr="C:\Users\user1\Desktop\Л.П\IMG_20191025_120351.jpg"/>
          <p:cNvPicPr/>
          <p:nvPr/>
        </p:nvPicPr>
        <p:blipFill>
          <a:blip r:embed="rId9" cstate="print"/>
          <a:srcRect/>
          <a:stretch>
            <a:fillRect/>
          </a:stretch>
        </p:blipFill>
        <p:spPr bwMode="auto">
          <a:xfrm>
            <a:off x="7452320" y="2492896"/>
            <a:ext cx="1441450" cy="1778000"/>
          </a:xfrm>
          <a:prstGeom prst="rect">
            <a:avLst/>
          </a:prstGeom>
          <a:noFill/>
          <a:ln w="9525">
            <a:noFill/>
            <a:miter lim="800000"/>
            <a:headEnd/>
            <a:tailEnd/>
          </a:ln>
        </p:spPr>
      </p:pic>
      <p:pic>
        <p:nvPicPr>
          <p:cNvPr id="8" name="Рисунок 7" descr="C:\Users\user1\Desktop\Л.П\IMG_20191213_122239.jpg"/>
          <p:cNvPicPr/>
          <p:nvPr/>
        </p:nvPicPr>
        <p:blipFill>
          <a:blip r:embed="rId10" cstate="print"/>
          <a:srcRect/>
          <a:stretch>
            <a:fillRect/>
          </a:stretch>
        </p:blipFill>
        <p:spPr bwMode="auto">
          <a:xfrm>
            <a:off x="6876256" y="4725144"/>
            <a:ext cx="1426845" cy="1778636"/>
          </a:xfrm>
          <a:prstGeom prst="rect">
            <a:avLst/>
          </a:prstGeom>
          <a:noFill/>
          <a:ln w="9525">
            <a:noFill/>
            <a:miter lim="800000"/>
            <a:headEnd/>
            <a:tailEnd/>
          </a:ln>
        </p:spPr>
      </p:pic>
      <p:pic>
        <p:nvPicPr>
          <p:cNvPr id="9" name="Picture 2"/>
          <p:cNvPicPr>
            <a:picLocks noChangeAspect="1" noChangeArrowheads="1"/>
          </p:cNvPicPr>
          <p:nvPr/>
        </p:nvPicPr>
        <p:blipFill>
          <a:blip r:embed="rId2" cstate="print"/>
          <a:srcRect/>
          <a:stretch>
            <a:fillRect/>
          </a:stretch>
        </p:blipFill>
        <p:spPr bwMode="auto">
          <a:xfrm>
            <a:off x="-20637" y="0"/>
            <a:ext cx="9164637" cy="6872288"/>
          </a:xfrm>
          <a:prstGeom prst="rect">
            <a:avLst/>
          </a:prstGeom>
          <a:noFill/>
          <a:ln w="9525">
            <a:noFill/>
            <a:miter lim="800000"/>
            <a:headEnd/>
            <a:tailEnd/>
          </a:ln>
        </p:spPr>
      </p:pic>
      <p:sp>
        <p:nvSpPr>
          <p:cNvPr id="25604" name="Rectangle 4"/>
          <p:cNvSpPr>
            <a:spLocks noChangeArrowheads="1"/>
          </p:cNvSpPr>
          <p:nvPr/>
        </p:nvSpPr>
        <p:spPr bwMode="auto">
          <a:xfrm>
            <a:off x="2483768" y="410181"/>
            <a:ext cx="439248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defRPr/>
            </a:pPr>
            <a:r>
              <a:rPr lang="uk-UA" b="1" i="1" dirty="0" smtClean="0">
                <a:solidFill>
                  <a:schemeClr val="bg1"/>
                </a:solidFill>
                <a:effectLst>
                  <a:outerShdw blurRad="38100" dist="38100" dir="2700000" algn="tl">
                    <a:srgbClr val="C0C0C0"/>
                  </a:outerShdw>
                </a:effectLst>
                <a:latin typeface="Times New Roman" pitchFamily="18" charset="0"/>
              </a:rPr>
              <a:t>ПІДВИЩЕННЯ    ФАХОВОЇ </a:t>
            </a:r>
            <a:r>
              <a:rPr lang="uk-UA" b="1" i="1" dirty="0" smtClean="0">
                <a:solidFill>
                  <a:schemeClr val="bg1"/>
                </a:solidFill>
                <a:effectLst>
                  <a:outerShdw blurRad="38100" dist="38100" dir="2700000" algn="tl">
                    <a:srgbClr val="C0C0C0"/>
                  </a:outerShdw>
                </a:effectLst>
                <a:latin typeface="Times New Roman" pitchFamily="18" charset="0"/>
              </a:rPr>
              <a:t>КВАЛІФІКАЦІЇ</a:t>
            </a:r>
            <a:endParaRPr lang="ru-RU" b="1" i="1" dirty="0">
              <a:solidFill>
                <a:schemeClr val="bg1"/>
              </a:solidFill>
              <a:effectLst>
                <a:outerShdw blurRad="38100" dist="38100" dir="2700000" algn="tl">
                  <a:srgbClr val="C0C0C0"/>
                </a:outerShdw>
              </a:effectLst>
              <a:latin typeface="Times New Roman" pitchFamily="18" charset="0"/>
            </a:endParaRPr>
          </a:p>
        </p:txBody>
      </p:sp>
      <p:pic>
        <p:nvPicPr>
          <p:cNvPr id="17" name="Picture 12" descr="Лучший тренер марта 2017 года школы покера VPluse. — VPluse"/>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0" y="3717032"/>
            <a:ext cx="3140968" cy="3140968"/>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Выноска-облако 10"/>
          <p:cNvSpPr/>
          <p:nvPr/>
        </p:nvSpPr>
        <p:spPr>
          <a:xfrm>
            <a:off x="3059832" y="4005064"/>
            <a:ext cx="6084168" cy="2088232"/>
          </a:xfrm>
          <a:prstGeom prst="cloudCallout">
            <a:avLst>
              <a:gd name="adj1" fmla="val -78753"/>
              <a:gd name="adj2" fmla="val 802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rgbClr val="002060"/>
                </a:solidFill>
              </a:rPr>
              <a:t>ПРОЙШЛА КУРСОВУ ПЕРЕПІДГОТОВКУ У 2020Р (30 ГОД)   І В 2021Р (30 ГОД) ЗА СПЕЦІАЛЬНІСТЮ МАТЕМАТИКА ПРИ  ЖОІППО</a:t>
            </a:r>
            <a:endParaRPr lang="uk-UA" b="1" dirty="0">
              <a:solidFill>
                <a:srgbClr val="002060"/>
              </a:solidFill>
            </a:endParaRPr>
          </a:p>
        </p:txBody>
      </p:sp>
      <p:pic>
        <p:nvPicPr>
          <p:cNvPr id="13" name="Рисунок 12" descr="C:\Users\user1\Desktop\Новая папка (4)\IMG_20210326_091003.jpg"/>
          <p:cNvPicPr/>
          <p:nvPr/>
        </p:nvPicPr>
        <p:blipFill>
          <a:blip r:embed="rId12" cstate="print"/>
          <a:srcRect/>
          <a:stretch>
            <a:fillRect/>
          </a:stretch>
        </p:blipFill>
        <p:spPr bwMode="auto">
          <a:xfrm rot="1236922">
            <a:off x="802275" y="936257"/>
            <a:ext cx="3057525" cy="2457450"/>
          </a:xfrm>
          <a:prstGeom prst="rect">
            <a:avLst/>
          </a:prstGeom>
          <a:noFill/>
          <a:ln w="9525">
            <a:noFill/>
            <a:miter lim="800000"/>
            <a:headEnd/>
            <a:tailEnd/>
          </a:ln>
        </p:spPr>
      </p:pic>
      <p:pic>
        <p:nvPicPr>
          <p:cNvPr id="14" name="Рисунок 13" descr="C:\Users\user1\Desktop\Новая папка (4)\IMG_20210326_091058.jpg"/>
          <p:cNvPicPr/>
          <p:nvPr/>
        </p:nvPicPr>
        <p:blipFill>
          <a:blip r:embed="rId13" cstate="print"/>
          <a:srcRect/>
          <a:stretch>
            <a:fillRect/>
          </a:stretch>
        </p:blipFill>
        <p:spPr bwMode="auto">
          <a:xfrm rot="20753722">
            <a:off x="5169483" y="1108654"/>
            <a:ext cx="3111500" cy="233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4288" y="-12700"/>
            <a:ext cx="9164637" cy="6872288"/>
          </a:xfrm>
          <a:prstGeom prst="rect">
            <a:avLst/>
          </a:prstGeom>
          <a:noFill/>
          <a:ln w="9525">
            <a:noFill/>
            <a:miter lim="800000"/>
            <a:headEnd/>
            <a:tailEnd/>
          </a:ln>
        </p:spPr>
      </p:pic>
      <p:sp>
        <p:nvSpPr>
          <p:cNvPr id="2" name="Скругленный прямоугольник 1"/>
          <p:cNvSpPr/>
          <p:nvPr/>
        </p:nvSpPr>
        <p:spPr>
          <a:xfrm>
            <a:off x="2267744" y="404664"/>
            <a:ext cx="3456384"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b="1" dirty="0" smtClean="0">
                <a:solidFill>
                  <a:srgbClr val="C00000"/>
                </a:solidFill>
              </a:rPr>
              <a:t>ОЛІМПІАДИ</a:t>
            </a:r>
            <a:endParaRPr lang="uk-UA" sz="3600" b="1" dirty="0">
              <a:solidFill>
                <a:srgbClr val="C00000"/>
              </a:solidFill>
            </a:endParaRPr>
          </a:p>
        </p:txBody>
      </p:sp>
      <p:graphicFrame>
        <p:nvGraphicFramePr>
          <p:cNvPr id="5" name="Схема 4"/>
          <p:cNvGraphicFramePr/>
          <p:nvPr/>
        </p:nvGraphicFramePr>
        <p:xfrm>
          <a:off x="611560" y="198884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Рисунок 5" descr="C:\Users\user1\Desktop\Л.П\IMG_20191025_120207.jpg"/>
          <p:cNvPicPr/>
          <p:nvPr/>
        </p:nvPicPr>
        <p:blipFill>
          <a:blip r:embed="rId8" cstate="print"/>
          <a:srcRect/>
          <a:stretch>
            <a:fillRect/>
          </a:stretch>
        </p:blipFill>
        <p:spPr bwMode="auto">
          <a:xfrm>
            <a:off x="6804248" y="332656"/>
            <a:ext cx="1800200" cy="1740024"/>
          </a:xfrm>
          <a:prstGeom prst="rect">
            <a:avLst/>
          </a:prstGeom>
          <a:noFill/>
          <a:ln w="9525">
            <a:noFill/>
            <a:miter lim="800000"/>
            <a:headEnd/>
            <a:tailEnd/>
          </a:ln>
        </p:spPr>
      </p:pic>
      <p:pic>
        <p:nvPicPr>
          <p:cNvPr id="7" name="Рисунок 6" descr="C:\Users\user1\Desktop\Л.П\IMG_20191025_120351.jpg"/>
          <p:cNvPicPr/>
          <p:nvPr/>
        </p:nvPicPr>
        <p:blipFill>
          <a:blip r:embed="rId9" cstate="print"/>
          <a:srcRect/>
          <a:stretch>
            <a:fillRect/>
          </a:stretch>
        </p:blipFill>
        <p:spPr bwMode="auto">
          <a:xfrm>
            <a:off x="7452320" y="2492896"/>
            <a:ext cx="1441450" cy="1778000"/>
          </a:xfrm>
          <a:prstGeom prst="rect">
            <a:avLst/>
          </a:prstGeom>
          <a:noFill/>
          <a:ln w="9525">
            <a:noFill/>
            <a:miter lim="800000"/>
            <a:headEnd/>
            <a:tailEnd/>
          </a:ln>
        </p:spPr>
      </p:pic>
      <p:pic>
        <p:nvPicPr>
          <p:cNvPr id="8" name="Рисунок 7" descr="C:\Users\user1\Desktop\Л.П\IMG_20191213_122239.jpg"/>
          <p:cNvPicPr/>
          <p:nvPr/>
        </p:nvPicPr>
        <p:blipFill>
          <a:blip r:embed="rId10" cstate="print"/>
          <a:srcRect/>
          <a:stretch>
            <a:fillRect/>
          </a:stretch>
        </p:blipFill>
        <p:spPr bwMode="auto">
          <a:xfrm>
            <a:off x="6876256" y="4725144"/>
            <a:ext cx="1426845" cy="1778636"/>
          </a:xfrm>
          <a:prstGeom prst="rect">
            <a:avLst/>
          </a:prstGeom>
          <a:noFill/>
          <a:ln w="9525">
            <a:noFill/>
            <a:miter lim="800000"/>
            <a:headEnd/>
            <a:tailEnd/>
          </a:ln>
        </p:spPr>
      </p:pic>
      <p:pic>
        <p:nvPicPr>
          <p:cNvPr id="9" name="Picture 2"/>
          <p:cNvPicPr>
            <a:picLocks noChangeAspect="1" noChangeArrowheads="1"/>
          </p:cNvPicPr>
          <p:nvPr/>
        </p:nvPicPr>
        <p:blipFill>
          <a:blip r:embed="rId2" cstate="print"/>
          <a:srcRect/>
          <a:stretch>
            <a:fillRect/>
          </a:stretch>
        </p:blipFill>
        <p:spPr bwMode="auto">
          <a:xfrm>
            <a:off x="0" y="-14288"/>
            <a:ext cx="9164637" cy="6872288"/>
          </a:xfrm>
          <a:prstGeom prst="rect">
            <a:avLst/>
          </a:prstGeom>
          <a:noFill/>
          <a:ln w="9525">
            <a:noFill/>
            <a:miter lim="800000"/>
            <a:headEnd/>
            <a:tailEnd/>
          </a:ln>
        </p:spPr>
      </p:pic>
      <p:sp>
        <p:nvSpPr>
          <p:cNvPr id="13" name="Прямоугольник 12"/>
          <p:cNvSpPr/>
          <p:nvPr/>
        </p:nvSpPr>
        <p:spPr>
          <a:xfrm>
            <a:off x="1403648" y="404664"/>
            <a:ext cx="6043689" cy="646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uk-UA" sz="3600" b="1" i="1"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Мої плани на майбутнє :</a:t>
            </a:r>
          </a:p>
        </p:txBody>
      </p:sp>
      <p:sp>
        <p:nvSpPr>
          <p:cNvPr id="14" name="Місце для вмісту 2"/>
          <p:cNvSpPr txBox="1">
            <a:spLocks/>
          </p:cNvSpPr>
          <p:nvPr/>
        </p:nvSpPr>
        <p:spPr>
          <a:xfrm>
            <a:off x="1475656" y="1484784"/>
            <a:ext cx="7344816" cy="4680520"/>
          </a:xfrm>
          <a:prstGeom prst="rect">
            <a:avLst/>
          </a:prstGeom>
          <a:solidFill>
            <a:schemeClr val="accent1">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1800" dirty="0">
                <a:solidFill>
                  <a:srgbClr val="C00000"/>
                </a:solidFill>
              </a:rPr>
              <a:t>с</a:t>
            </a:r>
            <a:r>
              <a:rPr lang="uk-UA" sz="1800" dirty="0" smtClean="0">
                <a:solidFill>
                  <a:srgbClr val="C00000"/>
                </a:solidFill>
              </a:rPr>
              <a:t>прияти розвитку зацікавленості учнів навчальними предметами ;</a:t>
            </a:r>
          </a:p>
          <a:p>
            <a:r>
              <a:rPr lang="uk-UA" sz="1800" dirty="0">
                <a:solidFill>
                  <a:srgbClr val="C00000"/>
                </a:solidFill>
              </a:rPr>
              <a:t>с</a:t>
            </a:r>
            <a:r>
              <a:rPr lang="uk-UA" sz="1800" dirty="0" smtClean="0">
                <a:solidFill>
                  <a:srgbClr val="C00000"/>
                </a:solidFill>
              </a:rPr>
              <a:t>прияти зростанню учнівської і особистої компетентності ;</a:t>
            </a:r>
          </a:p>
          <a:p>
            <a:r>
              <a:rPr lang="uk-UA" sz="1800" dirty="0">
                <a:solidFill>
                  <a:srgbClr val="C00000"/>
                </a:solidFill>
              </a:rPr>
              <a:t>с</a:t>
            </a:r>
            <a:r>
              <a:rPr lang="uk-UA" sz="1800" dirty="0" smtClean="0">
                <a:solidFill>
                  <a:srgbClr val="C00000"/>
                </a:solidFill>
              </a:rPr>
              <a:t>прияти участі здобувачів освіти у шкільних конкурсах, олімпіадах, вікторинах;</a:t>
            </a:r>
          </a:p>
          <a:p>
            <a:r>
              <a:rPr lang="uk-UA" sz="1800" dirty="0">
                <a:solidFill>
                  <a:srgbClr val="C00000"/>
                </a:solidFill>
              </a:rPr>
              <a:t>з</a:t>
            </a:r>
            <a:r>
              <a:rPr lang="uk-UA" sz="1800" dirty="0" smtClean="0">
                <a:solidFill>
                  <a:srgbClr val="C00000"/>
                </a:solidFill>
              </a:rPr>
              <a:t>багачувати власну колекцію дидактичних матеріалів ;</a:t>
            </a:r>
          </a:p>
          <a:p>
            <a:r>
              <a:rPr lang="uk-UA" sz="1800" dirty="0">
                <a:solidFill>
                  <a:srgbClr val="C00000"/>
                </a:solidFill>
              </a:rPr>
              <a:t> </a:t>
            </a:r>
            <a:r>
              <a:rPr lang="uk-UA" sz="1800" dirty="0" smtClean="0">
                <a:solidFill>
                  <a:srgbClr val="C00000"/>
                </a:solidFill>
              </a:rPr>
              <a:t>з метою підвищення педагогічної майстерності займатися самоосвітою;</a:t>
            </a:r>
          </a:p>
          <a:p>
            <a:r>
              <a:rPr lang="uk-UA" sz="1800" dirty="0" smtClean="0">
                <a:solidFill>
                  <a:srgbClr val="C00000"/>
                </a:solidFill>
              </a:rPr>
              <a:t>брати активну участь в професійних конкурсах, </a:t>
            </a:r>
            <a:r>
              <a:rPr lang="uk-UA" sz="1800" dirty="0" err="1" smtClean="0">
                <a:solidFill>
                  <a:srgbClr val="C00000"/>
                </a:solidFill>
              </a:rPr>
              <a:t>вебінарах</a:t>
            </a:r>
            <a:r>
              <a:rPr lang="uk-UA" sz="1800" dirty="0" smtClean="0">
                <a:solidFill>
                  <a:srgbClr val="C00000"/>
                </a:solidFill>
              </a:rPr>
              <a:t> ;</a:t>
            </a:r>
          </a:p>
          <a:p>
            <a:r>
              <a:rPr lang="uk-UA" sz="1800" dirty="0">
                <a:solidFill>
                  <a:srgbClr val="C00000"/>
                </a:solidFill>
              </a:rPr>
              <a:t>п</a:t>
            </a:r>
            <a:r>
              <a:rPr lang="uk-UA" sz="1800" dirty="0" smtClean="0">
                <a:solidFill>
                  <a:srgbClr val="C00000"/>
                </a:solidFill>
              </a:rPr>
              <a:t>оширювати і впроваджувати педагогічні інновації ;</a:t>
            </a:r>
          </a:p>
          <a:p>
            <a:r>
              <a:rPr lang="uk-UA" sz="1800" dirty="0">
                <a:solidFill>
                  <a:srgbClr val="C00000"/>
                </a:solidFill>
              </a:rPr>
              <a:t>п</a:t>
            </a:r>
            <a:r>
              <a:rPr lang="uk-UA" sz="1800" dirty="0" smtClean="0">
                <a:solidFill>
                  <a:srgbClr val="C00000"/>
                </a:solidFill>
              </a:rPr>
              <a:t>осилити роботу з обдарованими учнями через їх участь у всеукраїнських конкурсах та олімпіадах;</a:t>
            </a:r>
          </a:p>
          <a:p>
            <a:r>
              <a:rPr lang="uk-UA" sz="1800" dirty="0">
                <a:solidFill>
                  <a:srgbClr val="C00000"/>
                </a:solidFill>
              </a:rPr>
              <a:t>о</a:t>
            </a:r>
            <a:r>
              <a:rPr lang="uk-UA" sz="1800" dirty="0" smtClean="0">
                <a:solidFill>
                  <a:srgbClr val="C00000"/>
                </a:solidFill>
              </a:rPr>
              <a:t>собливу увагу приділяти учням з  початковим рівнем знань .</a:t>
            </a:r>
          </a:p>
          <a:p>
            <a:r>
              <a:rPr lang="uk-UA" sz="1800" dirty="0">
                <a:solidFill>
                  <a:srgbClr val="C00000"/>
                </a:solidFill>
              </a:rPr>
              <a:t>с</a:t>
            </a:r>
            <a:r>
              <a:rPr lang="uk-UA" sz="1800" dirty="0" smtClean="0">
                <a:solidFill>
                  <a:srgbClr val="C00000"/>
                </a:solidFill>
              </a:rPr>
              <a:t>прияти розвитку творчих здібностей ,креативності учнів.</a:t>
            </a:r>
          </a:p>
          <a:p>
            <a:pPr marL="0" indent="0">
              <a:buNone/>
            </a:pPr>
            <a:endParaRPr lang="uk-UA" sz="1800" b="1" dirty="0"/>
          </a:p>
        </p:txBody>
      </p:sp>
      <p:pic>
        <p:nvPicPr>
          <p:cNvPr id="11" name="Picture 2" descr="SGSM | Shree Gandhi Saksharta Mission"/>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0" y="3717032"/>
            <a:ext cx="1484313" cy="289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Users\user1\Desktop\Людмила Петрівна\фони\4434719553ab0d262f3469f76d580428.jpg"/>
          <p:cNvPicPr>
            <a:picLocks noChangeAspect="1" noChangeArrowheads="1"/>
          </p:cNvPicPr>
          <p:nvPr/>
        </p:nvPicPr>
        <p:blipFill>
          <a:blip r:embed="rId2" cstate="print"/>
          <a:srcRect/>
          <a:stretch>
            <a:fillRect/>
          </a:stretch>
        </p:blipFill>
        <p:spPr bwMode="auto">
          <a:xfrm>
            <a:off x="539552" y="764704"/>
            <a:ext cx="3960440" cy="5157192"/>
          </a:xfrm>
          <a:prstGeom prst="rect">
            <a:avLst/>
          </a:prstGeom>
          <a:noFill/>
        </p:spPr>
      </p:pic>
      <p:pic>
        <p:nvPicPr>
          <p:cNvPr id="13" name="Picture 3" descr="C:\Users\user1\Desktop\Людмила Петрівна\фони\4434719553ab0d262f3469f76d580428.jpg"/>
          <p:cNvPicPr>
            <a:picLocks noChangeAspect="1" noChangeArrowheads="1"/>
          </p:cNvPicPr>
          <p:nvPr/>
        </p:nvPicPr>
        <p:blipFill>
          <a:blip r:embed="rId2" cstate="print"/>
          <a:srcRect/>
          <a:stretch>
            <a:fillRect/>
          </a:stretch>
        </p:blipFill>
        <p:spPr bwMode="auto">
          <a:xfrm>
            <a:off x="611560" y="836712"/>
            <a:ext cx="4032448" cy="5157192"/>
          </a:xfrm>
          <a:prstGeom prst="rect">
            <a:avLst/>
          </a:prstGeom>
          <a:noFill/>
        </p:spPr>
      </p:pic>
      <p:pic>
        <p:nvPicPr>
          <p:cNvPr id="2050" name="Picture 2" descr="D:\Л.П фото\фотки вчителів\Вчителы\Галицька Л.П. заступник директора по навсально виховній роботі.JPG"/>
          <p:cNvPicPr>
            <a:picLocks noChangeAspect="1" noChangeArrowheads="1"/>
          </p:cNvPicPr>
          <p:nvPr/>
        </p:nvPicPr>
        <p:blipFill>
          <a:blip r:embed="rId3" cstate="print"/>
          <a:srcRect/>
          <a:stretch>
            <a:fillRect/>
          </a:stretch>
        </p:blipFill>
        <p:spPr bwMode="auto">
          <a:xfrm>
            <a:off x="899592" y="1268760"/>
            <a:ext cx="2862064" cy="4293096"/>
          </a:xfrm>
          <a:prstGeom prst="rect">
            <a:avLst/>
          </a:prstGeom>
          <a:noFill/>
        </p:spPr>
      </p:pic>
      <p:pic>
        <p:nvPicPr>
          <p:cNvPr id="11" name="Рисунок 10" descr="D:\Людмила Петрівна\фони\30b9f0db9efbebc498bb5437b6993514.jpg"/>
          <p:cNvPicPr/>
          <p:nvPr/>
        </p:nvPicPr>
        <p:blipFill>
          <a:blip r:embed="rId4" cstate="print"/>
          <a:srcRect/>
          <a:stretch>
            <a:fillRect/>
          </a:stretch>
        </p:blipFill>
        <p:spPr bwMode="auto">
          <a:xfrm>
            <a:off x="6084168" y="2924944"/>
            <a:ext cx="2736304" cy="3250062"/>
          </a:xfrm>
          <a:prstGeom prst="rect">
            <a:avLst/>
          </a:prstGeom>
          <a:noFill/>
          <a:ln w="9525">
            <a:noFill/>
            <a:miter lim="800000"/>
            <a:headEnd/>
            <a:tailEnd/>
          </a:ln>
        </p:spPr>
      </p:pic>
      <p:pic>
        <p:nvPicPr>
          <p:cNvPr id="10" name="Рисунок 9" descr="D:\Людмила Петрівна\фони\30b9f0db9efbebc498bb5437b6993514.jpg"/>
          <p:cNvPicPr/>
          <p:nvPr/>
        </p:nvPicPr>
        <p:blipFill>
          <a:blip r:embed="rId4" cstate="print"/>
          <a:srcRect/>
          <a:stretch>
            <a:fillRect/>
          </a:stretch>
        </p:blipFill>
        <p:spPr bwMode="auto">
          <a:xfrm>
            <a:off x="323528" y="3212976"/>
            <a:ext cx="2647950" cy="2667000"/>
          </a:xfrm>
          <a:prstGeom prst="rect">
            <a:avLst/>
          </a:prstGeom>
          <a:noFill/>
          <a:ln w="9525">
            <a:noFill/>
            <a:miter lim="800000"/>
            <a:headEnd/>
            <a:tailEnd/>
          </a:ln>
        </p:spPr>
      </p:pic>
      <p:pic>
        <p:nvPicPr>
          <p:cNvPr id="9" name="Рисунок 8" descr="C:\Users\user1\Desktop\Людмила Петрівна\різні фони\0df475ac73cf4baa6df104308f438c2c.jpg"/>
          <p:cNvPicPr/>
          <p:nvPr/>
        </p:nvPicPr>
        <p:blipFill>
          <a:blip r:embed="rId5" cstate="print"/>
          <a:srcRect/>
          <a:stretch>
            <a:fillRect/>
          </a:stretch>
        </p:blipFill>
        <p:spPr bwMode="auto">
          <a:xfrm>
            <a:off x="0" y="2996952"/>
            <a:ext cx="2858428" cy="3240360"/>
          </a:xfrm>
          <a:prstGeom prst="rect">
            <a:avLst/>
          </a:prstGeom>
          <a:noFill/>
          <a:ln w="9525">
            <a:noFill/>
            <a:miter lim="800000"/>
            <a:headEnd/>
            <a:tailEnd/>
          </a:ln>
        </p:spPr>
      </p:pic>
      <p:pic>
        <p:nvPicPr>
          <p:cNvPr id="8" name="Рисунок 7" descr="C:\Users\user1\Desktop\Людмила Петрівна\різні фони\0df475ac73cf4baa6df104308f438c2c.jpg"/>
          <p:cNvPicPr/>
          <p:nvPr/>
        </p:nvPicPr>
        <p:blipFill>
          <a:blip r:embed="rId5" cstate="print"/>
          <a:srcRect/>
          <a:stretch>
            <a:fillRect/>
          </a:stretch>
        </p:blipFill>
        <p:spPr bwMode="auto">
          <a:xfrm>
            <a:off x="323528" y="3140968"/>
            <a:ext cx="2462892" cy="2895600"/>
          </a:xfrm>
          <a:prstGeom prst="rect">
            <a:avLst/>
          </a:prstGeom>
          <a:noFill/>
          <a:ln w="9525">
            <a:noFill/>
            <a:miter lim="800000"/>
            <a:headEnd/>
            <a:tailEnd/>
          </a:ln>
        </p:spPr>
      </p:pic>
      <p:pic>
        <p:nvPicPr>
          <p:cNvPr id="2" name="Picture 2"/>
          <p:cNvPicPr>
            <a:picLocks noChangeAspect="1" noChangeArrowheads="1"/>
          </p:cNvPicPr>
          <p:nvPr/>
        </p:nvPicPr>
        <p:blipFill>
          <a:blip r:embed="rId6" cstate="print"/>
          <a:srcRect/>
          <a:stretch>
            <a:fillRect/>
          </a:stretch>
        </p:blipFill>
        <p:spPr bwMode="auto">
          <a:xfrm>
            <a:off x="0" y="0"/>
            <a:ext cx="9164637" cy="6872288"/>
          </a:xfrm>
          <a:prstGeom prst="rect">
            <a:avLst/>
          </a:prstGeom>
          <a:noFill/>
          <a:ln w="9525">
            <a:noFill/>
            <a:miter lim="800000"/>
            <a:headEnd/>
            <a:tailEnd/>
          </a:ln>
        </p:spPr>
      </p:pic>
      <p:pic>
        <p:nvPicPr>
          <p:cNvPr id="1027" name="Picture 3"/>
          <p:cNvPicPr>
            <a:picLocks noChangeAspect="1" noChangeArrowheads="1"/>
          </p:cNvPicPr>
          <p:nvPr/>
        </p:nvPicPr>
        <p:blipFill>
          <a:blip r:embed="rId7" cstate="print"/>
          <a:srcRect/>
          <a:stretch>
            <a:fillRect/>
          </a:stretch>
        </p:blipFill>
        <p:spPr bwMode="auto">
          <a:xfrm>
            <a:off x="539552" y="1196752"/>
            <a:ext cx="4365127" cy="4941168"/>
          </a:xfrm>
          <a:prstGeom prst="rect">
            <a:avLst/>
          </a:prstGeom>
          <a:noFill/>
          <a:ln w="9525">
            <a:noFill/>
            <a:miter lim="800000"/>
            <a:headEnd/>
            <a:tailEnd/>
          </a:ln>
        </p:spPr>
      </p:pic>
      <p:pic>
        <p:nvPicPr>
          <p:cNvPr id="17" name="Picture 2" descr="Обои &quot;РАБОЧЕГО СТОЛА&quot;"/>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b="4000"/>
          <a:stretch/>
        </p:blipFill>
        <p:spPr bwMode="auto">
          <a:xfrm>
            <a:off x="5436096" y="4149080"/>
            <a:ext cx="2550379" cy="244836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Скругленный прямоугольник 2"/>
          <p:cNvSpPr/>
          <p:nvPr/>
        </p:nvSpPr>
        <p:spPr>
          <a:xfrm rot="741841">
            <a:off x="2012694" y="653092"/>
            <a:ext cx="6035580" cy="1584176"/>
          </a:xfrm>
          <a:prstGeom prst="round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b="1" dirty="0" smtClean="0">
                <a:solidFill>
                  <a:srgbClr val="FF6600"/>
                </a:solidFill>
                <a:latin typeface="Impact" pitchFamily="34" charset="0"/>
              </a:rPr>
              <a:t>Моє педагогічне кредо:</a:t>
            </a:r>
          </a:p>
          <a:p>
            <a:pPr algn="ctr"/>
            <a:endParaRPr lang="uk-UA" b="1" dirty="0" smtClean="0">
              <a:solidFill>
                <a:srgbClr val="FF6600"/>
              </a:solidFill>
              <a:latin typeface="Arial Black" pitchFamily="34" charset="0"/>
            </a:endParaRPr>
          </a:p>
          <a:p>
            <a:pPr algn="ctr"/>
            <a:r>
              <a:rPr lang="uk-UA" b="1" dirty="0" smtClean="0">
                <a:solidFill>
                  <a:srgbClr val="0070C0"/>
                </a:solidFill>
                <a:latin typeface="Arial Black" pitchFamily="34" charset="0"/>
              </a:rPr>
              <a:t>” Творчі ідеї народжуються</a:t>
            </a:r>
          </a:p>
          <a:p>
            <a:pPr algn="ctr"/>
            <a:r>
              <a:rPr lang="uk-UA" b="1" dirty="0" smtClean="0">
                <a:solidFill>
                  <a:srgbClr val="0070C0"/>
                </a:solidFill>
                <a:latin typeface="Arial Black" pitchFamily="34" charset="0"/>
              </a:rPr>
              <a:t> лише в творчості </a:t>
            </a:r>
            <a:r>
              <a:rPr lang="uk-UA" sz="3200" b="1" dirty="0" smtClean="0">
                <a:solidFill>
                  <a:srgbClr val="0070C0"/>
                </a:solidFill>
                <a:latin typeface="Arial Black" pitchFamily="34" charset="0"/>
              </a:rPr>
              <a:t>”</a:t>
            </a:r>
            <a:endParaRPr lang="uk-UA" sz="3200" b="1" dirty="0">
              <a:solidFill>
                <a:srgbClr val="0070C0"/>
              </a:solidFill>
              <a:latin typeface="Arial Black" pitchFamily="34" charset="0"/>
            </a:endParaRPr>
          </a:p>
        </p:txBody>
      </p:sp>
      <p:pic>
        <p:nvPicPr>
          <p:cNvPr id="18" name="Picture 2" descr="Результат пошуку зображень за запитом райдуга пнг"/>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rot="1586097">
            <a:off x="6489479" y="709185"/>
            <a:ext cx="2222251" cy="36368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14288"/>
            <a:ext cx="9164637" cy="6872288"/>
          </a:xfrm>
          <a:prstGeom prst="rect">
            <a:avLst/>
          </a:prstGeom>
          <a:solidFill>
            <a:srgbClr val="FFFFCC"/>
          </a:solidFill>
          <a:ln w="9525">
            <a:solidFill>
              <a:schemeClr val="accent5">
                <a:lumMod val="75000"/>
              </a:schemeClr>
            </a:solidFill>
            <a:miter lim="800000"/>
            <a:headEnd/>
            <a:tailEnd/>
          </a:ln>
        </p:spPr>
      </p:pic>
      <p:sp>
        <p:nvSpPr>
          <p:cNvPr id="5" name="Rectangle 3"/>
          <p:cNvSpPr>
            <a:spLocks noChangeArrowheads="1"/>
          </p:cNvSpPr>
          <p:nvPr/>
        </p:nvSpPr>
        <p:spPr bwMode="auto">
          <a:xfrm>
            <a:off x="467544" y="332656"/>
            <a:ext cx="7632847" cy="1000722"/>
          </a:xfrm>
          <a:prstGeom prst="rect">
            <a:avLst/>
          </a:prstGeom>
          <a:noFill/>
          <a:ln w="9525">
            <a:noFill/>
            <a:miter lim="800000"/>
            <a:headEnd/>
            <a:tailEnd/>
          </a:ln>
        </p:spPr>
        <p:txBody>
          <a:bodyPr anchor="ctr"/>
          <a:lstStyle/>
          <a:p>
            <a:pPr algn="ctr">
              <a:defRPr/>
            </a:pPr>
            <a:r>
              <a:rPr lang="uk-UA" sz="3600" b="1" i="1" dirty="0" smtClean="0">
                <a:solidFill>
                  <a:srgbClr val="00B0F0"/>
                </a:solidFill>
                <a:effectLst>
                  <a:outerShdw blurRad="38100" dist="38100" dir="2700000" algn="tl">
                    <a:srgbClr val="C0C0C0"/>
                  </a:outerShdw>
                </a:effectLst>
                <a:latin typeface="Times New Roman" pitchFamily="18" charset="0"/>
              </a:rPr>
              <a:t>Схема моєї професійної діяльності</a:t>
            </a:r>
            <a:endParaRPr lang="ru-RU" sz="3600" b="1" i="1" dirty="0">
              <a:solidFill>
                <a:srgbClr val="00B0F0"/>
              </a:solidFill>
              <a:effectLst>
                <a:outerShdw blurRad="38100" dist="38100" dir="2700000" algn="tl">
                  <a:srgbClr val="C0C0C0"/>
                </a:outerShdw>
              </a:effectLst>
              <a:latin typeface="Times New Roman" pitchFamily="18" charset="0"/>
            </a:endParaRPr>
          </a:p>
        </p:txBody>
      </p:sp>
      <p:sp>
        <p:nvSpPr>
          <p:cNvPr id="9" name="Прямоугольник 8"/>
          <p:cNvSpPr/>
          <p:nvPr/>
        </p:nvSpPr>
        <p:spPr>
          <a:xfrm>
            <a:off x="611560" y="2132856"/>
            <a:ext cx="1872208" cy="1008112"/>
          </a:xfrm>
          <a:prstGeom prst="rect">
            <a:avLst/>
          </a:prstGeom>
          <a:no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smtClean="0">
                <a:solidFill>
                  <a:schemeClr val="bg1"/>
                </a:solidFill>
              </a:rPr>
              <a:t>Методична</a:t>
            </a:r>
          </a:p>
          <a:p>
            <a:pPr algn="ctr"/>
            <a:r>
              <a:rPr lang="uk-UA" sz="2000" b="1" dirty="0" smtClean="0">
                <a:solidFill>
                  <a:schemeClr val="bg1"/>
                </a:solidFill>
              </a:rPr>
              <a:t>робота</a:t>
            </a:r>
            <a:endParaRPr lang="ru-RU" sz="2000" b="1" dirty="0">
              <a:solidFill>
                <a:schemeClr val="bg1"/>
              </a:solidFill>
            </a:endParaRPr>
          </a:p>
        </p:txBody>
      </p:sp>
      <p:sp>
        <p:nvSpPr>
          <p:cNvPr id="10" name="Прямоугольник 9"/>
          <p:cNvSpPr/>
          <p:nvPr/>
        </p:nvSpPr>
        <p:spPr>
          <a:xfrm>
            <a:off x="3419872" y="2132856"/>
            <a:ext cx="1936106" cy="936104"/>
          </a:xfrm>
          <a:prstGeom prst="rect">
            <a:avLst/>
          </a:prstGeom>
          <a:no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smtClean="0">
                <a:solidFill>
                  <a:schemeClr val="bg1"/>
                </a:solidFill>
              </a:rPr>
              <a:t>Навчальна робота</a:t>
            </a:r>
          </a:p>
          <a:p>
            <a:pPr algn="ctr"/>
            <a:endParaRPr lang="ru-RU" sz="2000" b="1" dirty="0">
              <a:solidFill>
                <a:schemeClr val="bg1"/>
              </a:solidFill>
            </a:endParaRPr>
          </a:p>
        </p:txBody>
      </p:sp>
      <p:sp>
        <p:nvSpPr>
          <p:cNvPr id="11" name="Прямоугольник 10"/>
          <p:cNvSpPr/>
          <p:nvPr/>
        </p:nvSpPr>
        <p:spPr>
          <a:xfrm>
            <a:off x="6660232" y="2060848"/>
            <a:ext cx="1944216" cy="936104"/>
          </a:xfrm>
          <a:prstGeom prst="rect">
            <a:avLst/>
          </a:prstGeom>
          <a:noFill/>
          <a:ln w="38100">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smtClean="0">
                <a:solidFill>
                  <a:schemeClr val="tx1"/>
                </a:solidFill>
              </a:rPr>
              <a:t>Позакласна робота</a:t>
            </a:r>
          </a:p>
          <a:p>
            <a:pPr algn="ctr"/>
            <a:endParaRPr lang="ru-RU" sz="2000" b="1" dirty="0">
              <a:solidFill>
                <a:schemeClr val="tx1"/>
              </a:solidFill>
            </a:endParaRPr>
          </a:p>
        </p:txBody>
      </p:sp>
      <p:sp>
        <p:nvSpPr>
          <p:cNvPr id="12" name="Стрелка вниз 11"/>
          <p:cNvSpPr/>
          <p:nvPr/>
        </p:nvSpPr>
        <p:spPr>
          <a:xfrm>
            <a:off x="1259632" y="1484784"/>
            <a:ext cx="792088"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3" name="Стрелка вниз 12"/>
          <p:cNvSpPr/>
          <p:nvPr/>
        </p:nvSpPr>
        <p:spPr>
          <a:xfrm>
            <a:off x="6876256" y="1484784"/>
            <a:ext cx="792088"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5" name="Стрелка вниз 14"/>
          <p:cNvSpPr/>
          <p:nvPr/>
        </p:nvSpPr>
        <p:spPr>
          <a:xfrm>
            <a:off x="3851920" y="1484784"/>
            <a:ext cx="792088"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Стрелка вниз 15"/>
          <p:cNvSpPr/>
          <p:nvPr/>
        </p:nvSpPr>
        <p:spPr>
          <a:xfrm>
            <a:off x="1259632" y="3356992"/>
            <a:ext cx="792088"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7" name="Стрелка вниз 16"/>
          <p:cNvSpPr/>
          <p:nvPr/>
        </p:nvSpPr>
        <p:spPr>
          <a:xfrm>
            <a:off x="7236296" y="3284984"/>
            <a:ext cx="792088"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8" name="Стрелка вниз 17"/>
          <p:cNvSpPr/>
          <p:nvPr/>
        </p:nvSpPr>
        <p:spPr>
          <a:xfrm>
            <a:off x="4067944" y="3284984"/>
            <a:ext cx="792088"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9" name="Овал 18"/>
          <p:cNvSpPr/>
          <p:nvPr/>
        </p:nvSpPr>
        <p:spPr>
          <a:xfrm>
            <a:off x="3779912" y="4005064"/>
            <a:ext cx="1512168"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smtClean="0">
                <a:solidFill>
                  <a:srgbClr val="C00000"/>
                </a:solidFill>
              </a:rPr>
              <a:t>УРОК</a:t>
            </a:r>
            <a:endParaRPr lang="uk-UA" sz="2800" b="1" dirty="0">
              <a:solidFill>
                <a:srgbClr val="C00000"/>
              </a:solidFill>
            </a:endParaRPr>
          </a:p>
        </p:txBody>
      </p:sp>
      <p:sp>
        <p:nvSpPr>
          <p:cNvPr id="20" name="Скругленный прямоугольник 19"/>
          <p:cNvSpPr/>
          <p:nvPr/>
        </p:nvSpPr>
        <p:spPr>
          <a:xfrm>
            <a:off x="395536" y="3933056"/>
            <a:ext cx="1875930" cy="2520280"/>
          </a:xfrm>
          <a:prstGeom prst="roundRect">
            <a:avLst/>
          </a:prstGeom>
          <a:noFill/>
          <a:ln w="57150">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smtClean="0">
                <a:solidFill>
                  <a:schemeClr val="bg1"/>
                </a:solidFill>
              </a:rPr>
              <a:t>Семінари</a:t>
            </a:r>
          </a:p>
          <a:p>
            <a:pPr algn="ctr"/>
            <a:r>
              <a:rPr lang="uk-UA" sz="2000" b="1" dirty="0" smtClean="0">
                <a:solidFill>
                  <a:schemeClr val="bg1"/>
                </a:solidFill>
              </a:rPr>
              <a:t>Педради </a:t>
            </a:r>
          </a:p>
          <a:p>
            <a:pPr algn="ctr"/>
            <a:r>
              <a:rPr lang="uk-UA" sz="2000" b="1" dirty="0" err="1" smtClean="0">
                <a:solidFill>
                  <a:schemeClr val="bg1"/>
                </a:solidFill>
              </a:rPr>
              <a:t>МО</a:t>
            </a:r>
            <a:r>
              <a:rPr lang="uk-UA" sz="2000" b="1" dirty="0" smtClean="0">
                <a:solidFill>
                  <a:schemeClr val="bg1"/>
                </a:solidFill>
              </a:rPr>
              <a:t>  природничо-математичного циклу</a:t>
            </a:r>
          </a:p>
          <a:p>
            <a:pPr algn="ctr"/>
            <a:r>
              <a:rPr lang="uk-UA" sz="2000" b="1" dirty="0" smtClean="0">
                <a:solidFill>
                  <a:schemeClr val="bg1"/>
                </a:solidFill>
              </a:rPr>
              <a:t>Творча група</a:t>
            </a:r>
          </a:p>
          <a:p>
            <a:pPr algn="ctr"/>
            <a:r>
              <a:rPr lang="uk-UA" sz="2000" b="1" dirty="0" smtClean="0">
                <a:solidFill>
                  <a:schemeClr val="bg1"/>
                </a:solidFill>
              </a:rPr>
              <a:t>Самоосвіта</a:t>
            </a:r>
            <a:endParaRPr lang="ru-RU" sz="2000" b="1" dirty="0">
              <a:solidFill>
                <a:schemeClr val="bg1"/>
              </a:solidFill>
            </a:endParaRPr>
          </a:p>
        </p:txBody>
      </p:sp>
      <p:sp>
        <p:nvSpPr>
          <p:cNvPr id="22" name="Скругленный прямоугольник 21"/>
          <p:cNvSpPr/>
          <p:nvPr/>
        </p:nvSpPr>
        <p:spPr>
          <a:xfrm>
            <a:off x="2555776" y="5733256"/>
            <a:ext cx="1800200" cy="79208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стандартний</a:t>
            </a:r>
            <a:endParaRPr lang="uk-UA" b="1" dirty="0">
              <a:solidFill>
                <a:schemeClr val="tx1"/>
              </a:solidFill>
            </a:endParaRPr>
          </a:p>
        </p:txBody>
      </p:sp>
      <p:sp>
        <p:nvSpPr>
          <p:cNvPr id="23" name="Скругленный прямоугольник 22"/>
          <p:cNvSpPr/>
          <p:nvPr/>
        </p:nvSpPr>
        <p:spPr>
          <a:xfrm>
            <a:off x="4716016" y="5733256"/>
            <a:ext cx="1800200" cy="79208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не стандартний</a:t>
            </a:r>
            <a:endParaRPr lang="uk-UA" b="1" dirty="0">
              <a:solidFill>
                <a:schemeClr val="tx1"/>
              </a:solidFill>
            </a:endParaRPr>
          </a:p>
        </p:txBody>
      </p:sp>
      <p:sp>
        <p:nvSpPr>
          <p:cNvPr id="24" name="Стрелка вниз 23"/>
          <p:cNvSpPr/>
          <p:nvPr/>
        </p:nvSpPr>
        <p:spPr>
          <a:xfrm rot="2156386">
            <a:off x="3144600" y="4878666"/>
            <a:ext cx="504056" cy="6977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5" name="Стрелка вниз 24"/>
          <p:cNvSpPr/>
          <p:nvPr/>
        </p:nvSpPr>
        <p:spPr>
          <a:xfrm rot="19986733">
            <a:off x="5422601" y="4945427"/>
            <a:ext cx="504056" cy="6977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6" name="Скругленный прямоугольник 25"/>
          <p:cNvSpPr/>
          <p:nvPr/>
        </p:nvSpPr>
        <p:spPr>
          <a:xfrm>
            <a:off x="6732240" y="3789040"/>
            <a:ext cx="1921457" cy="2088232"/>
          </a:xfrm>
          <a:prstGeom prst="roundRect">
            <a:avLst/>
          </a:prstGeom>
          <a:noFill/>
          <a:ln w="57150">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smtClean="0">
                <a:solidFill>
                  <a:schemeClr val="tx1"/>
                </a:solidFill>
              </a:rPr>
              <a:t>Робота з батьками</a:t>
            </a:r>
            <a:endParaRPr lang="en-US" sz="2000" b="1" dirty="0" smtClean="0">
              <a:solidFill>
                <a:schemeClr val="tx1"/>
              </a:solidFill>
            </a:endParaRPr>
          </a:p>
          <a:p>
            <a:pPr algn="ctr"/>
            <a:r>
              <a:rPr lang="uk-UA" sz="2000" b="1" dirty="0" smtClean="0">
                <a:solidFill>
                  <a:schemeClr val="tx1"/>
                </a:solidFill>
              </a:rPr>
              <a:t>Індивідуальні бесіди</a:t>
            </a:r>
          </a:p>
          <a:p>
            <a:pPr algn="ctr"/>
            <a:endParaRPr lang="ru-RU" sz="2000" b="1" dirty="0">
              <a:solidFill>
                <a:schemeClr val="tx1"/>
              </a:solidFill>
            </a:endParaRPr>
          </a:p>
        </p:txBody>
      </p:sp>
      <p:pic>
        <p:nvPicPr>
          <p:cNvPr id="27" name="Picture 5" descr="Наложенный платеж&quot;: если ли смысл?"/>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350947" y="0"/>
            <a:ext cx="1793053" cy="18880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4288" y="-12700"/>
            <a:ext cx="9164637" cy="6872288"/>
          </a:xfrm>
          <a:prstGeom prst="rect">
            <a:avLst/>
          </a:prstGeom>
          <a:noFill/>
          <a:ln w="9525">
            <a:noFill/>
            <a:miter lim="800000"/>
            <a:headEnd/>
            <a:tailEnd/>
          </a:ln>
        </p:spPr>
      </p:pic>
      <p:sp>
        <p:nvSpPr>
          <p:cNvPr id="4" name="Выноска-облако 3"/>
          <p:cNvSpPr/>
          <p:nvPr/>
        </p:nvSpPr>
        <p:spPr>
          <a:xfrm>
            <a:off x="2699792" y="2924944"/>
            <a:ext cx="5184576" cy="3168352"/>
          </a:xfrm>
          <a:prstGeom prst="cloudCallout">
            <a:avLst>
              <a:gd name="adj1" fmla="val -58626"/>
              <a:gd name="adj2" fmla="val 614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dirty="0" smtClean="0">
                <a:solidFill>
                  <a:schemeClr val="tx1"/>
                </a:solidFill>
                <a:latin typeface="Arial Black" pitchFamily="34" charset="0"/>
              </a:rPr>
              <a:t>Девіз:</a:t>
            </a:r>
          </a:p>
          <a:p>
            <a:pPr algn="ctr"/>
            <a:r>
              <a:rPr lang="uk-UA" sz="3200" dirty="0" err="1" smtClean="0">
                <a:solidFill>
                  <a:srgbClr val="FF0000"/>
                </a:solidFill>
                <a:latin typeface="Arial Black" pitchFamily="34" charset="0"/>
              </a:rPr>
              <a:t>“Навчання</a:t>
            </a:r>
            <a:r>
              <a:rPr lang="uk-UA" sz="3200" dirty="0" smtClean="0">
                <a:solidFill>
                  <a:srgbClr val="FF0000"/>
                </a:solidFill>
                <a:latin typeface="Arial Black" pitchFamily="34" charset="0"/>
              </a:rPr>
              <a:t> повинно бути </a:t>
            </a:r>
            <a:r>
              <a:rPr lang="uk-UA" sz="3200" dirty="0" err="1" smtClean="0">
                <a:solidFill>
                  <a:srgbClr val="FF0000"/>
                </a:solidFill>
                <a:latin typeface="Arial Black" pitchFamily="34" charset="0"/>
              </a:rPr>
              <a:t>цікавим”</a:t>
            </a:r>
            <a:endParaRPr lang="uk-UA" sz="3200" dirty="0">
              <a:solidFill>
                <a:srgbClr val="FF0000"/>
              </a:solidFill>
              <a:latin typeface="Arial Black" pitchFamily="34" charset="0"/>
            </a:endParaRPr>
          </a:p>
        </p:txBody>
      </p:sp>
      <p:sp>
        <p:nvSpPr>
          <p:cNvPr id="5" name="Скругленный прямоугольник 4"/>
          <p:cNvSpPr/>
          <p:nvPr/>
        </p:nvSpPr>
        <p:spPr>
          <a:xfrm>
            <a:off x="827584" y="548680"/>
            <a:ext cx="6048672"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b="1" dirty="0" err="1" smtClean="0">
                <a:solidFill>
                  <a:schemeClr val="accent4">
                    <a:lumMod val="50000"/>
                  </a:schemeClr>
                </a:solidFill>
              </a:rPr>
              <a:t>“Математика</a:t>
            </a:r>
            <a:r>
              <a:rPr lang="uk-UA" sz="3600" b="1" dirty="0" smtClean="0">
                <a:solidFill>
                  <a:schemeClr val="accent4">
                    <a:lumMod val="50000"/>
                  </a:schemeClr>
                </a:solidFill>
              </a:rPr>
              <a:t> – цариця всіх </a:t>
            </a:r>
            <a:r>
              <a:rPr lang="uk-UA" sz="3600" b="1" dirty="0" err="1" smtClean="0">
                <a:solidFill>
                  <a:schemeClr val="accent4">
                    <a:lumMod val="50000"/>
                  </a:schemeClr>
                </a:solidFill>
              </a:rPr>
              <a:t>наук”</a:t>
            </a:r>
            <a:endParaRPr lang="uk-UA" sz="3600" b="1" dirty="0">
              <a:solidFill>
                <a:schemeClr val="accent4">
                  <a:lumMod val="50000"/>
                </a:schemeClr>
              </a:solidFill>
            </a:endParaRPr>
          </a:p>
        </p:txBody>
      </p:sp>
      <p:pic>
        <p:nvPicPr>
          <p:cNvPr id="6" name="Рисунок 5" descr="How to use the English Dictionary?    When it comes to the English language, one of the important tools that an individual should have is an English dictionary. How to use the English dictionary?"/>
          <p:cNvPicPr/>
          <p:nvPr/>
        </p:nvPicPr>
        <p:blipFill>
          <a:blip r:embed="rId3" cstate="print"/>
          <a:srcRect/>
          <a:stretch>
            <a:fillRect/>
          </a:stretch>
        </p:blipFill>
        <p:spPr bwMode="auto">
          <a:xfrm>
            <a:off x="395536" y="2492896"/>
            <a:ext cx="2247900" cy="1609725"/>
          </a:xfrm>
          <a:prstGeom prst="rect">
            <a:avLst/>
          </a:prstGeom>
          <a:noFill/>
          <a:ln w="9525">
            <a:noFill/>
            <a:miter lim="800000"/>
            <a:headEnd/>
            <a:tailEnd/>
          </a:ln>
        </p:spPr>
      </p:pic>
      <p:pic>
        <p:nvPicPr>
          <p:cNvPr id="7" name="Picture 2"/>
          <p:cNvPicPr>
            <a:picLocks noChangeAspect="1" noChangeArrowheads="1"/>
          </p:cNvPicPr>
          <p:nvPr/>
        </p:nvPicPr>
        <p:blipFill>
          <a:blip r:embed="rId2" cstate="print"/>
          <a:srcRect/>
          <a:stretch>
            <a:fillRect/>
          </a:stretch>
        </p:blipFill>
        <p:spPr bwMode="auto">
          <a:xfrm>
            <a:off x="-20637" y="0"/>
            <a:ext cx="9164637" cy="6872288"/>
          </a:xfrm>
          <a:prstGeom prst="rect">
            <a:avLst/>
          </a:prstGeom>
          <a:noFill/>
          <a:ln w="9525">
            <a:noFill/>
            <a:miter lim="800000"/>
            <a:headEnd/>
            <a:tailEnd/>
          </a:ln>
        </p:spPr>
      </p:pic>
      <p:sp>
        <p:nvSpPr>
          <p:cNvPr id="8" name="Прямоугольник 7"/>
          <p:cNvSpPr>
            <a:spLocks noChangeArrowheads="1"/>
          </p:cNvSpPr>
          <p:nvPr/>
        </p:nvSpPr>
        <p:spPr bwMode="auto">
          <a:xfrm>
            <a:off x="323528" y="260648"/>
            <a:ext cx="8568952" cy="2492990"/>
          </a:xfrm>
          <a:prstGeom prst="rect">
            <a:avLst/>
          </a:prstGeom>
          <a:solidFill>
            <a:srgbClr val="92D05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uk-UA" altLang="ru-RU" sz="4400" b="1" i="1" dirty="0">
                <a:solidFill>
                  <a:schemeClr val="bg1"/>
                </a:solidFill>
                <a:latin typeface="Times New Roman" panose="02020603050405020304" pitchFamily="18" charset="0"/>
                <a:cs typeface="Times New Roman" panose="02020603050405020304" pitchFamily="18" charset="0"/>
              </a:rPr>
              <a:t>Тема, над якою </a:t>
            </a:r>
            <a:r>
              <a:rPr lang="uk-UA" altLang="ru-RU" sz="4400" b="1" i="1" dirty="0" smtClean="0">
                <a:solidFill>
                  <a:schemeClr val="bg1"/>
                </a:solidFill>
                <a:latin typeface="Times New Roman" panose="02020603050405020304" pitchFamily="18" charset="0"/>
                <a:cs typeface="Times New Roman" panose="02020603050405020304" pitchFamily="18" charset="0"/>
              </a:rPr>
              <a:t>працюю </a:t>
            </a:r>
          </a:p>
          <a:p>
            <a:r>
              <a:rPr lang="uk-UA" sz="2800" dirty="0" smtClean="0">
                <a:solidFill>
                  <a:schemeClr val="tx2">
                    <a:lumMod val="60000"/>
                    <a:lumOff val="40000"/>
                  </a:schemeClr>
                </a:solidFill>
              </a:rPr>
              <a:t>                     </a:t>
            </a:r>
            <a:r>
              <a:rPr lang="uk-UA" sz="2800" b="1" dirty="0" smtClean="0">
                <a:solidFill>
                  <a:srgbClr val="C00000"/>
                </a:solidFill>
              </a:rPr>
              <a:t>Пізнавальний інтерес як фактор</a:t>
            </a:r>
          </a:p>
          <a:p>
            <a:r>
              <a:rPr lang="uk-UA" sz="2800" b="1" dirty="0" smtClean="0">
                <a:solidFill>
                  <a:srgbClr val="C00000"/>
                </a:solidFill>
              </a:rPr>
              <a:t>                активізації пізнавальної діяльності</a:t>
            </a:r>
          </a:p>
          <a:p>
            <a:r>
              <a:rPr lang="uk-UA" sz="2800" b="1" dirty="0" smtClean="0">
                <a:solidFill>
                  <a:srgbClr val="C00000"/>
                </a:solidFill>
              </a:rPr>
              <a:t>                      учнів на уроках математики</a:t>
            </a:r>
          </a:p>
          <a:p>
            <a:r>
              <a:rPr lang="uk-UA" altLang="ru-RU" sz="2800" b="1" dirty="0" smtClean="0">
                <a:solidFill>
                  <a:srgbClr val="00B050"/>
                </a:solidFill>
                <a:latin typeface="Monotype Corsiva" panose="03010101010201010101" pitchFamily="66" charset="0"/>
              </a:rPr>
              <a:t>                                </a:t>
            </a:r>
            <a:endParaRPr lang="ru-RU" altLang="ru-RU" sz="2800" b="1" dirty="0">
              <a:solidFill>
                <a:srgbClr val="00B050"/>
              </a:solidFill>
              <a:latin typeface="Monotype Corsiva" panose="03010101010201010101" pitchFamily="66" charset="0"/>
            </a:endParaRPr>
          </a:p>
        </p:txBody>
      </p:sp>
      <p:sp>
        <p:nvSpPr>
          <p:cNvPr id="9" name="Стрелка вправо 8"/>
          <p:cNvSpPr/>
          <p:nvPr/>
        </p:nvSpPr>
        <p:spPr>
          <a:xfrm rot="7117439">
            <a:off x="4284474" y="2530869"/>
            <a:ext cx="538206" cy="484632"/>
          </a:xfrm>
          <a:prstGeom prst="rightArrow">
            <a:avLst/>
          </a:prstGeom>
          <a:solidFill>
            <a:srgbClr val="FF0000"/>
          </a:soli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p:cNvSpPr/>
          <p:nvPr/>
        </p:nvSpPr>
        <p:spPr>
          <a:xfrm rot="3215410">
            <a:off x="85638" y="2466965"/>
            <a:ext cx="538206" cy="484632"/>
          </a:xfrm>
          <a:prstGeom prst="rightArrow">
            <a:avLst>
              <a:gd name="adj1" fmla="val 100000"/>
              <a:gd name="adj2" fmla="val 50000"/>
            </a:avLst>
          </a:prstGeom>
          <a:solidFill>
            <a:srgbClr val="FFC000"/>
          </a:soli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rot="13945598">
            <a:off x="4154987" y="5995999"/>
            <a:ext cx="538206" cy="484632"/>
          </a:xfrm>
          <a:prstGeom prst="rightArrow">
            <a:avLst/>
          </a:prstGeom>
          <a:solidFill>
            <a:srgbClr val="00FF00"/>
          </a:soli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право 11"/>
          <p:cNvSpPr/>
          <p:nvPr/>
        </p:nvSpPr>
        <p:spPr>
          <a:xfrm rot="19236372">
            <a:off x="92645" y="5993003"/>
            <a:ext cx="538206" cy="484632"/>
          </a:xfrm>
          <a:prstGeom prst="rightArrow">
            <a:avLst/>
          </a:prstGeom>
          <a:solidFill>
            <a:srgbClr val="0070C0"/>
          </a:soli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323528" y="2996952"/>
            <a:ext cx="4032448" cy="295232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49263" algn="just" fontAlgn="base">
              <a:spcBef>
                <a:spcPct val="0"/>
              </a:spcBef>
              <a:spcAft>
                <a:spcPct val="0"/>
              </a:spcAft>
            </a:pPr>
            <a:r>
              <a:rPr lang="uk-UA" sz="1200" b="1" dirty="0" smtClean="0">
                <a:solidFill>
                  <a:schemeClr val="tx2">
                    <a:lumMod val="50000"/>
                  </a:schemeClr>
                </a:solidFill>
                <a:latin typeface="+mj-lt"/>
                <a:ea typeface="Times New Roman" pitchFamily="18" charset="0"/>
                <a:cs typeface="Arial" pitchFamily="34" charset="0"/>
              </a:rPr>
              <a:t>Активізація навчально-пізнавальної діяльності школярів -  одна з </a:t>
            </a:r>
            <a:r>
              <a:rPr lang="uk-UA" sz="1200" b="1" dirty="0" smtClean="0">
                <a:solidFill>
                  <a:srgbClr val="C00000"/>
                </a:solidFill>
                <a:latin typeface="+mj-lt"/>
                <a:ea typeface="Times New Roman" pitchFamily="18" charset="0"/>
                <a:cs typeface="Arial" pitchFamily="34" charset="0"/>
              </a:rPr>
              <a:t>актуальних проблем </a:t>
            </a:r>
            <a:r>
              <a:rPr lang="uk-UA" sz="1200" b="1" dirty="0" smtClean="0">
                <a:solidFill>
                  <a:schemeClr val="tx2">
                    <a:lumMod val="50000"/>
                  </a:schemeClr>
                </a:solidFill>
                <a:latin typeface="+mj-lt"/>
                <a:ea typeface="Times New Roman" pitchFamily="18" charset="0"/>
                <a:cs typeface="Arial" pitchFamily="34" charset="0"/>
              </a:rPr>
              <a:t>на сучасному рівні розвитку педагогічної теорії і практики. Її розв’язувало багато вчених: З.</a:t>
            </a:r>
            <a:r>
              <a:rPr lang="uk-UA" sz="1200" b="1" dirty="0" err="1" smtClean="0">
                <a:solidFill>
                  <a:schemeClr val="tx2">
                    <a:lumMod val="50000"/>
                  </a:schemeClr>
                </a:solidFill>
                <a:latin typeface="+mj-lt"/>
                <a:ea typeface="Times New Roman" pitchFamily="18" charset="0"/>
                <a:cs typeface="Arial" pitchFamily="34" charset="0"/>
              </a:rPr>
              <a:t>Абасов</a:t>
            </a:r>
            <a:r>
              <a:rPr lang="uk-UA" sz="1200" b="1" dirty="0" smtClean="0">
                <a:solidFill>
                  <a:schemeClr val="tx2">
                    <a:lumMod val="50000"/>
                  </a:schemeClr>
                </a:solidFill>
                <a:latin typeface="+mj-lt"/>
                <a:ea typeface="Times New Roman" pitchFamily="18" charset="0"/>
                <a:cs typeface="Arial" pitchFamily="34" charset="0"/>
              </a:rPr>
              <a:t>, В.Лозова, Г.</a:t>
            </a:r>
            <a:r>
              <a:rPr lang="uk-UA" sz="1200" b="1" dirty="0" err="1" smtClean="0">
                <a:solidFill>
                  <a:schemeClr val="tx2">
                    <a:lumMod val="50000"/>
                  </a:schemeClr>
                </a:solidFill>
                <a:latin typeface="+mj-lt"/>
                <a:ea typeface="Times New Roman" pitchFamily="18" charset="0"/>
                <a:cs typeface="Arial" pitchFamily="34" charset="0"/>
              </a:rPr>
              <a:t>Щукіна</a:t>
            </a:r>
            <a:r>
              <a:rPr lang="uk-UA" sz="1200" b="1" dirty="0" smtClean="0">
                <a:solidFill>
                  <a:schemeClr val="tx2">
                    <a:lumMod val="50000"/>
                  </a:schemeClr>
                </a:solidFill>
                <a:latin typeface="+mj-lt"/>
                <a:ea typeface="Times New Roman" pitchFamily="18" charset="0"/>
                <a:cs typeface="Arial" pitchFamily="34" charset="0"/>
              </a:rPr>
              <a:t>, Я.Пономарьов, В.</a:t>
            </a:r>
            <a:r>
              <a:rPr lang="uk-UA" sz="1200" b="1" dirty="0" err="1" smtClean="0">
                <a:solidFill>
                  <a:schemeClr val="tx2">
                    <a:lumMod val="50000"/>
                  </a:schemeClr>
                </a:solidFill>
                <a:latin typeface="+mj-lt"/>
                <a:ea typeface="Times New Roman" pitchFamily="18" charset="0"/>
                <a:cs typeface="Arial" pitchFamily="34" charset="0"/>
              </a:rPr>
              <a:t>Моляхо</a:t>
            </a:r>
            <a:r>
              <a:rPr lang="uk-UA" sz="1200" b="1" dirty="0" smtClean="0">
                <a:solidFill>
                  <a:schemeClr val="tx2">
                    <a:lumMod val="50000"/>
                  </a:schemeClr>
                </a:solidFill>
                <a:latin typeface="+mj-lt"/>
                <a:ea typeface="Times New Roman" pitchFamily="18" charset="0"/>
                <a:cs typeface="Arial" pitchFamily="34" charset="0"/>
              </a:rPr>
              <a:t>, Н.</a:t>
            </a:r>
            <a:r>
              <a:rPr lang="uk-UA" sz="1200" b="1" dirty="0" err="1" smtClean="0">
                <a:solidFill>
                  <a:schemeClr val="tx2">
                    <a:lumMod val="50000"/>
                  </a:schemeClr>
                </a:solidFill>
                <a:latin typeface="+mj-lt"/>
                <a:ea typeface="Times New Roman" pitchFamily="18" charset="0"/>
                <a:cs typeface="Arial" pitchFamily="34" charset="0"/>
              </a:rPr>
              <a:t>Лейтес</a:t>
            </a:r>
            <a:r>
              <a:rPr lang="uk-UA" sz="1200" b="1" dirty="0" smtClean="0">
                <a:solidFill>
                  <a:schemeClr val="tx2">
                    <a:lumMod val="50000"/>
                  </a:schemeClr>
                </a:solidFill>
                <a:latin typeface="+mj-lt"/>
                <a:ea typeface="Times New Roman" pitchFamily="18" charset="0"/>
                <a:cs typeface="Arial" pitchFamily="34" charset="0"/>
              </a:rPr>
              <a:t>. Так, у наукових працях В.Лозової наголошується, що важливою умовою активізації навчально-пізнавальної діяльності є забезпечення мотивації навчання, яка підвищує інтерес учнів до знань, активна позиція вчителя, вміння захоплювати учнів процесом навчання. Видатний педагог В.Сухомлинський зазначав, що саме від нас, дорослих, залежить, чи відчуває дитина романтику, красу пізнання.</a:t>
            </a:r>
            <a:endParaRPr lang="uk-UA" sz="1200" b="1" dirty="0" smtClean="0">
              <a:solidFill>
                <a:schemeClr val="tx2">
                  <a:lumMod val="50000"/>
                </a:schemeClr>
              </a:solidFill>
              <a:latin typeface="+mj-lt"/>
              <a:cs typeface="Arial" pitchFamily="34" charset="0"/>
            </a:endParaRPr>
          </a:p>
        </p:txBody>
      </p:sp>
      <p:sp>
        <p:nvSpPr>
          <p:cNvPr id="14" name="Блок-схема: типовой процесс 13"/>
          <p:cNvSpPr/>
          <p:nvPr/>
        </p:nvSpPr>
        <p:spPr>
          <a:xfrm rot="19689582">
            <a:off x="4587454" y="3168834"/>
            <a:ext cx="2255237" cy="1793819"/>
          </a:xfrm>
          <a:prstGeom prst="flowChartPredefinedProcess">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49263" algn="ctr" fontAlgn="base">
              <a:spcBef>
                <a:spcPct val="0"/>
              </a:spcBef>
              <a:spcAft>
                <a:spcPct val="0"/>
              </a:spcAft>
            </a:pPr>
            <a:r>
              <a:rPr lang="uk-UA" sz="1200" dirty="0" smtClean="0">
                <a:solidFill>
                  <a:srgbClr val="000080"/>
                </a:solidFill>
                <a:latin typeface="Arial" pitchFamily="34" charset="0"/>
                <a:ea typeface="Times New Roman" pitchFamily="18" charset="0"/>
                <a:cs typeface="Arial" pitchFamily="34" charset="0"/>
              </a:rPr>
              <a:t>Пізнавальний інтерес - це один із важливих мотивів навчання, який формується в процесі навчання через предметний зміст діяльності. </a:t>
            </a:r>
            <a:endParaRPr lang="uk-UA" sz="1200" dirty="0" smtClean="0">
              <a:solidFill>
                <a:schemeClr val="tx1"/>
              </a:solidFill>
              <a:latin typeface="Arial" pitchFamily="34" charset="0"/>
              <a:cs typeface="Arial" pitchFamily="34" charset="0"/>
            </a:endParaRPr>
          </a:p>
        </p:txBody>
      </p:sp>
      <p:sp>
        <p:nvSpPr>
          <p:cNvPr id="15" name="10-конечная звезда 14"/>
          <p:cNvSpPr/>
          <p:nvPr/>
        </p:nvSpPr>
        <p:spPr>
          <a:xfrm rot="941622">
            <a:off x="6279348" y="1757400"/>
            <a:ext cx="2874979" cy="2371778"/>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49263" algn="ctr" fontAlgn="base">
              <a:spcBef>
                <a:spcPct val="0"/>
              </a:spcBef>
              <a:spcAft>
                <a:spcPct val="0"/>
              </a:spcAft>
            </a:pPr>
            <a:r>
              <a:rPr lang="uk-UA" sz="1200" dirty="0" smtClean="0">
                <a:solidFill>
                  <a:srgbClr val="000080"/>
                </a:solidFill>
                <a:latin typeface="Arial" pitchFamily="34" charset="0"/>
                <a:ea typeface="Times New Roman" pitchFamily="18" charset="0"/>
                <a:cs typeface="Arial" pitchFamily="34" charset="0"/>
              </a:rPr>
              <a:t>Пізнавальний інтерес за умов правильної організації педагогічної діяльності учнів  зазвичай призводить до розвитку інтересу особистості – глибинних інтересів  учнів до </a:t>
            </a:r>
            <a:r>
              <a:rPr lang="uk-UA" sz="1200" dirty="0" smtClean="0">
                <a:solidFill>
                  <a:srgbClr val="000080"/>
                </a:solidFill>
                <a:latin typeface="Arial" pitchFamily="34" charset="0"/>
                <a:ea typeface="Times New Roman" pitchFamily="18" charset="0"/>
                <a:cs typeface="Arial" pitchFamily="34" charset="0"/>
              </a:rPr>
              <a:t> </a:t>
            </a:r>
            <a:r>
              <a:rPr lang="uk-UA" sz="1200" dirty="0" smtClean="0">
                <a:solidFill>
                  <a:srgbClr val="000080"/>
                </a:solidFill>
                <a:latin typeface="Arial" pitchFamily="34" charset="0"/>
                <a:ea typeface="Times New Roman" pitchFamily="18" charset="0"/>
                <a:cs typeface="Arial" pitchFamily="34" charset="0"/>
              </a:rPr>
              <a:t>математики</a:t>
            </a:r>
            <a:r>
              <a:rPr lang="uk-UA" sz="1200" dirty="0" smtClean="0">
                <a:solidFill>
                  <a:srgbClr val="000080"/>
                </a:solidFill>
                <a:latin typeface="Arial" pitchFamily="34" charset="0"/>
                <a:ea typeface="Times New Roman" pitchFamily="18" charset="0"/>
                <a:cs typeface="Arial" pitchFamily="34" charset="0"/>
              </a:rPr>
              <a:t>,</a:t>
            </a:r>
            <a:endParaRPr lang="uk-UA" sz="1200" dirty="0" smtClean="0">
              <a:solidFill>
                <a:schemeClr val="tx1"/>
              </a:solidFill>
              <a:latin typeface="Arial" pitchFamily="34" charset="0"/>
              <a:cs typeface="Arial" pitchFamily="34" charset="0"/>
            </a:endParaRPr>
          </a:p>
        </p:txBody>
      </p:sp>
      <p:sp>
        <p:nvSpPr>
          <p:cNvPr id="16" name="Блок-схема: типовой процесс 15"/>
          <p:cNvSpPr/>
          <p:nvPr/>
        </p:nvSpPr>
        <p:spPr>
          <a:xfrm rot="353513">
            <a:off x="6563660" y="4239467"/>
            <a:ext cx="2458572" cy="2498945"/>
          </a:xfrm>
          <a:prstGeom prst="flowChartPredefinedProcess">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sz="1200" dirty="0" smtClean="0">
                <a:solidFill>
                  <a:srgbClr val="000080"/>
                </a:solidFill>
                <a:latin typeface="Arial" pitchFamily="34" charset="0"/>
                <a:ea typeface="Times New Roman" pitchFamily="18" charset="0"/>
                <a:cs typeface="Arial" pitchFamily="34" charset="0"/>
              </a:rPr>
              <a:t>Збудження цікавості до матеріалу, що вивчається, - найважливіший метод активізації уваги школярів, актуальний на всіх етапах уроку.</a:t>
            </a:r>
            <a:endParaRPr lang="uk-UA" sz="1200" dirty="0" smtClean="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4288" y="-12700"/>
            <a:ext cx="9164637" cy="6872288"/>
          </a:xfrm>
          <a:prstGeom prst="rect">
            <a:avLst/>
          </a:prstGeom>
          <a:noFill/>
          <a:ln w="9525">
            <a:noFill/>
            <a:miter lim="800000"/>
            <a:headEnd/>
            <a:tailEnd/>
          </a:ln>
        </p:spPr>
      </p:pic>
      <p:sp>
        <p:nvSpPr>
          <p:cNvPr id="4" name="Выноска-облако 3"/>
          <p:cNvSpPr/>
          <p:nvPr/>
        </p:nvSpPr>
        <p:spPr>
          <a:xfrm>
            <a:off x="2699792" y="2924944"/>
            <a:ext cx="5184576" cy="3168352"/>
          </a:xfrm>
          <a:prstGeom prst="cloudCallout">
            <a:avLst>
              <a:gd name="adj1" fmla="val -58626"/>
              <a:gd name="adj2" fmla="val 614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dirty="0" smtClean="0">
                <a:solidFill>
                  <a:schemeClr val="tx1"/>
                </a:solidFill>
                <a:latin typeface="Arial Black" pitchFamily="34" charset="0"/>
              </a:rPr>
              <a:t>Девіз:</a:t>
            </a:r>
          </a:p>
          <a:p>
            <a:pPr algn="ctr"/>
            <a:r>
              <a:rPr lang="uk-UA" sz="3200" dirty="0" err="1" smtClean="0">
                <a:solidFill>
                  <a:srgbClr val="FF0000"/>
                </a:solidFill>
                <a:latin typeface="Arial Black" pitchFamily="34" charset="0"/>
              </a:rPr>
              <a:t>“Навчання</a:t>
            </a:r>
            <a:r>
              <a:rPr lang="uk-UA" sz="3200" dirty="0" smtClean="0">
                <a:solidFill>
                  <a:srgbClr val="FF0000"/>
                </a:solidFill>
                <a:latin typeface="Arial Black" pitchFamily="34" charset="0"/>
              </a:rPr>
              <a:t> повинно бути </a:t>
            </a:r>
            <a:r>
              <a:rPr lang="uk-UA" sz="3200" dirty="0" err="1" smtClean="0">
                <a:solidFill>
                  <a:srgbClr val="FF0000"/>
                </a:solidFill>
                <a:latin typeface="Arial Black" pitchFamily="34" charset="0"/>
              </a:rPr>
              <a:t>цікавим”</a:t>
            </a:r>
            <a:endParaRPr lang="uk-UA" sz="3200" dirty="0">
              <a:solidFill>
                <a:srgbClr val="FF0000"/>
              </a:solidFill>
              <a:latin typeface="Arial Black" pitchFamily="34" charset="0"/>
            </a:endParaRPr>
          </a:p>
        </p:txBody>
      </p:sp>
      <p:sp>
        <p:nvSpPr>
          <p:cNvPr id="5" name="Скругленный прямоугольник 4"/>
          <p:cNvSpPr/>
          <p:nvPr/>
        </p:nvSpPr>
        <p:spPr>
          <a:xfrm>
            <a:off x="827584" y="548680"/>
            <a:ext cx="6048672"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b="1" dirty="0" err="1" smtClean="0">
                <a:solidFill>
                  <a:schemeClr val="accent4">
                    <a:lumMod val="50000"/>
                  </a:schemeClr>
                </a:solidFill>
              </a:rPr>
              <a:t>“Математика</a:t>
            </a:r>
            <a:r>
              <a:rPr lang="uk-UA" sz="3600" b="1" dirty="0" smtClean="0">
                <a:solidFill>
                  <a:schemeClr val="accent4">
                    <a:lumMod val="50000"/>
                  </a:schemeClr>
                </a:solidFill>
              </a:rPr>
              <a:t> – цариця всіх </a:t>
            </a:r>
            <a:r>
              <a:rPr lang="uk-UA" sz="3600" b="1" dirty="0" err="1" smtClean="0">
                <a:solidFill>
                  <a:schemeClr val="accent4">
                    <a:lumMod val="50000"/>
                  </a:schemeClr>
                </a:solidFill>
              </a:rPr>
              <a:t>наук”</a:t>
            </a:r>
            <a:endParaRPr lang="uk-UA" sz="3600" b="1" dirty="0">
              <a:solidFill>
                <a:schemeClr val="accent4">
                  <a:lumMod val="50000"/>
                </a:schemeClr>
              </a:solidFill>
            </a:endParaRPr>
          </a:p>
        </p:txBody>
      </p:sp>
      <p:pic>
        <p:nvPicPr>
          <p:cNvPr id="6" name="Рисунок 5" descr="How to use the English Dictionary?    When it comes to the English language, one of the important tools that an individual should have is an English dictionary. How to use the English dictionary?"/>
          <p:cNvPicPr/>
          <p:nvPr/>
        </p:nvPicPr>
        <p:blipFill>
          <a:blip r:embed="rId3" cstate="print"/>
          <a:srcRect/>
          <a:stretch>
            <a:fillRect/>
          </a:stretch>
        </p:blipFill>
        <p:spPr bwMode="auto">
          <a:xfrm>
            <a:off x="395536" y="2492896"/>
            <a:ext cx="2247900" cy="1609725"/>
          </a:xfrm>
          <a:prstGeom prst="rect">
            <a:avLst/>
          </a:prstGeom>
          <a:noFill/>
          <a:ln w="9525">
            <a:noFill/>
            <a:miter lim="800000"/>
            <a:headEnd/>
            <a:tailEnd/>
          </a:ln>
        </p:spPr>
      </p:pic>
      <p:pic>
        <p:nvPicPr>
          <p:cNvPr id="7" name="Picture 2"/>
          <p:cNvPicPr>
            <a:picLocks noChangeAspect="1" noChangeArrowheads="1"/>
          </p:cNvPicPr>
          <p:nvPr/>
        </p:nvPicPr>
        <p:blipFill>
          <a:blip r:embed="rId2" cstate="print"/>
          <a:srcRect/>
          <a:stretch>
            <a:fillRect/>
          </a:stretch>
        </p:blipFill>
        <p:spPr bwMode="auto">
          <a:xfrm>
            <a:off x="-20637" y="0"/>
            <a:ext cx="9164637" cy="6872288"/>
          </a:xfrm>
          <a:prstGeom prst="rect">
            <a:avLst/>
          </a:prstGeom>
          <a:noFill/>
          <a:ln w="9525">
            <a:noFill/>
            <a:miter lim="800000"/>
            <a:headEnd/>
            <a:tailEnd/>
          </a:ln>
        </p:spPr>
      </p:pic>
      <p:sp>
        <p:nvSpPr>
          <p:cNvPr id="8" name="Прямоугольник 7"/>
          <p:cNvSpPr/>
          <p:nvPr/>
        </p:nvSpPr>
        <p:spPr>
          <a:xfrm>
            <a:off x="1043608" y="332656"/>
            <a:ext cx="4191212" cy="830997"/>
          </a:xfrm>
          <a:prstGeom prst="rect">
            <a:avLst/>
          </a:prstGeom>
        </p:spPr>
        <p:txBody>
          <a:bodyPr wrap="none">
            <a:spAutoFit/>
          </a:bodyPr>
          <a:lstStyle/>
          <a:p>
            <a:pPr algn="ctr">
              <a:defRPr/>
            </a:pPr>
            <a:r>
              <a:rPr lang="uk-UA" sz="4800" b="1" i="1" dirty="0" smtClean="0">
                <a:solidFill>
                  <a:schemeClr val="accent1"/>
                </a:solidFill>
                <a:effectLst>
                  <a:outerShdw blurRad="38100" dist="38100" dir="2700000" algn="tl">
                    <a:srgbClr val="C0C0C0"/>
                  </a:outerShdw>
                </a:effectLst>
                <a:latin typeface="Times New Roman" pitchFamily="18" charset="0"/>
              </a:rPr>
              <a:t>Мета досвіду :</a:t>
            </a:r>
            <a:endParaRPr lang="ru-RU" sz="4800" b="1" i="1" dirty="0">
              <a:solidFill>
                <a:schemeClr val="accent1"/>
              </a:solidFill>
              <a:effectLst>
                <a:outerShdw blurRad="38100" dist="38100" dir="2700000" algn="tl">
                  <a:srgbClr val="C0C0C0"/>
                </a:outerShdw>
              </a:effectLst>
              <a:latin typeface="Times New Roman" pitchFamily="18" charset="0"/>
            </a:endParaRPr>
          </a:p>
        </p:txBody>
      </p:sp>
      <p:pic>
        <p:nvPicPr>
          <p:cNvPr id="10" name="Рисунок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55576" y="1268760"/>
            <a:ext cx="2541442" cy="2520000"/>
          </a:xfrm>
          <a:prstGeom prst="rect">
            <a:avLst/>
          </a:prstGeom>
        </p:spPr>
      </p:pic>
      <p:pic>
        <p:nvPicPr>
          <p:cNvPr id="11" name="Рисунок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635896" y="1556792"/>
            <a:ext cx="2541442" cy="2520000"/>
          </a:xfrm>
          <a:prstGeom prst="rect">
            <a:avLst/>
          </a:prstGeom>
        </p:spPr>
      </p:pic>
      <p:pic>
        <p:nvPicPr>
          <p:cNvPr id="12" name="Рисунок 1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372200" y="260648"/>
            <a:ext cx="2541442" cy="2520000"/>
          </a:xfrm>
          <a:prstGeom prst="rect">
            <a:avLst/>
          </a:prstGeom>
        </p:spPr>
      </p:pic>
      <p:pic>
        <p:nvPicPr>
          <p:cNvPr id="13" name="Рисунок 1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95536" y="3789040"/>
            <a:ext cx="2685458" cy="2662801"/>
          </a:xfrm>
          <a:prstGeom prst="rect">
            <a:avLst/>
          </a:prstGeom>
        </p:spPr>
      </p:pic>
      <p:pic>
        <p:nvPicPr>
          <p:cNvPr id="14" name="Рисунок 1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419872" y="4149080"/>
            <a:ext cx="2541442" cy="2520000"/>
          </a:xfrm>
          <a:prstGeom prst="rect">
            <a:avLst/>
          </a:prstGeom>
        </p:spPr>
      </p:pic>
      <p:pic>
        <p:nvPicPr>
          <p:cNvPr id="15" name="Рисунок 1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081435" y="3140968"/>
            <a:ext cx="2832207" cy="2808312"/>
          </a:xfrm>
          <a:prstGeom prst="rect">
            <a:avLst/>
          </a:prstGeom>
        </p:spPr>
      </p:pic>
      <p:sp>
        <p:nvSpPr>
          <p:cNvPr id="16" name="Прямоугольник 15"/>
          <p:cNvSpPr/>
          <p:nvPr/>
        </p:nvSpPr>
        <p:spPr>
          <a:xfrm>
            <a:off x="1187624" y="1988840"/>
            <a:ext cx="1872208" cy="1200329"/>
          </a:xfrm>
          <a:prstGeom prst="rect">
            <a:avLst/>
          </a:prstGeom>
        </p:spPr>
        <p:txBody>
          <a:bodyPr wrap="square">
            <a:spAutoFit/>
          </a:bodyPr>
          <a:lstStyle/>
          <a:p>
            <a:pPr lvl="0" algn="ctr"/>
            <a:r>
              <a:rPr lang="uk-UA" b="1" dirty="0" smtClean="0">
                <a:solidFill>
                  <a:srgbClr val="C00000"/>
                </a:solidFill>
              </a:rPr>
              <a:t>розвиток індивідуальних </a:t>
            </a:r>
          </a:p>
          <a:p>
            <a:pPr lvl="0" algn="ctr"/>
            <a:r>
              <a:rPr lang="uk-UA" b="1" dirty="0" smtClean="0">
                <a:solidFill>
                  <a:srgbClr val="C00000"/>
                </a:solidFill>
              </a:rPr>
              <a:t>особливостей кожного учня</a:t>
            </a:r>
            <a:endParaRPr lang="uk-UA" dirty="0">
              <a:solidFill>
                <a:srgbClr val="C00000"/>
              </a:solidFill>
            </a:endParaRPr>
          </a:p>
        </p:txBody>
      </p:sp>
      <p:sp>
        <p:nvSpPr>
          <p:cNvPr id="17" name="Прямоугольник 16"/>
          <p:cNvSpPr/>
          <p:nvPr/>
        </p:nvSpPr>
        <p:spPr>
          <a:xfrm>
            <a:off x="4067944" y="2564904"/>
            <a:ext cx="1728192" cy="1200329"/>
          </a:xfrm>
          <a:prstGeom prst="rect">
            <a:avLst/>
          </a:prstGeom>
        </p:spPr>
        <p:txBody>
          <a:bodyPr wrap="square">
            <a:spAutoFit/>
          </a:bodyPr>
          <a:lstStyle/>
          <a:p>
            <a:pPr lvl="0" algn="ctr"/>
            <a:r>
              <a:rPr lang="uk-UA" b="1" dirty="0" smtClean="0">
                <a:solidFill>
                  <a:srgbClr val="00B050"/>
                </a:solidFill>
              </a:rPr>
              <a:t>розвиток</a:t>
            </a:r>
          </a:p>
          <a:p>
            <a:pPr lvl="0" algn="ctr"/>
            <a:r>
              <a:rPr lang="uk-UA" b="1" dirty="0" smtClean="0">
                <a:solidFill>
                  <a:srgbClr val="00B050"/>
                </a:solidFill>
              </a:rPr>
              <a:t>креативності , </a:t>
            </a:r>
          </a:p>
          <a:p>
            <a:pPr lvl="0" algn="ctr"/>
            <a:r>
              <a:rPr lang="uk-UA" b="1" dirty="0" smtClean="0">
                <a:solidFill>
                  <a:srgbClr val="00B050"/>
                </a:solidFill>
              </a:rPr>
              <a:t>творчих здібностей</a:t>
            </a:r>
          </a:p>
        </p:txBody>
      </p:sp>
      <p:sp>
        <p:nvSpPr>
          <p:cNvPr id="18" name="Прямоугольник 17"/>
          <p:cNvSpPr/>
          <p:nvPr/>
        </p:nvSpPr>
        <p:spPr>
          <a:xfrm>
            <a:off x="6732240" y="1196752"/>
            <a:ext cx="1997968" cy="923330"/>
          </a:xfrm>
          <a:prstGeom prst="rect">
            <a:avLst/>
          </a:prstGeom>
        </p:spPr>
        <p:txBody>
          <a:bodyPr wrap="square">
            <a:spAutoFit/>
          </a:bodyPr>
          <a:lstStyle/>
          <a:p>
            <a:pPr lvl="0" algn="ctr"/>
            <a:r>
              <a:rPr lang="uk-UA" b="1" dirty="0" smtClean="0">
                <a:solidFill>
                  <a:srgbClr val="000000"/>
                </a:solidFill>
              </a:rPr>
              <a:t>розвиток</a:t>
            </a:r>
          </a:p>
          <a:p>
            <a:pPr lvl="0" algn="ctr"/>
            <a:r>
              <a:rPr lang="uk-UA" b="1" dirty="0" smtClean="0">
                <a:solidFill>
                  <a:srgbClr val="000000"/>
                </a:solidFill>
              </a:rPr>
              <a:t>креативного мислення учнів</a:t>
            </a:r>
          </a:p>
        </p:txBody>
      </p:sp>
      <p:sp>
        <p:nvSpPr>
          <p:cNvPr id="19" name="Прямоугольник 18"/>
          <p:cNvSpPr/>
          <p:nvPr/>
        </p:nvSpPr>
        <p:spPr>
          <a:xfrm>
            <a:off x="827584" y="4365104"/>
            <a:ext cx="2160240" cy="2031325"/>
          </a:xfrm>
          <a:prstGeom prst="rect">
            <a:avLst/>
          </a:prstGeom>
        </p:spPr>
        <p:txBody>
          <a:bodyPr wrap="square">
            <a:spAutoFit/>
          </a:bodyPr>
          <a:lstStyle/>
          <a:p>
            <a:pPr algn="ctr"/>
            <a:r>
              <a:rPr lang="ru-RU" b="1" dirty="0" err="1" smtClean="0">
                <a:solidFill>
                  <a:schemeClr val="tx2">
                    <a:lumMod val="75000"/>
                  </a:schemeClr>
                </a:solidFill>
              </a:rPr>
              <a:t>сприяння</a:t>
            </a:r>
            <a:r>
              <a:rPr lang="ru-RU" b="1" dirty="0" smtClean="0">
                <a:solidFill>
                  <a:schemeClr val="tx2">
                    <a:lumMod val="75000"/>
                  </a:schemeClr>
                </a:solidFill>
              </a:rPr>
              <a:t>  </a:t>
            </a:r>
            <a:r>
              <a:rPr lang="ru-RU" b="1" dirty="0" err="1" smtClean="0">
                <a:solidFill>
                  <a:schemeClr val="tx2">
                    <a:lumMod val="75000"/>
                  </a:schemeClr>
                </a:solidFill>
              </a:rPr>
              <a:t>вирішенню</a:t>
            </a:r>
            <a:r>
              <a:rPr lang="ru-RU" b="1" dirty="0" smtClean="0">
                <a:solidFill>
                  <a:schemeClr val="tx2">
                    <a:lumMod val="75000"/>
                  </a:schemeClr>
                </a:solidFill>
              </a:rPr>
              <a:t> </a:t>
            </a:r>
            <a:r>
              <a:rPr lang="ru-RU" b="1" dirty="0" err="1" smtClean="0">
                <a:solidFill>
                  <a:schemeClr val="tx2">
                    <a:lumMod val="75000"/>
                  </a:schemeClr>
                </a:solidFill>
              </a:rPr>
              <a:t>найбільш</a:t>
            </a:r>
            <a:r>
              <a:rPr lang="ru-RU" b="1" dirty="0" smtClean="0">
                <a:solidFill>
                  <a:schemeClr val="tx2">
                    <a:lumMod val="75000"/>
                  </a:schemeClr>
                </a:solidFill>
              </a:rPr>
              <a:t> </a:t>
            </a:r>
          </a:p>
          <a:p>
            <a:pPr algn="ctr"/>
            <a:r>
              <a:rPr lang="ru-RU" b="1" dirty="0" err="1" smtClean="0">
                <a:solidFill>
                  <a:schemeClr val="tx2">
                    <a:lumMod val="75000"/>
                  </a:schemeClr>
                </a:solidFill>
              </a:rPr>
              <a:t>актуальних</a:t>
            </a:r>
            <a:r>
              <a:rPr lang="ru-RU" b="1" dirty="0" smtClean="0">
                <a:solidFill>
                  <a:schemeClr val="tx2">
                    <a:lumMod val="75000"/>
                  </a:schemeClr>
                </a:solidFill>
              </a:rPr>
              <a:t> проблем</a:t>
            </a:r>
          </a:p>
          <a:p>
            <a:pPr algn="ctr"/>
            <a:r>
              <a:rPr lang="ru-RU" b="1" dirty="0" smtClean="0">
                <a:solidFill>
                  <a:schemeClr val="tx2">
                    <a:lumMod val="75000"/>
                  </a:schemeClr>
                </a:solidFill>
              </a:rPr>
              <a:t> </a:t>
            </a:r>
            <a:r>
              <a:rPr lang="ru-RU" b="1" dirty="0" err="1" smtClean="0">
                <a:solidFill>
                  <a:schemeClr val="tx2">
                    <a:lumMod val="75000"/>
                  </a:schemeClr>
                </a:solidFill>
              </a:rPr>
              <a:t>навчання</a:t>
            </a:r>
            <a:r>
              <a:rPr lang="ru-RU" b="1" dirty="0" smtClean="0">
                <a:solidFill>
                  <a:schemeClr val="tx2">
                    <a:lumMod val="75000"/>
                  </a:schemeClr>
                </a:solidFill>
              </a:rPr>
              <a:t> </a:t>
            </a:r>
            <a:r>
              <a:rPr lang="ru-RU" b="1" dirty="0" err="1" smtClean="0">
                <a:solidFill>
                  <a:schemeClr val="tx2">
                    <a:lumMod val="75000"/>
                  </a:schemeClr>
                </a:solidFill>
              </a:rPr>
              <a:t>й</a:t>
            </a:r>
            <a:r>
              <a:rPr lang="ru-RU" b="1" dirty="0" smtClean="0">
                <a:solidFill>
                  <a:schemeClr val="tx2">
                    <a:lumMod val="75000"/>
                  </a:schemeClr>
                </a:solidFill>
              </a:rPr>
              <a:t> виховання</a:t>
            </a:r>
            <a:endParaRPr lang="ru-RU" b="1" dirty="0">
              <a:solidFill>
                <a:schemeClr val="tx2">
                  <a:lumMod val="75000"/>
                </a:schemeClr>
              </a:solidFill>
            </a:endParaRPr>
          </a:p>
        </p:txBody>
      </p:sp>
      <p:sp>
        <p:nvSpPr>
          <p:cNvPr id="20" name="Прямоугольник 19"/>
          <p:cNvSpPr/>
          <p:nvPr/>
        </p:nvSpPr>
        <p:spPr>
          <a:xfrm>
            <a:off x="3779912" y="5013176"/>
            <a:ext cx="1853952" cy="1200329"/>
          </a:xfrm>
          <a:prstGeom prst="rect">
            <a:avLst/>
          </a:prstGeom>
        </p:spPr>
        <p:txBody>
          <a:bodyPr wrap="square">
            <a:spAutoFit/>
          </a:bodyPr>
          <a:lstStyle/>
          <a:p>
            <a:pPr lvl="0" algn="ctr"/>
            <a:r>
              <a:rPr lang="uk-UA" b="1" dirty="0" smtClean="0">
                <a:solidFill>
                  <a:schemeClr val="accent6">
                    <a:lumMod val="75000"/>
                  </a:schemeClr>
                </a:solidFill>
              </a:rPr>
              <a:t>створення атмосфери </a:t>
            </a:r>
          </a:p>
          <a:p>
            <a:pPr lvl="0" algn="ctr"/>
            <a:r>
              <a:rPr lang="uk-UA" b="1" dirty="0" smtClean="0">
                <a:solidFill>
                  <a:schemeClr val="accent6">
                    <a:lumMod val="75000"/>
                  </a:schemeClr>
                </a:solidFill>
              </a:rPr>
              <a:t>співробітництва,</a:t>
            </a:r>
          </a:p>
          <a:p>
            <a:pPr lvl="0" algn="ctr"/>
            <a:r>
              <a:rPr lang="uk-UA" b="1" dirty="0" smtClean="0">
                <a:solidFill>
                  <a:schemeClr val="accent6">
                    <a:lumMod val="75000"/>
                  </a:schemeClr>
                </a:solidFill>
              </a:rPr>
              <a:t>взаємодії</a:t>
            </a:r>
            <a:endParaRPr lang="uk-UA" dirty="0">
              <a:solidFill>
                <a:schemeClr val="accent6">
                  <a:lumMod val="75000"/>
                </a:schemeClr>
              </a:solidFill>
            </a:endParaRPr>
          </a:p>
        </p:txBody>
      </p:sp>
      <p:sp>
        <p:nvSpPr>
          <p:cNvPr id="21" name="Прямоугольник 20"/>
          <p:cNvSpPr/>
          <p:nvPr/>
        </p:nvSpPr>
        <p:spPr>
          <a:xfrm>
            <a:off x="6588224" y="4221088"/>
            <a:ext cx="1944216" cy="646331"/>
          </a:xfrm>
          <a:prstGeom prst="rect">
            <a:avLst/>
          </a:prstGeom>
        </p:spPr>
        <p:txBody>
          <a:bodyPr wrap="square">
            <a:spAutoFit/>
          </a:bodyPr>
          <a:lstStyle/>
          <a:p>
            <a:pPr lvl="0" algn="ctr"/>
            <a:r>
              <a:rPr lang="uk-UA" b="1" dirty="0" smtClean="0">
                <a:solidFill>
                  <a:srgbClr val="C00000"/>
                </a:solidFill>
                <a:cs typeface="Aharoni" pitchFamily="2" charset="-79"/>
              </a:rPr>
              <a:t>Підвищення якості освіти</a:t>
            </a:r>
            <a:endParaRPr lang="uk-UA" b="1" dirty="0">
              <a:solidFill>
                <a:srgbClr val="C00000"/>
              </a:solidFill>
              <a:cs typeface="Aharoni" pitchFamily="2" charset="-79"/>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4288" y="-12700"/>
            <a:ext cx="9164637" cy="6872288"/>
          </a:xfrm>
          <a:prstGeom prst="rect">
            <a:avLst/>
          </a:prstGeom>
          <a:noFill/>
          <a:ln w="9525">
            <a:noFill/>
            <a:miter lim="800000"/>
            <a:headEnd/>
            <a:tailEnd/>
          </a:ln>
        </p:spPr>
      </p:pic>
      <p:sp>
        <p:nvSpPr>
          <p:cNvPr id="4" name="Выноска-облако 3"/>
          <p:cNvSpPr/>
          <p:nvPr/>
        </p:nvSpPr>
        <p:spPr>
          <a:xfrm>
            <a:off x="2699792" y="2924944"/>
            <a:ext cx="5184576" cy="3168352"/>
          </a:xfrm>
          <a:prstGeom prst="cloudCallout">
            <a:avLst>
              <a:gd name="adj1" fmla="val -58626"/>
              <a:gd name="adj2" fmla="val 614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dirty="0" smtClean="0">
                <a:solidFill>
                  <a:schemeClr val="tx1"/>
                </a:solidFill>
                <a:latin typeface="Arial Black" pitchFamily="34" charset="0"/>
              </a:rPr>
              <a:t>Девіз:</a:t>
            </a:r>
          </a:p>
          <a:p>
            <a:pPr algn="ctr"/>
            <a:r>
              <a:rPr lang="uk-UA" sz="3200" dirty="0" err="1" smtClean="0">
                <a:solidFill>
                  <a:srgbClr val="FF0000"/>
                </a:solidFill>
                <a:latin typeface="Arial Black" pitchFamily="34" charset="0"/>
              </a:rPr>
              <a:t>“Навчання</a:t>
            </a:r>
            <a:r>
              <a:rPr lang="uk-UA" sz="3200" dirty="0" smtClean="0">
                <a:solidFill>
                  <a:srgbClr val="FF0000"/>
                </a:solidFill>
                <a:latin typeface="Arial Black" pitchFamily="34" charset="0"/>
              </a:rPr>
              <a:t> повинно бути </a:t>
            </a:r>
            <a:r>
              <a:rPr lang="uk-UA" sz="3200" dirty="0" err="1" smtClean="0">
                <a:solidFill>
                  <a:srgbClr val="FF0000"/>
                </a:solidFill>
                <a:latin typeface="Arial Black" pitchFamily="34" charset="0"/>
              </a:rPr>
              <a:t>цікавим”</a:t>
            </a:r>
            <a:endParaRPr lang="uk-UA" sz="3200" dirty="0">
              <a:solidFill>
                <a:srgbClr val="FF0000"/>
              </a:solidFill>
              <a:latin typeface="Arial Black" pitchFamily="34" charset="0"/>
            </a:endParaRPr>
          </a:p>
        </p:txBody>
      </p:sp>
      <p:sp>
        <p:nvSpPr>
          <p:cNvPr id="5" name="Скругленный прямоугольник 4"/>
          <p:cNvSpPr/>
          <p:nvPr/>
        </p:nvSpPr>
        <p:spPr>
          <a:xfrm>
            <a:off x="827584" y="548680"/>
            <a:ext cx="6048672"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b="1" dirty="0" err="1" smtClean="0">
                <a:solidFill>
                  <a:schemeClr val="accent4">
                    <a:lumMod val="50000"/>
                  </a:schemeClr>
                </a:solidFill>
              </a:rPr>
              <a:t>“Математика</a:t>
            </a:r>
            <a:r>
              <a:rPr lang="uk-UA" sz="3600" b="1" dirty="0" smtClean="0">
                <a:solidFill>
                  <a:schemeClr val="accent4">
                    <a:lumMod val="50000"/>
                  </a:schemeClr>
                </a:solidFill>
              </a:rPr>
              <a:t> – цариця всіх </a:t>
            </a:r>
            <a:r>
              <a:rPr lang="uk-UA" sz="3600" b="1" dirty="0" err="1" smtClean="0">
                <a:solidFill>
                  <a:schemeClr val="accent4">
                    <a:lumMod val="50000"/>
                  </a:schemeClr>
                </a:solidFill>
              </a:rPr>
              <a:t>наук”</a:t>
            </a:r>
            <a:endParaRPr lang="uk-UA" sz="3600" b="1" dirty="0">
              <a:solidFill>
                <a:schemeClr val="accent4">
                  <a:lumMod val="50000"/>
                </a:schemeClr>
              </a:solidFill>
            </a:endParaRPr>
          </a:p>
        </p:txBody>
      </p:sp>
      <p:pic>
        <p:nvPicPr>
          <p:cNvPr id="6" name="Рисунок 5" descr="How to use the English Dictionary?    When it comes to the English language, one of the important tools that an individual should have is an English dictionary. How to use the English dictionary?"/>
          <p:cNvPicPr/>
          <p:nvPr/>
        </p:nvPicPr>
        <p:blipFill>
          <a:blip r:embed="rId3" cstate="print"/>
          <a:srcRect/>
          <a:stretch>
            <a:fillRect/>
          </a:stretch>
        </p:blipFill>
        <p:spPr bwMode="auto">
          <a:xfrm>
            <a:off x="395536" y="2492896"/>
            <a:ext cx="2247900" cy="1609725"/>
          </a:xfrm>
          <a:prstGeom prst="rect">
            <a:avLst/>
          </a:prstGeom>
          <a:noFill/>
          <a:ln w="9525">
            <a:noFill/>
            <a:miter lim="800000"/>
            <a:headEnd/>
            <a:tailEnd/>
          </a:ln>
        </p:spPr>
      </p:pic>
      <p:pic>
        <p:nvPicPr>
          <p:cNvPr id="7" name="Picture 2"/>
          <p:cNvPicPr>
            <a:picLocks noChangeAspect="1" noChangeArrowheads="1"/>
          </p:cNvPicPr>
          <p:nvPr/>
        </p:nvPicPr>
        <p:blipFill>
          <a:blip r:embed="rId2" cstate="print"/>
          <a:srcRect/>
          <a:stretch>
            <a:fillRect/>
          </a:stretch>
        </p:blipFill>
        <p:spPr bwMode="auto">
          <a:xfrm>
            <a:off x="0" y="-14288"/>
            <a:ext cx="9164637" cy="6872288"/>
          </a:xfrm>
          <a:prstGeom prst="rect">
            <a:avLst/>
          </a:prstGeom>
          <a:noFill/>
          <a:ln w="9525">
            <a:noFill/>
            <a:miter lim="800000"/>
            <a:headEnd/>
            <a:tailEnd/>
          </a:ln>
        </p:spPr>
      </p:pic>
      <p:sp>
        <p:nvSpPr>
          <p:cNvPr id="10" name="Прямоугольник 9"/>
          <p:cNvSpPr/>
          <p:nvPr/>
        </p:nvSpPr>
        <p:spPr>
          <a:xfrm>
            <a:off x="251520" y="188640"/>
            <a:ext cx="7107097" cy="584775"/>
          </a:xfrm>
          <a:prstGeom prst="rect">
            <a:avLst/>
          </a:prstGeom>
        </p:spPr>
        <p:txBody>
          <a:bodyPr wrap="square">
            <a:spAutoFit/>
          </a:bodyPr>
          <a:lstStyle/>
          <a:p>
            <a:pPr algn="ctr">
              <a:defRPr/>
            </a:pPr>
            <a:r>
              <a:rPr lang="uk-UA" sz="3200" b="1" i="1" dirty="0" smtClean="0">
                <a:solidFill>
                  <a:schemeClr val="bg1"/>
                </a:solidFill>
                <a:effectLst>
                  <a:outerShdw blurRad="38100" dist="38100" dir="2700000" algn="tl">
                    <a:srgbClr val="C0C0C0"/>
                  </a:outerShdw>
                </a:effectLst>
                <a:latin typeface="Times New Roman" pitchFamily="18" charset="0"/>
              </a:rPr>
              <a:t>Правила педагогічної майстерності</a:t>
            </a:r>
            <a:endParaRPr lang="ru-RU" sz="3200" b="1" i="1" dirty="0">
              <a:solidFill>
                <a:schemeClr val="bg1"/>
              </a:solidFill>
              <a:effectLst>
                <a:outerShdw blurRad="38100" dist="38100" dir="2700000" algn="tl">
                  <a:srgbClr val="C0C0C0"/>
                </a:outerShdw>
              </a:effectLst>
              <a:latin typeface="Times New Roman" pitchFamily="18" charset="0"/>
            </a:endParaRPr>
          </a:p>
        </p:txBody>
      </p:sp>
      <p:pic>
        <p:nvPicPr>
          <p:cNvPr id="11" name="Рисунок 10"/>
          <p:cNvPicPr>
            <a:picLocks noChangeAspect="1"/>
          </p:cNvPicPr>
          <p:nvPr/>
        </p:nvPicPr>
        <p:blipFill rotWithShape="1">
          <a:blip r:embed="rId4" cstate="print">
            <a:extLst>
              <a:ext uri="{BEBA8EAE-BF5A-486C-A8C5-ECC9F3942E4B}">
                <a14:imgProps xmlns="" xmlns:a14="http://schemas.microsoft.com/office/drawing/2010/main">
                  <a14:imgLayer r:embed="rId5">
                    <a14:imgEffect>
                      <a14:saturation sat="400000"/>
                    </a14:imgEffect>
                  </a14:imgLayer>
                </a14:imgProps>
              </a:ext>
              <a:ext uri="{28A0092B-C50C-407E-A947-70E740481C1C}">
                <a14:useLocalDpi xmlns="" xmlns:a14="http://schemas.microsoft.com/office/drawing/2010/main" val="0"/>
              </a:ext>
            </a:extLst>
          </a:blip>
          <a:srcRect r="5637" b="9980"/>
          <a:stretch/>
        </p:blipFill>
        <p:spPr>
          <a:xfrm>
            <a:off x="1043608" y="1094509"/>
            <a:ext cx="7330690" cy="5763491"/>
          </a:xfrm>
          <a:prstGeom prst="rect">
            <a:avLst/>
          </a:prstGeom>
        </p:spPr>
      </p:pic>
      <p:sp>
        <p:nvSpPr>
          <p:cNvPr id="12" name="Прямоугольник 11"/>
          <p:cNvSpPr/>
          <p:nvPr/>
        </p:nvSpPr>
        <p:spPr>
          <a:xfrm>
            <a:off x="1403648" y="1628800"/>
            <a:ext cx="3844962" cy="341632"/>
          </a:xfrm>
          <a:prstGeom prst="rect">
            <a:avLst/>
          </a:prstGeom>
        </p:spPr>
        <p:txBody>
          <a:bodyPr wrap="none">
            <a:spAutoFit/>
          </a:bodyPr>
          <a:lstStyle/>
          <a:p>
            <a:pPr lvl="0" algn="ctr" defTabSz="1600200">
              <a:lnSpc>
                <a:spcPct val="90000"/>
              </a:lnSpc>
              <a:spcAft>
                <a:spcPct val="35000"/>
              </a:spcAft>
            </a:pPr>
            <a:r>
              <a:rPr lang="uk-UA" dirty="0" smtClean="0">
                <a:solidFill>
                  <a:schemeClr val="bg1"/>
                </a:solidFill>
              </a:rPr>
              <a:t>Цікавитися новинами в галузі освіти .</a:t>
            </a:r>
          </a:p>
        </p:txBody>
      </p:sp>
      <p:sp>
        <p:nvSpPr>
          <p:cNvPr id="13" name="Прямоугольник 12"/>
          <p:cNvSpPr/>
          <p:nvPr/>
        </p:nvSpPr>
        <p:spPr>
          <a:xfrm>
            <a:off x="1619672" y="2204864"/>
            <a:ext cx="6120680" cy="424732"/>
          </a:xfrm>
          <a:prstGeom prst="rect">
            <a:avLst/>
          </a:prstGeom>
        </p:spPr>
        <p:txBody>
          <a:bodyPr wrap="square">
            <a:spAutoFit/>
          </a:bodyPr>
          <a:lstStyle/>
          <a:p>
            <a:pPr lvl="0" defTabSz="1422400">
              <a:lnSpc>
                <a:spcPct val="90000"/>
              </a:lnSpc>
              <a:spcBef>
                <a:spcPct val="0"/>
              </a:spcBef>
              <a:spcAft>
                <a:spcPct val="35000"/>
              </a:spcAft>
            </a:pPr>
            <a:r>
              <a:rPr lang="uk-UA" dirty="0" smtClean="0">
                <a:solidFill>
                  <a:schemeClr val="bg1"/>
                </a:solidFill>
              </a:rPr>
              <a:t>Впроваджувати інноваційні технології на практиці</a:t>
            </a:r>
            <a:r>
              <a:rPr lang="uk-UA" sz="2400" dirty="0" smtClean="0">
                <a:solidFill>
                  <a:schemeClr val="bg1"/>
                </a:solidFill>
              </a:rPr>
              <a:t>.</a:t>
            </a:r>
            <a:endParaRPr lang="ru-RU" sz="2400" dirty="0">
              <a:solidFill>
                <a:schemeClr val="bg1"/>
              </a:solidFill>
            </a:endParaRPr>
          </a:p>
        </p:txBody>
      </p:sp>
      <p:sp>
        <p:nvSpPr>
          <p:cNvPr id="14" name="Прямоугольник 13"/>
          <p:cNvSpPr/>
          <p:nvPr/>
        </p:nvSpPr>
        <p:spPr>
          <a:xfrm>
            <a:off x="1835696" y="2780928"/>
            <a:ext cx="5472608" cy="341632"/>
          </a:xfrm>
          <a:prstGeom prst="rect">
            <a:avLst/>
          </a:prstGeom>
        </p:spPr>
        <p:txBody>
          <a:bodyPr wrap="square">
            <a:spAutoFit/>
          </a:bodyPr>
          <a:lstStyle/>
          <a:p>
            <a:pPr lvl="0" defTabSz="1422400">
              <a:lnSpc>
                <a:spcPct val="90000"/>
              </a:lnSpc>
              <a:spcBef>
                <a:spcPct val="0"/>
              </a:spcBef>
              <a:spcAft>
                <a:spcPct val="35000"/>
              </a:spcAft>
            </a:pPr>
            <a:r>
              <a:rPr lang="uk-UA" dirty="0" smtClean="0">
                <a:solidFill>
                  <a:schemeClr val="bg1"/>
                </a:solidFill>
              </a:rPr>
              <a:t>Рухатися в перед .    Самовдосконалюватися.</a:t>
            </a:r>
          </a:p>
        </p:txBody>
      </p:sp>
      <p:sp>
        <p:nvSpPr>
          <p:cNvPr id="15" name="Прямоугольник 14"/>
          <p:cNvSpPr/>
          <p:nvPr/>
        </p:nvSpPr>
        <p:spPr>
          <a:xfrm>
            <a:off x="2051720" y="3356992"/>
            <a:ext cx="5400600" cy="341632"/>
          </a:xfrm>
          <a:prstGeom prst="rect">
            <a:avLst/>
          </a:prstGeom>
        </p:spPr>
        <p:txBody>
          <a:bodyPr wrap="square">
            <a:spAutoFit/>
          </a:bodyPr>
          <a:lstStyle/>
          <a:p>
            <a:pPr lvl="0" algn="ctr" defTabSz="1600200">
              <a:lnSpc>
                <a:spcPct val="90000"/>
              </a:lnSpc>
              <a:spcBef>
                <a:spcPct val="0"/>
              </a:spcBef>
              <a:spcAft>
                <a:spcPct val="35000"/>
              </a:spcAft>
            </a:pPr>
            <a:r>
              <a:rPr lang="uk-UA" dirty="0" smtClean="0">
                <a:solidFill>
                  <a:schemeClr val="bg1"/>
                </a:solidFill>
              </a:rPr>
              <a:t>Ділитися  своїм досвідом з колегами і учнями.</a:t>
            </a:r>
            <a:endParaRPr lang="ru-RU" dirty="0">
              <a:solidFill>
                <a:schemeClr val="bg1"/>
              </a:solidFill>
            </a:endParaRPr>
          </a:p>
        </p:txBody>
      </p:sp>
      <p:sp>
        <p:nvSpPr>
          <p:cNvPr id="17" name="Прямоугольник 16"/>
          <p:cNvSpPr/>
          <p:nvPr/>
        </p:nvSpPr>
        <p:spPr>
          <a:xfrm>
            <a:off x="2267744" y="4005064"/>
            <a:ext cx="5904656" cy="687881"/>
          </a:xfrm>
          <a:prstGeom prst="rect">
            <a:avLst/>
          </a:prstGeom>
        </p:spPr>
        <p:txBody>
          <a:bodyPr wrap="square">
            <a:spAutoFit/>
          </a:bodyPr>
          <a:lstStyle/>
          <a:p>
            <a:pPr lvl="0" algn="ctr" defTabSz="1600200">
              <a:lnSpc>
                <a:spcPct val="90000"/>
              </a:lnSpc>
              <a:spcAft>
                <a:spcPct val="35000"/>
              </a:spcAft>
            </a:pPr>
            <a:r>
              <a:rPr lang="uk-UA" dirty="0" smtClean="0">
                <a:solidFill>
                  <a:schemeClr val="bg1"/>
                </a:solidFill>
              </a:rPr>
              <a:t>Працювати над розвитком методичної </a:t>
            </a:r>
          </a:p>
          <a:p>
            <a:pPr lvl="0" algn="ctr" defTabSz="1600200">
              <a:lnSpc>
                <a:spcPct val="90000"/>
              </a:lnSpc>
              <a:spcAft>
                <a:spcPct val="35000"/>
              </a:spcAft>
            </a:pPr>
            <a:r>
              <a:rPr lang="uk-UA" dirty="0" smtClean="0">
                <a:solidFill>
                  <a:schemeClr val="bg1"/>
                </a:solidFill>
              </a:rPr>
              <a:t>             майстерності і педагогічних здібностей.</a:t>
            </a:r>
            <a:endParaRPr lang="ru-RU" dirty="0">
              <a:solidFill>
                <a:schemeClr val="bg1"/>
              </a:solidFill>
            </a:endParaRPr>
          </a:p>
        </p:txBody>
      </p:sp>
      <p:sp>
        <p:nvSpPr>
          <p:cNvPr id="18" name="Прямоугольник 17"/>
          <p:cNvSpPr/>
          <p:nvPr/>
        </p:nvSpPr>
        <p:spPr>
          <a:xfrm>
            <a:off x="2915816" y="5085184"/>
            <a:ext cx="5256584" cy="687881"/>
          </a:xfrm>
          <a:prstGeom prst="rect">
            <a:avLst/>
          </a:prstGeom>
        </p:spPr>
        <p:txBody>
          <a:bodyPr wrap="square">
            <a:spAutoFit/>
          </a:bodyPr>
          <a:lstStyle/>
          <a:p>
            <a:pPr lvl="0" defTabSz="1600200">
              <a:lnSpc>
                <a:spcPct val="90000"/>
              </a:lnSpc>
              <a:spcAft>
                <a:spcPct val="35000"/>
              </a:spcAft>
            </a:pPr>
            <a:r>
              <a:rPr lang="uk-UA" dirty="0" smtClean="0">
                <a:solidFill>
                  <a:schemeClr val="bg1"/>
                </a:solidFill>
              </a:rPr>
              <a:t>                      Працювати над формуванням навичок </a:t>
            </a:r>
          </a:p>
          <a:p>
            <a:pPr lvl="0" defTabSz="1600200">
              <a:lnSpc>
                <a:spcPct val="90000"/>
              </a:lnSpc>
              <a:spcAft>
                <a:spcPct val="35000"/>
              </a:spcAft>
            </a:pPr>
            <a:r>
              <a:rPr lang="uk-UA" dirty="0" smtClean="0">
                <a:solidFill>
                  <a:schemeClr val="bg1"/>
                </a:solidFill>
              </a:rPr>
              <a:t>              самоаналізу власної педагогічної діяльності.</a:t>
            </a:r>
          </a:p>
        </p:txBody>
      </p:sp>
      <p:pic>
        <p:nvPicPr>
          <p:cNvPr id="19" name="Picture 10" descr="3d man announcement Pictures, 3d man announcement Stock Photos &amp; Images |  Depositphotos®"/>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0" y="3743499"/>
            <a:ext cx="3114501" cy="3114501"/>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4288" y="-12700"/>
            <a:ext cx="9164637" cy="6872288"/>
          </a:xfrm>
          <a:prstGeom prst="rect">
            <a:avLst/>
          </a:prstGeom>
          <a:noFill/>
          <a:ln w="9525">
            <a:noFill/>
            <a:miter lim="800000"/>
            <a:headEnd/>
            <a:tailEnd/>
          </a:ln>
        </p:spPr>
      </p:pic>
      <p:sp>
        <p:nvSpPr>
          <p:cNvPr id="4" name="Выноска-облако 3"/>
          <p:cNvSpPr/>
          <p:nvPr/>
        </p:nvSpPr>
        <p:spPr>
          <a:xfrm>
            <a:off x="2699792" y="2924944"/>
            <a:ext cx="5184576" cy="3168352"/>
          </a:xfrm>
          <a:prstGeom prst="cloudCallout">
            <a:avLst>
              <a:gd name="adj1" fmla="val -58626"/>
              <a:gd name="adj2" fmla="val 614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dirty="0" smtClean="0">
                <a:solidFill>
                  <a:schemeClr val="tx1"/>
                </a:solidFill>
                <a:latin typeface="Arial Black" pitchFamily="34" charset="0"/>
              </a:rPr>
              <a:t>Девіз:</a:t>
            </a:r>
          </a:p>
          <a:p>
            <a:pPr algn="ctr"/>
            <a:r>
              <a:rPr lang="uk-UA" sz="3200" dirty="0" err="1" smtClean="0">
                <a:solidFill>
                  <a:srgbClr val="FF0000"/>
                </a:solidFill>
                <a:latin typeface="Arial Black" pitchFamily="34" charset="0"/>
              </a:rPr>
              <a:t>“Навчання</a:t>
            </a:r>
            <a:r>
              <a:rPr lang="uk-UA" sz="3200" dirty="0" smtClean="0">
                <a:solidFill>
                  <a:srgbClr val="FF0000"/>
                </a:solidFill>
                <a:latin typeface="Arial Black" pitchFamily="34" charset="0"/>
              </a:rPr>
              <a:t> повинно бути </a:t>
            </a:r>
            <a:r>
              <a:rPr lang="uk-UA" sz="3200" dirty="0" err="1" smtClean="0">
                <a:solidFill>
                  <a:srgbClr val="FF0000"/>
                </a:solidFill>
                <a:latin typeface="Arial Black" pitchFamily="34" charset="0"/>
              </a:rPr>
              <a:t>цікавим”</a:t>
            </a:r>
            <a:endParaRPr lang="uk-UA" sz="3200" dirty="0">
              <a:solidFill>
                <a:srgbClr val="FF0000"/>
              </a:solidFill>
              <a:latin typeface="Arial Black" pitchFamily="34" charset="0"/>
            </a:endParaRPr>
          </a:p>
        </p:txBody>
      </p:sp>
      <p:sp>
        <p:nvSpPr>
          <p:cNvPr id="5" name="Скругленный прямоугольник 4"/>
          <p:cNvSpPr/>
          <p:nvPr/>
        </p:nvSpPr>
        <p:spPr>
          <a:xfrm>
            <a:off x="827584" y="548680"/>
            <a:ext cx="6048672"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b="1" dirty="0" err="1" smtClean="0">
                <a:solidFill>
                  <a:schemeClr val="accent4">
                    <a:lumMod val="50000"/>
                  </a:schemeClr>
                </a:solidFill>
              </a:rPr>
              <a:t>“Математика</a:t>
            </a:r>
            <a:r>
              <a:rPr lang="uk-UA" sz="3600" b="1" dirty="0" smtClean="0">
                <a:solidFill>
                  <a:schemeClr val="accent4">
                    <a:lumMod val="50000"/>
                  </a:schemeClr>
                </a:solidFill>
              </a:rPr>
              <a:t> – цариця всіх </a:t>
            </a:r>
            <a:r>
              <a:rPr lang="uk-UA" sz="3600" b="1" dirty="0" err="1" smtClean="0">
                <a:solidFill>
                  <a:schemeClr val="accent4">
                    <a:lumMod val="50000"/>
                  </a:schemeClr>
                </a:solidFill>
              </a:rPr>
              <a:t>наук”</a:t>
            </a:r>
            <a:endParaRPr lang="uk-UA" sz="3600" b="1" dirty="0">
              <a:solidFill>
                <a:schemeClr val="accent4">
                  <a:lumMod val="50000"/>
                </a:schemeClr>
              </a:solidFill>
            </a:endParaRPr>
          </a:p>
        </p:txBody>
      </p:sp>
      <p:pic>
        <p:nvPicPr>
          <p:cNvPr id="6" name="Рисунок 5" descr="How to use the English Dictionary?    When it comes to the English language, one of the important tools that an individual should have is an English dictionary. How to use the English dictionary?"/>
          <p:cNvPicPr/>
          <p:nvPr/>
        </p:nvPicPr>
        <p:blipFill>
          <a:blip r:embed="rId3" cstate="print"/>
          <a:srcRect/>
          <a:stretch>
            <a:fillRect/>
          </a:stretch>
        </p:blipFill>
        <p:spPr bwMode="auto">
          <a:xfrm>
            <a:off x="395536" y="2492896"/>
            <a:ext cx="2247900" cy="1609725"/>
          </a:xfrm>
          <a:prstGeom prst="rect">
            <a:avLst/>
          </a:prstGeom>
          <a:noFill/>
          <a:ln w="9525">
            <a:noFill/>
            <a:miter lim="800000"/>
            <a:headEnd/>
            <a:tailEnd/>
          </a:ln>
        </p:spPr>
      </p:pic>
      <p:pic>
        <p:nvPicPr>
          <p:cNvPr id="7" name="Picture 2"/>
          <p:cNvPicPr>
            <a:picLocks noChangeAspect="1" noChangeArrowheads="1"/>
          </p:cNvPicPr>
          <p:nvPr/>
        </p:nvPicPr>
        <p:blipFill>
          <a:blip r:embed="rId2" cstate="print"/>
          <a:srcRect/>
          <a:stretch>
            <a:fillRect/>
          </a:stretch>
        </p:blipFill>
        <p:spPr bwMode="auto">
          <a:xfrm>
            <a:off x="0" y="0"/>
            <a:ext cx="9164637" cy="6872288"/>
          </a:xfrm>
          <a:prstGeom prst="rect">
            <a:avLst/>
          </a:prstGeom>
          <a:noFill/>
          <a:ln w="9525">
            <a:noFill/>
            <a:miter lim="800000"/>
            <a:headEnd/>
            <a:tailEnd/>
          </a:ln>
        </p:spPr>
      </p:pic>
      <p:sp>
        <p:nvSpPr>
          <p:cNvPr id="8" name="Прямоугольник 7"/>
          <p:cNvSpPr/>
          <p:nvPr/>
        </p:nvSpPr>
        <p:spPr>
          <a:xfrm>
            <a:off x="1259632" y="476672"/>
            <a:ext cx="5852951" cy="523220"/>
          </a:xfrm>
          <a:prstGeom prst="rect">
            <a:avLst/>
          </a:prstGeom>
        </p:spPr>
        <p:txBody>
          <a:bodyPr wrap="square">
            <a:spAutoFit/>
          </a:bodyPr>
          <a:lstStyle/>
          <a:p>
            <a:pPr algn="ctr"/>
            <a:r>
              <a:rPr lang="uk-UA" altLang="ru-RU" sz="2800" b="1" dirty="0" smtClean="0">
                <a:solidFill>
                  <a:schemeClr val="bg1"/>
                </a:solidFill>
                <a:latin typeface="Monotype Corsiva" panose="03010101010201010101" pitchFamily="66" charset="0"/>
              </a:rPr>
              <a:t>Використовую  на уроках</a:t>
            </a:r>
            <a:endParaRPr lang="en-US" altLang="ru-RU" sz="2800" b="1" dirty="0">
              <a:solidFill>
                <a:schemeClr val="bg1"/>
              </a:solidFill>
              <a:latin typeface="Monotype Corsiva" panose="03010101010201010101" pitchFamily="66" charset="0"/>
            </a:endParaRPr>
          </a:p>
        </p:txBody>
      </p:sp>
      <p:sp>
        <p:nvSpPr>
          <p:cNvPr id="11" name="Прямоугольник 10"/>
          <p:cNvSpPr/>
          <p:nvPr/>
        </p:nvSpPr>
        <p:spPr>
          <a:xfrm>
            <a:off x="1547664" y="1124744"/>
            <a:ext cx="5040560" cy="720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kern="0" dirty="0" smtClean="0">
                <a:solidFill>
                  <a:srgbClr val="C00000"/>
                </a:solidFill>
                <a:latin typeface="Arial Black" panose="020B0A04020102020204" pitchFamily="34" charset="0"/>
                <a:sym typeface="Cambria"/>
              </a:rPr>
              <a:t>ІНТЕРНЕТ-РЕСУРС ДЛЯ СТВОРЕННЯ ХМАР СЛІВ</a:t>
            </a:r>
            <a:endParaRPr lang="ru-RU" dirty="0">
              <a:solidFill>
                <a:srgbClr val="C00000"/>
              </a:solidFill>
              <a:latin typeface="Arial Black" panose="020B0A04020102020204" pitchFamily="34" charset="0"/>
            </a:endParaRPr>
          </a:p>
        </p:txBody>
      </p:sp>
      <p:sp>
        <p:nvSpPr>
          <p:cNvPr id="10" name="Выгнутая вправо стрелка 9"/>
          <p:cNvSpPr/>
          <p:nvPr/>
        </p:nvSpPr>
        <p:spPr>
          <a:xfrm rot="2328674">
            <a:off x="5615389" y="1689121"/>
            <a:ext cx="2653932" cy="3726015"/>
          </a:xfrm>
          <a:prstGeom prst="curvedLeftArrow">
            <a:avLst>
              <a:gd name="adj1" fmla="val 25000"/>
              <a:gd name="adj2" fmla="val 50000"/>
              <a:gd name="adj3" fmla="val 71806"/>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pic>
        <p:nvPicPr>
          <p:cNvPr id="12" name="Picture 3" descr="C:\Users\Семья\Desktop\V formie chashki kofie (2).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31640" y="2636912"/>
            <a:ext cx="3798975" cy="311665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4288" y="-12700"/>
            <a:ext cx="9164637" cy="6872288"/>
          </a:xfrm>
          <a:prstGeom prst="rect">
            <a:avLst/>
          </a:prstGeom>
          <a:noFill/>
          <a:ln w="9525">
            <a:noFill/>
            <a:miter lim="800000"/>
            <a:headEnd/>
            <a:tailEnd/>
          </a:ln>
        </p:spPr>
      </p:pic>
      <p:sp>
        <p:nvSpPr>
          <p:cNvPr id="4" name="Выноска-облако 3"/>
          <p:cNvSpPr/>
          <p:nvPr/>
        </p:nvSpPr>
        <p:spPr>
          <a:xfrm>
            <a:off x="2699792" y="2924944"/>
            <a:ext cx="5184576" cy="3168352"/>
          </a:xfrm>
          <a:prstGeom prst="cloudCallout">
            <a:avLst>
              <a:gd name="adj1" fmla="val -58626"/>
              <a:gd name="adj2" fmla="val 614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dirty="0" smtClean="0">
                <a:solidFill>
                  <a:schemeClr val="tx1"/>
                </a:solidFill>
                <a:latin typeface="Arial Black" pitchFamily="34" charset="0"/>
              </a:rPr>
              <a:t>Девіз:</a:t>
            </a:r>
          </a:p>
          <a:p>
            <a:pPr algn="ctr"/>
            <a:r>
              <a:rPr lang="uk-UA" sz="3200" dirty="0" err="1" smtClean="0">
                <a:solidFill>
                  <a:srgbClr val="FF0000"/>
                </a:solidFill>
                <a:latin typeface="Arial Black" pitchFamily="34" charset="0"/>
              </a:rPr>
              <a:t>“Навчання</a:t>
            </a:r>
            <a:r>
              <a:rPr lang="uk-UA" sz="3200" dirty="0" smtClean="0">
                <a:solidFill>
                  <a:srgbClr val="FF0000"/>
                </a:solidFill>
                <a:latin typeface="Arial Black" pitchFamily="34" charset="0"/>
              </a:rPr>
              <a:t> повинно бути </a:t>
            </a:r>
            <a:r>
              <a:rPr lang="uk-UA" sz="3200" dirty="0" err="1" smtClean="0">
                <a:solidFill>
                  <a:srgbClr val="FF0000"/>
                </a:solidFill>
                <a:latin typeface="Arial Black" pitchFamily="34" charset="0"/>
              </a:rPr>
              <a:t>цікавим”</a:t>
            </a:r>
            <a:endParaRPr lang="uk-UA" sz="3200" dirty="0">
              <a:solidFill>
                <a:srgbClr val="FF0000"/>
              </a:solidFill>
              <a:latin typeface="Arial Black" pitchFamily="34" charset="0"/>
            </a:endParaRPr>
          </a:p>
        </p:txBody>
      </p:sp>
      <p:sp>
        <p:nvSpPr>
          <p:cNvPr id="5" name="Скругленный прямоугольник 4"/>
          <p:cNvSpPr/>
          <p:nvPr/>
        </p:nvSpPr>
        <p:spPr>
          <a:xfrm>
            <a:off x="827584" y="548680"/>
            <a:ext cx="6048672"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b="1" dirty="0" err="1" smtClean="0">
                <a:solidFill>
                  <a:schemeClr val="accent4">
                    <a:lumMod val="50000"/>
                  </a:schemeClr>
                </a:solidFill>
              </a:rPr>
              <a:t>“Математика</a:t>
            </a:r>
            <a:r>
              <a:rPr lang="uk-UA" sz="3600" b="1" dirty="0" smtClean="0">
                <a:solidFill>
                  <a:schemeClr val="accent4">
                    <a:lumMod val="50000"/>
                  </a:schemeClr>
                </a:solidFill>
              </a:rPr>
              <a:t> – цариця всіх </a:t>
            </a:r>
            <a:r>
              <a:rPr lang="uk-UA" sz="3600" b="1" dirty="0" err="1" smtClean="0">
                <a:solidFill>
                  <a:schemeClr val="accent4">
                    <a:lumMod val="50000"/>
                  </a:schemeClr>
                </a:solidFill>
              </a:rPr>
              <a:t>наук”</a:t>
            </a:r>
            <a:endParaRPr lang="uk-UA" sz="3600" b="1" dirty="0">
              <a:solidFill>
                <a:schemeClr val="accent4">
                  <a:lumMod val="50000"/>
                </a:schemeClr>
              </a:solidFill>
            </a:endParaRPr>
          </a:p>
        </p:txBody>
      </p:sp>
      <p:pic>
        <p:nvPicPr>
          <p:cNvPr id="6" name="Рисунок 5" descr="How to use the English Dictionary?    When it comes to the English language, one of the important tools that an individual should have is an English dictionary. How to use the English dictionary?"/>
          <p:cNvPicPr/>
          <p:nvPr/>
        </p:nvPicPr>
        <p:blipFill>
          <a:blip r:embed="rId3" cstate="print"/>
          <a:srcRect/>
          <a:stretch>
            <a:fillRect/>
          </a:stretch>
        </p:blipFill>
        <p:spPr bwMode="auto">
          <a:xfrm>
            <a:off x="395536" y="2492896"/>
            <a:ext cx="2247900" cy="1609725"/>
          </a:xfrm>
          <a:prstGeom prst="rect">
            <a:avLst/>
          </a:prstGeom>
          <a:noFill/>
          <a:ln w="9525">
            <a:noFill/>
            <a:miter lim="800000"/>
            <a:headEnd/>
            <a:tailEnd/>
          </a:ln>
        </p:spPr>
      </p:pic>
      <p:pic>
        <p:nvPicPr>
          <p:cNvPr id="7" name="Picture 2"/>
          <p:cNvPicPr>
            <a:picLocks noChangeAspect="1" noChangeArrowheads="1"/>
          </p:cNvPicPr>
          <p:nvPr/>
        </p:nvPicPr>
        <p:blipFill>
          <a:blip r:embed="rId2" cstate="print"/>
          <a:srcRect/>
          <a:stretch>
            <a:fillRect/>
          </a:stretch>
        </p:blipFill>
        <p:spPr bwMode="auto">
          <a:xfrm>
            <a:off x="-20637" y="-14288"/>
            <a:ext cx="9164637" cy="6872288"/>
          </a:xfrm>
          <a:prstGeom prst="rect">
            <a:avLst/>
          </a:prstGeom>
          <a:noFill/>
          <a:ln w="9525">
            <a:noFill/>
            <a:miter lim="800000"/>
            <a:headEnd/>
            <a:tailEnd/>
          </a:ln>
        </p:spPr>
      </p:pic>
      <p:sp>
        <p:nvSpPr>
          <p:cNvPr id="8" name="Прямоугольник 7"/>
          <p:cNvSpPr/>
          <p:nvPr/>
        </p:nvSpPr>
        <p:spPr>
          <a:xfrm>
            <a:off x="323528" y="332656"/>
            <a:ext cx="7128792" cy="954107"/>
          </a:xfrm>
          <a:prstGeom prst="rect">
            <a:avLst/>
          </a:prstGeom>
        </p:spPr>
        <p:txBody>
          <a:bodyPr wrap="square">
            <a:spAutoFit/>
          </a:bodyPr>
          <a:lstStyle/>
          <a:p>
            <a:pPr algn="ctr"/>
            <a:r>
              <a:rPr lang="uk-UA" sz="2800" i="1"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Використовую на уроках методи і прийоми технології розвитку критичного мислення</a:t>
            </a:r>
          </a:p>
        </p:txBody>
      </p:sp>
      <p:pic>
        <p:nvPicPr>
          <p:cNvPr id="9" name="Picture 6" descr="Картинки по запросу фишбоун безопасный интернет | Graphic organizers,  Reading graphic organizers, Fish bone"/>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t="17503" b="4857"/>
          <a:stretch/>
        </p:blipFill>
        <p:spPr bwMode="auto">
          <a:xfrm>
            <a:off x="1331640" y="1772816"/>
            <a:ext cx="3124200" cy="1697944"/>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8" descr="КУБИК ЗАПИТАНЬ (АБО КУБИК БЛУМА) - Форми та методи навчання інформатики -  Документація - Персональний сайт вчителя інформатики"/>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364088" y="1124744"/>
            <a:ext cx="3441275" cy="2811808"/>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4" descr="Математика для 1 класу: задачі та завдання онлайн - Learning.ua - Діаграми  Венна"/>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67544" y="4149080"/>
            <a:ext cx="3443861" cy="2232132"/>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Прямоугольник 19"/>
          <p:cNvSpPr/>
          <p:nvPr/>
        </p:nvSpPr>
        <p:spPr>
          <a:xfrm rot="16200000">
            <a:off x="1466459" y="5094381"/>
            <a:ext cx="1282600" cy="40011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uk-UA" sz="2000" b="1" dirty="0" smtClean="0">
                <a:ln/>
                <a:solidFill>
                  <a:srgbClr val="000000"/>
                </a:solidFill>
                <a:latin typeface="Times New Roman" panose="02020603050405020304" pitchFamily="18" charset="0"/>
                <a:cs typeface="Times New Roman" panose="02020603050405020304" pitchFamily="18" charset="0"/>
              </a:rPr>
              <a:t>спільне</a:t>
            </a:r>
            <a:endParaRPr lang="ru-RU" sz="2000" b="1" cap="none" spc="0" dirty="0">
              <a:ln/>
              <a:solidFill>
                <a:srgbClr val="000000"/>
              </a:solidFill>
              <a:effectLst/>
              <a:latin typeface="Times New Roman" panose="02020603050405020304" pitchFamily="18" charset="0"/>
              <a:cs typeface="Times New Roman" panose="02020603050405020304" pitchFamily="18" charset="0"/>
            </a:endParaRPr>
          </a:p>
        </p:txBody>
      </p:sp>
      <p:sp>
        <p:nvSpPr>
          <p:cNvPr id="21" name="Прямоугольник 20"/>
          <p:cNvSpPr/>
          <p:nvPr/>
        </p:nvSpPr>
        <p:spPr>
          <a:xfrm>
            <a:off x="395536" y="5013176"/>
            <a:ext cx="1295399" cy="40011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uk-UA" sz="2000" b="1" dirty="0" smtClean="0">
                <a:ln/>
                <a:solidFill>
                  <a:srgbClr val="000000"/>
                </a:solidFill>
                <a:latin typeface="Times New Roman" panose="02020603050405020304" pitchFamily="18" charset="0"/>
                <a:cs typeface="Times New Roman" panose="02020603050405020304" pitchFamily="18" charset="0"/>
              </a:rPr>
              <a:t>відмінне</a:t>
            </a:r>
            <a:endParaRPr lang="ru-RU" sz="2000" b="1" cap="none" spc="0" dirty="0">
              <a:ln/>
              <a:solidFill>
                <a:srgbClr val="000000"/>
              </a:solidFill>
              <a:effectLst/>
              <a:latin typeface="Times New Roman" panose="02020603050405020304" pitchFamily="18" charset="0"/>
              <a:cs typeface="Times New Roman" panose="02020603050405020304" pitchFamily="18" charset="0"/>
            </a:endParaRPr>
          </a:p>
        </p:txBody>
      </p:sp>
      <p:sp>
        <p:nvSpPr>
          <p:cNvPr id="22" name="Прямоугольник 21"/>
          <p:cNvSpPr/>
          <p:nvPr/>
        </p:nvSpPr>
        <p:spPr>
          <a:xfrm>
            <a:off x="2555777" y="5013176"/>
            <a:ext cx="1224136" cy="40011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uk-UA" sz="2000" b="1" dirty="0" smtClean="0">
                <a:ln/>
                <a:solidFill>
                  <a:srgbClr val="000000"/>
                </a:solidFill>
                <a:latin typeface="Times New Roman" panose="02020603050405020304" pitchFamily="18" charset="0"/>
                <a:cs typeface="Times New Roman" panose="02020603050405020304" pitchFamily="18" charset="0"/>
              </a:rPr>
              <a:t>відмінне</a:t>
            </a:r>
            <a:endParaRPr lang="ru-RU" sz="2000" b="1" cap="none" spc="0" dirty="0">
              <a:ln/>
              <a:solidFill>
                <a:srgbClr val="000000"/>
              </a:solidFill>
              <a:effectLst/>
              <a:latin typeface="Times New Roman" panose="02020603050405020304" pitchFamily="18" charset="0"/>
              <a:cs typeface="Times New Roman" panose="02020603050405020304" pitchFamily="18" charset="0"/>
            </a:endParaRPr>
          </a:p>
        </p:txBody>
      </p:sp>
      <p:pic>
        <p:nvPicPr>
          <p:cNvPr id="26" name="Picture 10" descr="dT7e8ygnc.png (271×425) | People"/>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21435788">
            <a:off x="7359647" y="4642196"/>
            <a:ext cx="1392496" cy="2183804"/>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2" descr="Метод творчого мислення Едварда де Боно- &quot; Шість капелюхів&quot;(НУШ)"/>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rot="20811864">
            <a:off x="4236048" y="4198404"/>
            <a:ext cx="4391971" cy="1351376"/>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Прямоугольник 15"/>
          <p:cNvSpPr/>
          <p:nvPr/>
        </p:nvSpPr>
        <p:spPr>
          <a:xfrm>
            <a:off x="1331640" y="6488668"/>
            <a:ext cx="2037737" cy="369332"/>
          </a:xfrm>
          <a:prstGeom prst="rect">
            <a:avLst/>
          </a:prstGeom>
        </p:spPr>
        <p:txBody>
          <a:bodyPr wrap="none">
            <a:spAutoFit/>
          </a:bodyPr>
          <a:lstStyle/>
          <a:p>
            <a:r>
              <a:rPr lang="uk-UA" b="1" dirty="0" smtClean="0"/>
              <a:t>«Діаграми Венна»</a:t>
            </a:r>
            <a:endParaRPr lang="uk-UA"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1604</TotalTime>
  <Words>1015</Words>
  <Application>Microsoft Office PowerPoint</Application>
  <PresentationFormat>Экран (4:3)</PresentationFormat>
  <Paragraphs>238</Paragraphs>
  <Slides>25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Тема Office</vt:lpstr>
      <vt:lpstr>Портфоліо  вчителя математики Новозаводської ЗОШ І – ІІІ ступенів</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Портфоліо  вчителя математики Новозаводської ЗОШ І – ІІІ ступенів</dc:title>
  <dc:creator>user1</dc:creator>
  <cp:lastModifiedBy>user1</cp:lastModifiedBy>
  <cp:revision>170</cp:revision>
  <dcterms:created xsi:type="dcterms:W3CDTF">2019-12-08T16:41:42Z</dcterms:created>
  <dcterms:modified xsi:type="dcterms:W3CDTF">2021-03-28T18:39:59Z</dcterms:modified>
</cp:coreProperties>
</file>