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327" r:id="rId4"/>
    <p:sldId id="328" r:id="rId5"/>
    <p:sldId id="284" r:id="rId6"/>
    <p:sldId id="323" r:id="rId7"/>
    <p:sldId id="324" r:id="rId8"/>
    <p:sldId id="360" r:id="rId9"/>
    <p:sldId id="280" r:id="rId10"/>
    <p:sldId id="329" r:id="rId11"/>
    <p:sldId id="258" r:id="rId12"/>
    <p:sldId id="330" r:id="rId13"/>
    <p:sldId id="259" r:id="rId14"/>
    <p:sldId id="260" r:id="rId15"/>
    <p:sldId id="272" r:id="rId16"/>
    <p:sldId id="264" r:id="rId17"/>
    <p:sldId id="331" r:id="rId18"/>
    <p:sldId id="355" r:id="rId19"/>
    <p:sldId id="332" r:id="rId20"/>
    <p:sldId id="333" r:id="rId21"/>
    <p:sldId id="356" r:id="rId22"/>
    <p:sldId id="357" r:id="rId23"/>
    <p:sldId id="334" r:id="rId24"/>
    <p:sldId id="335" r:id="rId25"/>
    <p:sldId id="336" r:id="rId26"/>
    <p:sldId id="337" r:id="rId27"/>
    <p:sldId id="338" r:id="rId28"/>
    <p:sldId id="339" r:id="rId29"/>
    <p:sldId id="345" r:id="rId30"/>
    <p:sldId id="348" r:id="rId31"/>
    <p:sldId id="340" r:id="rId32"/>
    <p:sldId id="341" r:id="rId33"/>
    <p:sldId id="342" r:id="rId34"/>
    <p:sldId id="344" r:id="rId35"/>
    <p:sldId id="343" r:id="rId36"/>
    <p:sldId id="346" r:id="rId37"/>
    <p:sldId id="347" r:id="rId38"/>
    <p:sldId id="349" r:id="rId39"/>
    <p:sldId id="350" r:id="rId40"/>
    <p:sldId id="351" r:id="rId41"/>
    <p:sldId id="352" r:id="rId42"/>
    <p:sldId id="353" r:id="rId43"/>
    <p:sldId id="354" r:id="rId44"/>
    <p:sldId id="266" r:id="rId45"/>
    <p:sldId id="312" r:id="rId46"/>
    <p:sldId id="311" r:id="rId47"/>
    <p:sldId id="310" r:id="rId48"/>
    <p:sldId id="309" r:id="rId49"/>
    <p:sldId id="270" r:id="rId50"/>
    <p:sldId id="275" r:id="rId51"/>
    <p:sldId id="268" r:id="rId52"/>
    <p:sldId id="359" r:id="rId53"/>
    <p:sldId id="269" r:id="rId5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33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3" autoAdjust="0"/>
    <p:restoredTop sz="94718" autoAdjust="0"/>
  </p:normalViewPr>
  <p:slideViewPr>
    <p:cSldViewPr>
      <p:cViewPr varScale="1">
        <p:scale>
          <a:sx n="65" d="100"/>
          <a:sy n="65" d="100"/>
        </p:scale>
        <p:origin x="-14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6B4FD-AC1B-4914-88BC-D186CFDB1E73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3A8E1-52D4-4B88-8B07-B570214F6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image" Target="../media/image63.jpe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" Type="http://schemas.openxmlformats.org/officeDocument/2006/relationships/image" Target="../media/image119.jpeg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17" Type="http://schemas.openxmlformats.org/officeDocument/2006/relationships/image" Target="../media/image156.jpeg"/><Relationship Id="rId2" Type="http://schemas.openxmlformats.org/officeDocument/2006/relationships/image" Target="../media/image141.jpeg"/><Relationship Id="rId16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image" Target="../media/image144.jpeg"/><Relationship Id="rId15" Type="http://schemas.openxmlformats.org/officeDocument/2006/relationships/image" Target="../media/image154.jpeg"/><Relationship Id="rId10" Type="http://schemas.openxmlformats.org/officeDocument/2006/relationships/image" Target="../media/image149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jpeg"/><Relationship Id="rId11" Type="http://schemas.openxmlformats.org/officeDocument/2006/relationships/image" Target="../media/image175.png"/><Relationship Id="rId5" Type="http://schemas.openxmlformats.org/officeDocument/2006/relationships/image" Target="../media/image169.jpeg"/><Relationship Id="rId10" Type="http://schemas.openxmlformats.org/officeDocument/2006/relationships/image" Target="../media/image174.png"/><Relationship Id="rId4" Type="http://schemas.openxmlformats.org/officeDocument/2006/relationships/image" Target="../media/image168.jpeg"/><Relationship Id="rId9" Type="http://schemas.openxmlformats.org/officeDocument/2006/relationships/image" Target="../media/image1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13" Type="http://schemas.openxmlformats.org/officeDocument/2006/relationships/image" Target="../media/image197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12" Type="http://schemas.openxmlformats.org/officeDocument/2006/relationships/image" Target="../media/image196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jpeg"/><Relationship Id="rId11" Type="http://schemas.openxmlformats.org/officeDocument/2006/relationships/image" Target="../media/image195.jpeg"/><Relationship Id="rId5" Type="http://schemas.openxmlformats.org/officeDocument/2006/relationships/image" Target="../media/image189.jpeg"/><Relationship Id="rId15" Type="http://schemas.openxmlformats.org/officeDocument/2006/relationships/image" Target="../media/image199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Relationship Id="rId14" Type="http://schemas.openxmlformats.org/officeDocument/2006/relationships/image" Target="../media/image19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13" Type="http://schemas.openxmlformats.org/officeDocument/2006/relationships/image" Target="../media/image211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12" Type="http://schemas.openxmlformats.org/officeDocument/2006/relationships/image" Target="../media/image210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4.jpeg"/><Relationship Id="rId11" Type="http://schemas.openxmlformats.org/officeDocument/2006/relationships/image" Target="../media/image209.jpeg"/><Relationship Id="rId5" Type="http://schemas.openxmlformats.org/officeDocument/2006/relationships/image" Target="../media/image203.jpeg"/><Relationship Id="rId15" Type="http://schemas.openxmlformats.org/officeDocument/2006/relationships/image" Target="../media/image213.jpeg"/><Relationship Id="rId10" Type="http://schemas.openxmlformats.org/officeDocument/2006/relationships/image" Target="../media/image208.jpeg"/><Relationship Id="rId4" Type="http://schemas.openxmlformats.org/officeDocument/2006/relationships/image" Target="../media/image202.jpeg"/><Relationship Id="rId9" Type="http://schemas.openxmlformats.org/officeDocument/2006/relationships/image" Target="../media/image207.jpeg"/><Relationship Id="rId14" Type="http://schemas.openxmlformats.org/officeDocument/2006/relationships/image" Target="../media/image21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10" Type="http://schemas.openxmlformats.org/officeDocument/2006/relationships/image" Target="../media/image221.jpeg"/><Relationship Id="rId4" Type="http://schemas.openxmlformats.org/officeDocument/2006/relationships/image" Target="../media/image216.jpeg"/><Relationship Id="rId9" Type="http://schemas.openxmlformats.org/officeDocument/2006/relationships/image" Target="../media/image22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6.jpeg"/><Relationship Id="rId11" Type="http://schemas.openxmlformats.org/officeDocument/2006/relationships/image" Target="../media/image231.jpeg"/><Relationship Id="rId5" Type="http://schemas.openxmlformats.org/officeDocument/2006/relationships/image" Target="../media/image225.jpeg"/><Relationship Id="rId10" Type="http://schemas.openxmlformats.org/officeDocument/2006/relationships/image" Target="../media/image230.jpeg"/><Relationship Id="rId4" Type="http://schemas.openxmlformats.org/officeDocument/2006/relationships/image" Target="../media/image224.jpeg"/><Relationship Id="rId9" Type="http://schemas.openxmlformats.org/officeDocument/2006/relationships/image" Target="../media/image22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6.jpeg"/><Relationship Id="rId11" Type="http://schemas.openxmlformats.org/officeDocument/2006/relationships/image" Target="../media/image241.jpeg"/><Relationship Id="rId5" Type="http://schemas.openxmlformats.org/officeDocument/2006/relationships/image" Target="../media/image235.jpeg"/><Relationship Id="rId10" Type="http://schemas.openxmlformats.org/officeDocument/2006/relationships/image" Target="../media/image240.jpe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6.jpeg"/><Relationship Id="rId11" Type="http://schemas.openxmlformats.org/officeDocument/2006/relationships/image" Target="../media/image251.jpeg"/><Relationship Id="rId5" Type="http://schemas.openxmlformats.org/officeDocument/2006/relationships/image" Target="../media/image245.jpeg"/><Relationship Id="rId10" Type="http://schemas.openxmlformats.org/officeDocument/2006/relationships/image" Target="../media/image250.jpeg"/><Relationship Id="rId4" Type="http://schemas.openxmlformats.org/officeDocument/2006/relationships/image" Target="../media/image244.jpeg"/><Relationship Id="rId9" Type="http://schemas.openxmlformats.org/officeDocument/2006/relationships/image" Target="../media/image24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253.jpeg"/><Relationship Id="rId7" Type="http://schemas.openxmlformats.org/officeDocument/2006/relationships/image" Target="../media/image256.jpeg"/><Relationship Id="rId12" Type="http://schemas.openxmlformats.org/officeDocument/2006/relationships/image" Target="../media/image261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5.jpeg"/><Relationship Id="rId11" Type="http://schemas.openxmlformats.org/officeDocument/2006/relationships/image" Target="../media/image260.jpeg"/><Relationship Id="rId5" Type="http://schemas.openxmlformats.org/officeDocument/2006/relationships/image" Target="../media/image254.jpeg"/><Relationship Id="rId10" Type="http://schemas.openxmlformats.org/officeDocument/2006/relationships/image" Target="../media/image259.jpeg"/><Relationship Id="rId4" Type="http://schemas.openxmlformats.org/officeDocument/2006/relationships/image" Target="../media/image83.jpeg"/><Relationship Id="rId9" Type="http://schemas.openxmlformats.org/officeDocument/2006/relationships/image" Target="../media/image25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772400" cy="1470025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187624" y="1357298"/>
            <a:ext cx="7488832" cy="260016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ПОРТФОЛІО</a:t>
            </a:r>
          </a:p>
          <a:p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директора </a:t>
            </a:r>
            <a:r>
              <a:rPr lang="uk-UA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Новозаводського</a:t>
            </a:r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ліцею</a:t>
            </a:r>
          </a:p>
          <a:p>
            <a:r>
              <a:rPr lang="uk-UA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Кривульської</a:t>
            </a:r>
            <a:endParaRPr lang="uk-UA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Валентини Валентинівни</a:t>
            </a:r>
          </a:p>
          <a:p>
            <a:endParaRPr lang="uk-UA" sz="3600" b="1" dirty="0" smtClean="0">
              <a:solidFill>
                <a:schemeClr val="tx1"/>
              </a:solidFill>
            </a:endParaRPr>
          </a:p>
          <a:p>
            <a:r>
              <a:rPr lang="uk-UA" sz="2800" b="1" dirty="0" smtClean="0">
                <a:solidFill>
                  <a:schemeClr val="tx1"/>
                </a:solidFill>
              </a:rPr>
              <a:t>                                             </a:t>
            </a:r>
            <a:endParaRPr lang="uk-UA" sz="2400" b="1" dirty="0" smtClean="0">
              <a:solidFill>
                <a:schemeClr val="tx1"/>
              </a:solidFill>
            </a:endParaRPr>
          </a:p>
          <a:p>
            <a:r>
              <a:rPr lang="uk-UA" sz="2400" b="1" dirty="0" smtClean="0">
                <a:solidFill>
                  <a:schemeClr val="tx1"/>
                </a:solidFill>
              </a:rPr>
              <a:t>                     </a:t>
            </a:r>
          </a:p>
          <a:p>
            <a:endParaRPr lang="uk-UA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Team building</a:t>
            </a:r>
            <a:r>
              <a:rPr lang="uk-UA" b="1" dirty="0" smtClean="0">
                <a:solidFill>
                  <a:srgbClr val="000099"/>
                </a:solidFill>
              </a:rPr>
              <a:t> – це …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1214422"/>
            <a:ext cx="8858280" cy="46523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Team building –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техніка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ефективності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продуктивності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робочих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мотив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методики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досягненні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мети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 1\Desktop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3500438"/>
            <a:ext cx="489654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КОМАНДА = ЕФЕКТИВН</a:t>
            </a:r>
            <a:r>
              <a:rPr lang="uk-UA" b="1" dirty="0" smtClean="0">
                <a:solidFill>
                  <a:srgbClr val="000099"/>
                </a:solidFill>
              </a:rPr>
              <a:t>І</a:t>
            </a:r>
            <a:r>
              <a:rPr lang="ru-RU" b="1" dirty="0" smtClean="0">
                <a:solidFill>
                  <a:srgbClr val="000099"/>
                </a:solidFill>
              </a:rPr>
              <a:t>СТЬ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7" name="Содержимое 6" descr="0812e.jpg.pagespeed.ce.FMzKuKKr3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500174"/>
            <a:ext cx="7072362" cy="4714908"/>
          </a:xfrm>
        </p:spPr>
      </p:pic>
      <p:sp>
        <p:nvSpPr>
          <p:cNvPr id="4" name="Прямоугольник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 smtClean="0"/>
          </a:p>
          <a:p>
            <a:endParaRPr lang="en-US" dirty="0" smtClean="0"/>
          </a:p>
          <a:p>
            <a:r>
              <a:rPr lang="en-US" dirty="0" smtClean="0"/>
              <a:t>      “</a:t>
            </a:r>
            <a:r>
              <a:rPr lang="uk-UA" dirty="0" err="1" smtClean="0"/>
              <a:t>Тімбілдинг</a:t>
            </a:r>
            <a:r>
              <a:rPr lang="uk-UA" dirty="0" smtClean="0"/>
              <a:t>  - ресурс згуртованого </a:t>
            </a:r>
            <a:r>
              <a:rPr lang="uk-UA" dirty="0" err="1" smtClean="0"/>
              <a:t>колективу”</a:t>
            </a:r>
            <a:endParaRPr 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Моя молода та успішна команда</a:t>
            </a:r>
            <a:endParaRPr lang="ru-RU" dirty="0"/>
          </a:p>
        </p:txBody>
      </p:sp>
      <p:pic>
        <p:nvPicPr>
          <p:cNvPr id="1026" name="Picture 2" descr="C:\Users\user\Desktop\Новая папка (6)\зображення_viber_2025-03-12_22-58-19-9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09926"/>
            <a:ext cx="6357982" cy="5448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0099"/>
                </a:solidFill>
              </a:rPr>
              <a:t>Що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таке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командний</a:t>
            </a:r>
            <a:r>
              <a:rPr lang="ru-RU" b="1" dirty="0" smtClean="0">
                <a:solidFill>
                  <a:srgbClr val="000099"/>
                </a:solidFill>
              </a:rPr>
              <a:t> менеджмент?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1285860"/>
            <a:ext cx="8858280" cy="4724887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самоорганізації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управлінні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спільною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діяльністю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Взаємний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контроль,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взаємодопомога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взаємозамінність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Розуміння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спільних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Усвідомлення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колективної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відповідальності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індивідуального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групового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потенціалів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0099"/>
                </a:solidFill>
              </a:rPr>
              <a:t>Що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робить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колектив</a:t>
            </a:r>
            <a:r>
              <a:rPr lang="ru-RU" b="1" dirty="0" smtClean="0">
                <a:solidFill>
                  <a:srgbClr val="000099"/>
                </a:solidFill>
              </a:rPr>
              <a:t> командою?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1357298"/>
            <a:ext cx="9086856" cy="4740277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Ефективна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конструктивна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міжособистісна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взаємодія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Професіоналізм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кожного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Позитивне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орієнтація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спільний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успіх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злагоджено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спільний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результат.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“Не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фіксований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гнучкий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мобільний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розподіл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членами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команди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Функції </a:t>
            </a:r>
            <a:r>
              <a:rPr lang="uk-UA" b="1" dirty="0" err="1" smtClean="0">
                <a:solidFill>
                  <a:srgbClr val="000099"/>
                </a:solidFill>
              </a:rPr>
              <a:t>тімбілдингу</a:t>
            </a:r>
            <a:r>
              <a:rPr lang="uk-UA" b="1" dirty="0" smtClean="0">
                <a:solidFill>
                  <a:srgbClr val="000099"/>
                </a:solidFill>
              </a:rPr>
              <a:t>: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1142984"/>
            <a:ext cx="8858280" cy="49397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педагогів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вмінню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команді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підтримка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дружніх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відносин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колективі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адаптація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молодих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педпрацівників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колективі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зняття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психологічної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напруги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конфліктних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ситуацій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збільшення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довіри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взаємодопомоги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колективі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збільшення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особистої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відповідальності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 результат;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командного духу;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бажання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педгогів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ділитись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досвідом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обговорювати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шляхи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вирішення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мотивації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99"/>
                </a:solidFill>
              </a:rPr>
              <a:t>    </a:t>
            </a:r>
            <a:r>
              <a:rPr lang="ru-RU" b="1" dirty="0" err="1" smtClean="0">
                <a:solidFill>
                  <a:srgbClr val="000099"/>
                </a:solidFill>
              </a:rPr>
              <a:t>Завдання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тімбілдингу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85720" y="1071546"/>
            <a:ext cx="8501122" cy="5083217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Окреслення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цінних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якостей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кожного педагога – члена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команди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“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вписування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робочий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механізм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педагогам – членам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команди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знаходженні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для себе максимально комфортного способу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4" name="Содержимое 13" descr="-9-_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4876" y="3500438"/>
            <a:ext cx="4103015" cy="26642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500098" y="285728"/>
            <a:ext cx="4571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215106"/>
          </a:xfrm>
        </p:spPr>
        <p:txBody>
          <a:bodyPr>
            <a:normAutofit/>
          </a:bodyPr>
          <a:lstStyle/>
          <a:p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Відповідальне ставлення до роботи, бажання професійно робити, розвиватися, вносити  свій вклад у спільну справу не виникають у вчителів самі собою. Їм важливо відчувати себе незамінними, бути частиною великого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ліцейного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колективу, однією командою. Тільки тоді педагоги  розкриваються на всі сто відсотків, показують на що здатні, об'єднуються з колегами заради великої мети — навчання та виховання учнів.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Грамотно організований  адміністрацією ліцею процес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командоутворення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легко дасть змогу досягти всього цього.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Тімбілдинг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є дуже важливою частиною парадигми сучасної освіти та створення Нової української школи, оскільки формує високу працездатність у вчителів мотивує їх до професійного розвитку, є чудовим способом для боротьби з емоційним та професійним вигорянням, полегшує адаптацію до змін.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8006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84030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Слово </a:t>
            </a:r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“тімбілдинг”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 прийшло до нас з англійської мови і в дослівному перекладі  означає </a:t>
            </a:r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“побудова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команди”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, тому у вітчизняній практиці часто  використовують термін </a:t>
            </a:r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“командоутворення”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Тімбілдинг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 — це особливий  тип заходів , що проводять для співробітників організацій чи компаній для підвищення згуртованості трудового колективу і , як наслідок, збільшення ефективності та результативності їхньої праці.</a:t>
            </a:r>
          </a:p>
          <a:p>
            <a:pPr>
              <a:buNone/>
            </a:pP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педагог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колективу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відповідь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повинен бути Я,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КОМАНДА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досягла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поставленої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мети?”</a:t>
            </a:r>
          </a:p>
          <a:p>
            <a:pPr>
              <a:buNone/>
            </a:pP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вважаю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колективу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злагодженої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високої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продуктивності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залежать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успіх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загалом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</a:rPr>
              <a:t>   Цікаве, неповторне, креативне, критичне, щасливе, радісне</a:t>
            </a:r>
          </a:p>
          <a:p>
            <a:pPr algn="ctr">
              <a:buNone/>
            </a:pPr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</a:rPr>
              <a:t> життя команди</a:t>
            </a:r>
          </a:p>
          <a:p>
            <a:pPr algn="ctr">
              <a:buNone/>
            </a:pPr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</a:rPr>
              <a:t>нашого ліцею</a:t>
            </a:r>
          </a:p>
          <a:p>
            <a:pPr algn="ctr">
              <a:buNone/>
            </a:pPr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</a:rPr>
              <a:t>у коротких фрагментах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3635375" y="214291"/>
            <a:ext cx="5508625" cy="214314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Кривульська</a:t>
            </a:r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Валентина </a:t>
            </a:r>
            <a:b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Валентинівна</a:t>
            </a:r>
            <a:endParaRPr lang="ru-RU" sz="4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29063" y="2357438"/>
            <a:ext cx="5214937" cy="4071937"/>
          </a:xfrm>
        </p:spPr>
        <p:txBody>
          <a:bodyPr>
            <a:normAutofit/>
          </a:bodyPr>
          <a:lstStyle/>
          <a:p>
            <a:pPr lvl="1" algn="ctr" eaLnBrk="1" hangingPunct="1">
              <a:buFontTx/>
              <a:buNone/>
              <a:defRPr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Дата народження: 04.08.1973.</a:t>
            </a:r>
          </a:p>
          <a:p>
            <a:pPr lvl="1" algn="ctr" eaLnBrk="1" hangingPunct="1">
              <a:buFontTx/>
              <a:buNone/>
              <a:defRPr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Директор</a:t>
            </a:r>
          </a:p>
          <a:p>
            <a:pPr lvl="1" algn="ctr" eaLnBrk="1" hangingPunct="1">
              <a:buFontTx/>
              <a:buNone/>
              <a:defRPr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Новозаводського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ліцею.</a:t>
            </a:r>
          </a:p>
          <a:p>
            <a:pPr lvl="1" algn="ctr" eaLnBrk="1" hangingPunct="1">
              <a:buFontTx/>
              <a:buNone/>
              <a:defRPr/>
            </a:pPr>
            <a:r>
              <a:rPr lang="uk-UA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Стаж роботи на даній посаді – </a:t>
            </a:r>
          </a:p>
          <a:p>
            <a:pPr lvl="1" algn="ctr" eaLnBrk="1" hangingPunct="1">
              <a:buFontTx/>
              <a:buNone/>
              <a:defRPr/>
            </a:pPr>
            <a:r>
              <a:rPr lang="uk-UA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7 років.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Категорія  вища, 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педагогічне звання 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“Старший</a:t>
            </a: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учитель”</a:t>
            </a: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85728"/>
            <a:ext cx="251993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-214346" y="3500438"/>
            <a:ext cx="52864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Закінчила ЖПІ ім. Івана Франка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1996р.,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спеціальністю «Учитель біології»,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у 2006р. отримала диплом «Економіста»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 закінчення ІПСТ в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 Житомир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ПЕДАГОГІЧНІ РАДИ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051" name="Picture 3" descr="C:\Users\user\Desktop\Новая папка (9)\зображення_viber_2025-03-12_22-06-58-1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591" y="1142984"/>
            <a:ext cx="2190765" cy="1643074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 (9)\зображення_viber_2025-03-12_22-06-52-1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142984"/>
            <a:ext cx="3324220" cy="1772917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 (9)\зображення_viber_2025-03-12_22-04-28-9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496"/>
            <a:ext cx="2285992" cy="1714494"/>
          </a:xfrm>
          <a:prstGeom prst="rect">
            <a:avLst/>
          </a:prstGeom>
          <a:noFill/>
        </p:spPr>
      </p:pic>
      <p:pic>
        <p:nvPicPr>
          <p:cNvPr id="2054" name="Picture 6" descr="C:\Users\user\Desktop\Новая папка (9)\зображення_viber_2025-03-12_22-04-30-5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3" y="2857496"/>
            <a:ext cx="3173389" cy="1714512"/>
          </a:xfrm>
          <a:prstGeom prst="rect">
            <a:avLst/>
          </a:prstGeom>
          <a:noFill/>
        </p:spPr>
      </p:pic>
      <p:pic>
        <p:nvPicPr>
          <p:cNvPr id="2056" name="Picture 8" descr="C:\Users\user\Desktop\Новая папка (9)\зображення_viber_2025-03-12_22-04-31-19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4714884"/>
            <a:ext cx="1953222" cy="1380820"/>
          </a:xfrm>
          <a:prstGeom prst="rect">
            <a:avLst/>
          </a:prstGeom>
          <a:noFill/>
        </p:spPr>
      </p:pic>
      <p:pic>
        <p:nvPicPr>
          <p:cNvPr id="2057" name="Picture 9" descr="C:\Users\user\Desktop\Новая папка (9)\зображення_viber_2025-03-12_22-04-31-80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643446"/>
            <a:ext cx="2773803" cy="1552559"/>
          </a:xfrm>
          <a:prstGeom prst="rect">
            <a:avLst/>
          </a:prstGeom>
          <a:noFill/>
        </p:spPr>
      </p:pic>
      <p:pic>
        <p:nvPicPr>
          <p:cNvPr id="2058" name="Picture 10" descr="C:\Users\user\Desktop\Новая папка (9)\зображення_viber_2025-03-12_22-04-31-90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3000372"/>
            <a:ext cx="2822156" cy="1614900"/>
          </a:xfrm>
          <a:prstGeom prst="rect">
            <a:avLst/>
          </a:prstGeom>
          <a:noFill/>
        </p:spPr>
      </p:pic>
      <p:pic>
        <p:nvPicPr>
          <p:cNvPr id="2059" name="Picture 11" descr="C:\Users\user\Desktop\Новая папка (9)\зображення_viber_2025-03-12_22-04-30-90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488" y="4643446"/>
            <a:ext cx="1857388" cy="1462693"/>
          </a:xfrm>
          <a:prstGeom prst="rect">
            <a:avLst/>
          </a:prstGeom>
          <a:noFill/>
        </p:spPr>
      </p:pic>
      <p:pic>
        <p:nvPicPr>
          <p:cNvPr id="2060" name="Picture 12" descr="C:\Users\user\Desktop\Новая папка (9)\зображення_viber_2025-03-12_22-04-32-05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15140" y="4643446"/>
            <a:ext cx="2214554" cy="1399475"/>
          </a:xfrm>
          <a:prstGeom prst="rect">
            <a:avLst/>
          </a:prstGeom>
          <a:noFill/>
        </p:spPr>
      </p:pic>
      <p:sp>
        <p:nvSpPr>
          <p:cNvPr id="16" name="Содержимое 15"/>
          <p:cNvSpPr>
            <a:spLocks noGrp="1"/>
          </p:cNvSpPr>
          <p:nvPr>
            <p:ph sz="half" idx="1"/>
          </p:nvPr>
        </p:nvSpPr>
        <p:spPr>
          <a:xfrm flipH="1">
            <a:off x="285720" y="1600201"/>
            <a:ext cx="171480" cy="18572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61" name="Picture 13" descr="C:\Users\user\Desktop\Новая папка (9)\зображення_viber_2025-03-12_22-05-03-87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596" y="1142984"/>
            <a:ext cx="2599018" cy="1664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МЕТОДИЧНІ </a:t>
            </a:r>
            <a:r>
              <a:rPr lang="uk-UA" b="1" dirty="0" err="1" smtClean="0">
                <a:solidFill>
                  <a:srgbClr val="000099"/>
                </a:solidFill>
              </a:rPr>
              <a:t>Об</a:t>
            </a:r>
            <a:r>
              <a:rPr lang="uk-UA" b="1" dirty="0" err="1" smtClean="0">
                <a:solidFill>
                  <a:srgbClr val="000099"/>
                </a:solidFill>
                <a:latin typeface="Arial"/>
                <a:cs typeface="Arial"/>
              </a:rPr>
              <a:t>ʼЄДНАННЯ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 flipH="1">
            <a:off x="-214346" y="5643578"/>
            <a:ext cx="671546" cy="482585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026" name="Picture 2" descr="C:\Users\user\Desktop\Новая папка (36)\зображення_viber_2025-04-08_10-07-05-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2157923" cy="1393642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36)\зображення_viber_2025-04-08_10-07-05-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2286016" cy="1359051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36)\зображення_viber_2025-04-08_10-07-04-9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285860"/>
            <a:ext cx="2000264" cy="1361292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 (36)\зображення_viber_2025-04-08_10-07-04-7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714620"/>
            <a:ext cx="2000264" cy="1389413"/>
          </a:xfrm>
          <a:prstGeom prst="rect">
            <a:avLst/>
          </a:prstGeom>
          <a:noFill/>
        </p:spPr>
      </p:pic>
      <p:pic>
        <p:nvPicPr>
          <p:cNvPr id="1030" name="Picture 6" descr="C:\Users\user\Desktop\Новая папка (36)\зображення_viber_2025-04-08_10-07-04-7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786058"/>
            <a:ext cx="2197100" cy="1330806"/>
          </a:xfrm>
          <a:prstGeom prst="rect">
            <a:avLst/>
          </a:prstGeom>
          <a:noFill/>
        </p:spPr>
      </p:pic>
      <p:pic>
        <p:nvPicPr>
          <p:cNvPr id="1031" name="Picture 7" descr="C:\Users\user\Desktop\Новая папка (36)\зображення_viber_2025-04-08_10-07-04-6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2714620"/>
            <a:ext cx="2125662" cy="1387403"/>
          </a:xfrm>
          <a:prstGeom prst="rect">
            <a:avLst/>
          </a:prstGeom>
          <a:noFill/>
        </p:spPr>
      </p:pic>
      <p:pic>
        <p:nvPicPr>
          <p:cNvPr id="1032" name="Picture 8" descr="C:\Users\user\Desktop\Новая папка (36)\зображення_viber_2025-04-08_10-07-04-4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4143380"/>
            <a:ext cx="2125662" cy="1355138"/>
          </a:xfrm>
          <a:prstGeom prst="rect">
            <a:avLst/>
          </a:prstGeom>
          <a:noFill/>
        </p:spPr>
      </p:pic>
      <p:pic>
        <p:nvPicPr>
          <p:cNvPr id="1033" name="Picture 9" descr="C:\Users\user\Desktop\Новая папка (36)\зображення_viber_2025-04-08_10-07-04-3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6456" y="4214818"/>
            <a:ext cx="2462314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КАВА З ДИРЕКТОРОМ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57200" y="5643578"/>
            <a:ext cx="1328718" cy="482585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2050" name="Picture 2" descr="C:\Users\user\Desktop\Новая папка (36)\зображення_viber_2025-04-08_10-06-01-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2476464" cy="1857348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36)\зображення_viber_2025-04-08_10-06-01-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428736"/>
            <a:ext cx="2405026" cy="1803770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 (36)\зображення_viber_2025-04-08_10-06-01-7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428736"/>
            <a:ext cx="2424130" cy="1818098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 (36)\зображення_viber_2025-04-08_10-06-01-8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2143140" cy="1607355"/>
          </a:xfrm>
          <a:prstGeom prst="rect">
            <a:avLst/>
          </a:prstGeom>
          <a:noFill/>
        </p:spPr>
      </p:pic>
      <p:pic>
        <p:nvPicPr>
          <p:cNvPr id="2054" name="Picture 6" descr="C:\Users\user\Desktop\Новая папка (36)\зображення_viber_2025-04-08_10-06-01-8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3429000"/>
            <a:ext cx="2143140" cy="1607355"/>
          </a:xfrm>
          <a:prstGeom prst="rect">
            <a:avLst/>
          </a:prstGeom>
          <a:noFill/>
        </p:spPr>
      </p:pic>
      <p:pic>
        <p:nvPicPr>
          <p:cNvPr id="2055" name="Picture 7" descr="C:\Users\user\Desktop\Новая папка (36)\зображення_viber_2025-04-08_10-06-01-8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429000"/>
            <a:ext cx="2095515" cy="1571636"/>
          </a:xfrm>
          <a:prstGeom prst="rect">
            <a:avLst/>
          </a:prstGeom>
          <a:noFill/>
        </p:spPr>
      </p:pic>
      <p:pic>
        <p:nvPicPr>
          <p:cNvPr id="2056" name="Picture 8" descr="C:\Users\user\Desktop\Новая папка (36)\зображення_viber_2025-04-08_10-06-01-9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3429000"/>
            <a:ext cx="2095514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АТЕСТАЦІЯ ПЕДАГОГІЧНИХ ПРАЦІВНИКІВ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6146" name="Picture 2" descr="C:\Users\user\Desktop\Новая папка (9)\зображення_viber_2025-03-12_22-04-29-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86612" y="1500174"/>
            <a:ext cx="1857388" cy="1393041"/>
          </a:xfrm>
          <a:prstGeom prst="rect">
            <a:avLst/>
          </a:prstGeom>
          <a:noFill/>
        </p:spPr>
      </p:pic>
      <p:pic>
        <p:nvPicPr>
          <p:cNvPr id="6147" name="Picture 3" descr="C:\Users\user\Desktop\Новая папка (9)\зображення_viber_2025-03-12_22-05-51-4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428736"/>
            <a:ext cx="2643207" cy="1420723"/>
          </a:xfrm>
          <a:prstGeom prst="rect">
            <a:avLst/>
          </a:prstGeom>
          <a:noFill/>
        </p:spPr>
      </p:pic>
      <p:pic>
        <p:nvPicPr>
          <p:cNvPr id="8" name="Picture 2" descr="Немає опису світлини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5" y="1428736"/>
            <a:ext cx="2071702" cy="1452781"/>
          </a:xfrm>
          <a:prstGeom prst="rect">
            <a:avLst/>
          </a:prstGeom>
          <a:noFill/>
        </p:spPr>
      </p:pic>
      <p:pic>
        <p:nvPicPr>
          <p:cNvPr id="9" name="Picture 4" descr="Немає опису світлини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000372"/>
            <a:ext cx="1547824" cy="1857388"/>
          </a:xfrm>
          <a:prstGeom prst="rect">
            <a:avLst/>
          </a:prstGeom>
          <a:noFill/>
        </p:spPr>
      </p:pic>
      <p:pic>
        <p:nvPicPr>
          <p:cNvPr id="10" name="Picture 6" descr="Немає опису світлини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3000372"/>
            <a:ext cx="1883094" cy="1857387"/>
          </a:xfrm>
          <a:prstGeom prst="rect">
            <a:avLst/>
          </a:prstGeom>
          <a:noFill/>
        </p:spPr>
      </p:pic>
      <p:pic>
        <p:nvPicPr>
          <p:cNvPr id="2050" name="Picture 2" descr="C:\Users\user\Desktop\Новая папка (34)\зображення_viber_2025-04-02_13-25-31-3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1428736"/>
            <a:ext cx="1904960" cy="1428720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34)\зображення_viber_2025-04-02_13-25-30-8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3" y="3000372"/>
            <a:ext cx="2476517" cy="1857388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 (34)\зображення_viber_2025-04-02_13-25-30-9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3000372"/>
            <a:ext cx="2381267" cy="1785950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 (34)\зображення_viber_2025-04-02_13-25-31-08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5000636"/>
            <a:ext cx="2190712" cy="1643034"/>
          </a:xfrm>
          <a:prstGeom prst="rect">
            <a:avLst/>
          </a:prstGeom>
          <a:noFill/>
        </p:spPr>
      </p:pic>
      <p:pic>
        <p:nvPicPr>
          <p:cNvPr id="2054" name="Picture 6" descr="C:\Users\user\Desktop\Новая папка (34)\зображення_viber_2025-04-02_13-25-31-2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4876" y="5000636"/>
            <a:ext cx="2190712" cy="1643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000099"/>
                </a:solidFill>
              </a:rPr>
              <a:t>НАЙБІЛЬШИЙ НАШ ПРОЄКТ “УКРИТТЯ”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7170" name="Picture 2" descr="C:\Users\user\Desktop\Новая папка (29)\зображення_viber_2025-03-19_13-14-20-2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1931453" cy="1448590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 (29)\зображення_viber_2025-03-19_13-14-20-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285860"/>
            <a:ext cx="2023876" cy="1500198"/>
          </a:xfrm>
          <a:prstGeom prst="rect">
            <a:avLst/>
          </a:prstGeom>
          <a:noFill/>
        </p:spPr>
      </p:pic>
      <p:pic>
        <p:nvPicPr>
          <p:cNvPr id="7172" name="Picture 4" descr="C:\Users\user\Desktop\Новая папка (29)\зображення_viber_2025-03-19_13-14-20-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85861"/>
            <a:ext cx="1928826" cy="1446620"/>
          </a:xfrm>
          <a:prstGeom prst="rect">
            <a:avLst/>
          </a:prstGeom>
          <a:noFill/>
        </p:spPr>
      </p:pic>
      <p:pic>
        <p:nvPicPr>
          <p:cNvPr id="7173" name="Picture 5" descr="C:\Users\user\Desktop\Новая папка (29)\зображення_viber_2025-03-19_13-14-20-4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1227" y="1071546"/>
            <a:ext cx="1272773" cy="1697031"/>
          </a:xfrm>
          <a:prstGeom prst="rect">
            <a:avLst/>
          </a:prstGeom>
          <a:noFill/>
        </p:spPr>
      </p:pic>
      <p:pic>
        <p:nvPicPr>
          <p:cNvPr id="7174" name="Picture 6" descr="C:\Users\user\Desktop\Новая папка (29)\зображення_viber_2025-03-19_13-14-20-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7" y="2857496"/>
            <a:ext cx="1905013" cy="1428760"/>
          </a:xfrm>
          <a:prstGeom prst="rect">
            <a:avLst/>
          </a:prstGeom>
          <a:noFill/>
        </p:spPr>
      </p:pic>
      <p:pic>
        <p:nvPicPr>
          <p:cNvPr id="7175" name="Picture 7" descr="C:\Users\user\Desktop\Новая папка (29)\зображення_viber_2025-03-19_13-14-20-6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2857496"/>
            <a:ext cx="1833522" cy="1375142"/>
          </a:xfrm>
          <a:prstGeom prst="rect">
            <a:avLst/>
          </a:prstGeom>
          <a:noFill/>
        </p:spPr>
      </p:pic>
      <p:pic>
        <p:nvPicPr>
          <p:cNvPr id="7176" name="Picture 8" descr="C:\Users\user\Desktop\Новая папка (29)\зображення_viber_2025-03-19_13-14-20-6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2857496"/>
            <a:ext cx="1833522" cy="1375141"/>
          </a:xfrm>
          <a:prstGeom prst="rect">
            <a:avLst/>
          </a:prstGeom>
          <a:noFill/>
        </p:spPr>
      </p:pic>
      <p:pic>
        <p:nvPicPr>
          <p:cNvPr id="7177" name="Picture 9" descr="C:\Users\user\Desktop\Новая папка (29)\зображення_viber_2025-03-19_13-14-20-8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1071546"/>
            <a:ext cx="1267985" cy="1690646"/>
          </a:xfrm>
          <a:prstGeom prst="rect">
            <a:avLst/>
          </a:prstGeom>
          <a:noFill/>
        </p:spPr>
      </p:pic>
      <p:pic>
        <p:nvPicPr>
          <p:cNvPr id="7178" name="Picture 10" descr="C:\Users\user\Desktop\Новая папка (29)\зображення_viber_2025-03-19_13-14-20-89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12" y="2857496"/>
            <a:ext cx="1857388" cy="1393041"/>
          </a:xfrm>
          <a:prstGeom prst="rect">
            <a:avLst/>
          </a:prstGeom>
          <a:noFill/>
        </p:spPr>
      </p:pic>
      <p:pic>
        <p:nvPicPr>
          <p:cNvPr id="7179" name="Picture 11" descr="C:\Users\user\Desktop\Новая папка (29)\зображення_viber_2025-03-19_13-14-21-58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4357694"/>
            <a:ext cx="1357282" cy="1809709"/>
          </a:xfrm>
          <a:prstGeom prst="rect">
            <a:avLst/>
          </a:prstGeom>
          <a:noFill/>
        </p:spPr>
      </p:pic>
      <p:pic>
        <p:nvPicPr>
          <p:cNvPr id="7180" name="Picture 12" descr="C:\Users\user\Desktop\Новая папка (29)\зображення_viber_2025-03-19_13-14-21-98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85918" y="4357694"/>
            <a:ext cx="1393041" cy="1857388"/>
          </a:xfrm>
          <a:prstGeom prst="rect">
            <a:avLst/>
          </a:prstGeom>
          <a:noFill/>
        </p:spPr>
      </p:pic>
      <p:pic>
        <p:nvPicPr>
          <p:cNvPr id="7181" name="Picture 13" descr="C:\Users\user\Desktop\Новая папка (29)\зображення_viber_2025-03-19_13-14-21-27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6116" y="4357694"/>
            <a:ext cx="1357282" cy="1809709"/>
          </a:xfrm>
          <a:prstGeom prst="rect">
            <a:avLst/>
          </a:prstGeom>
          <a:noFill/>
        </p:spPr>
      </p:pic>
      <p:pic>
        <p:nvPicPr>
          <p:cNvPr id="7182" name="Picture 14" descr="C:\Users\user\Desktop\Новая папка (29)\зображення_viber_2025-03-19_13-14-21-17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86314" y="4357694"/>
            <a:ext cx="1375142" cy="1833522"/>
          </a:xfrm>
          <a:prstGeom prst="rect">
            <a:avLst/>
          </a:prstGeom>
          <a:noFill/>
        </p:spPr>
      </p:pic>
      <p:pic>
        <p:nvPicPr>
          <p:cNvPr id="7183" name="Picture 15" descr="C:\Users\user\Desktop\Новая папка (29)\зображення_viber_2025-03-19_13-14-20-64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86511" y="4357694"/>
            <a:ext cx="2190765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ВОЛОНТЕРСЬКА ДІЯЛЬНІСТЬ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Новая папка (31)\зображення_viber_2024-02-21_13-07-43-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1"/>
            <a:ext cx="1571636" cy="1662874"/>
          </a:xfrm>
          <a:prstGeom prst="rect">
            <a:avLst/>
          </a:prstGeom>
          <a:noFill/>
        </p:spPr>
      </p:pic>
      <p:pic>
        <p:nvPicPr>
          <p:cNvPr id="8195" name="Picture 3" descr="C:\Users\user\Desktop\Новая папка (31)\зображення_viber_2024-03-04_09-48-21-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214422"/>
            <a:ext cx="2000263" cy="1343917"/>
          </a:xfrm>
          <a:prstGeom prst="rect">
            <a:avLst/>
          </a:prstGeom>
          <a:noFill/>
        </p:spPr>
      </p:pic>
      <p:pic>
        <p:nvPicPr>
          <p:cNvPr id="8196" name="Picture 4" descr="C:\Users\user\Desktop\Новая папка (31)\зображення_viber_2024-03-04_09-48-21-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214422"/>
            <a:ext cx="1643074" cy="1224083"/>
          </a:xfrm>
          <a:prstGeom prst="rect">
            <a:avLst/>
          </a:prstGeom>
          <a:noFill/>
        </p:spPr>
      </p:pic>
      <p:pic>
        <p:nvPicPr>
          <p:cNvPr id="8197" name="Picture 5" descr="C:\Users\user\Desktop\Новая папка (31)\зображення_viber_2024-03-04_09-48-21-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571744"/>
            <a:ext cx="1785950" cy="1209284"/>
          </a:xfrm>
          <a:prstGeom prst="rect">
            <a:avLst/>
          </a:prstGeom>
          <a:noFill/>
        </p:spPr>
      </p:pic>
      <p:pic>
        <p:nvPicPr>
          <p:cNvPr id="7" name="Picture 2" descr="C:\Users\user1\Desktop\IMG_20230504_105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2990" y="2571744"/>
            <a:ext cx="302672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esktop\Новая папка (9)\зображення_viber_2025-03-12_22-04-32-46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8081" y="1357298"/>
            <a:ext cx="1524011" cy="1143008"/>
          </a:xfrm>
          <a:prstGeom prst="rect">
            <a:avLst/>
          </a:prstGeom>
          <a:noFill/>
        </p:spPr>
      </p:pic>
      <p:pic>
        <p:nvPicPr>
          <p:cNvPr id="9" name="Picture 2" descr="C:\Users\user\Desktop\Новая папка (9)\зображення_viber_2025-03-12_22-04-32-55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3570" y="1285860"/>
            <a:ext cx="1643074" cy="1232305"/>
          </a:xfrm>
          <a:prstGeom prst="rect">
            <a:avLst/>
          </a:prstGeom>
          <a:noFill/>
        </p:spPr>
      </p:pic>
      <p:pic>
        <p:nvPicPr>
          <p:cNvPr id="10" name="Picture 2" descr="C:\Users\user\Desktop\Новая папка (12)\зображення_viber_2023-11-29_11-48-02-8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2500306"/>
            <a:ext cx="2000264" cy="133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user1\Downloads\IMG_20230502_12174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57884" y="3786190"/>
            <a:ext cx="2000264" cy="12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user\Desktop\Новая папка (9)\зображення_viber_2025-03-12_22-04-32-93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29058" y="3929066"/>
            <a:ext cx="1809764" cy="1357323"/>
          </a:xfrm>
          <a:prstGeom prst="rect">
            <a:avLst/>
          </a:prstGeom>
          <a:noFill/>
        </p:spPr>
      </p:pic>
      <p:pic>
        <p:nvPicPr>
          <p:cNvPr id="14" name="Picture 5" descr="C:\Users\user\Desktop\Новая папка (9)\зображення_viber_2025-03-12_22-04-32-85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282" y="3071810"/>
            <a:ext cx="1571636" cy="1178727"/>
          </a:xfrm>
          <a:prstGeom prst="rect">
            <a:avLst/>
          </a:prstGeom>
          <a:noFill/>
        </p:spPr>
      </p:pic>
      <p:pic>
        <p:nvPicPr>
          <p:cNvPr id="15" name="Picture 8" descr="C:\Users\user\Desktop\Новая папка (9)\зображення_viber_2025-03-12_22-04-33-013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56" y="3857628"/>
            <a:ext cx="1809763" cy="1357322"/>
          </a:xfrm>
          <a:prstGeom prst="rect">
            <a:avLst/>
          </a:prstGeom>
          <a:noFill/>
        </p:spPr>
      </p:pic>
      <p:pic>
        <p:nvPicPr>
          <p:cNvPr id="16" name="Picture 9" descr="C:\Users\user\Desktop\Новая папка (9)\зображення_viber_2025-03-12_22-04-57-461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4282" y="4286256"/>
            <a:ext cx="1643074" cy="1232306"/>
          </a:xfrm>
          <a:prstGeom prst="rect">
            <a:avLst/>
          </a:prstGeom>
          <a:noFill/>
        </p:spPr>
      </p:pic>
      <p:pic>
        <p:nvPicPr>
          <p:cNvPr id="17" name="Picture 10" descr="C:\Users\user\Desktop\Новая папка (9)\зображення_viber_2025-03-12_22-04-57-799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00232" y="5286388"/>
            <a:ext cx="1785926" cy="133944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57620" y="5286388"/>
            <a:ext cx="1807635" cy="135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57884" y="5143512"/>
            <a:ext cx="200033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Відвідування уроків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050" name="Picture 2" descr="C:\Users\user\Desktop\Новая папка (9)\зображення_viber_2025-03-12_22-04-28-7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2328850" cy="1746638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9)\зображення_viber_2025-03-12_22-04-28-5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285860"/>
            <a:ext cx="2357454" cy="1768091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 (9)\зображення_viber_2025-03-12_22-04-28-6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4348" y="3143248"/>
            <a:ext cx="2312456" cy="1734342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 (9)\зображення_viber_2025-03-12_22-04-28-7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1285860"/>
            <a:ext cx="2286016" cy="1714513"/>
          </a:xfrm>
          <a:prstGeom prst="rect">
            <a:avLst/>
          </a:prstGeom>
          <a:noFill/>
        </p:spPr>
      </p:pic>
      <p:pic>
        <p:nvPicPr>
          <p:cNvPr id="2054" name="Picture 6" descr="C:\Users\user\Desktop\Новая папка (9)\зображення_viber_2025-03-12_22-04-31-39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3143248"/>
            <a:ext cx="2493812" cy="1714496"/>
          </a:xfrm>
          <a:prstGeom prst="rect">
            <a:avLst/>
          </a:prstGeom>
          <a:noFill/>
        </p:spPr>
      </p:pic>
      <p:pic>
        <p:nvPicPr>
          <p:cNvPr id="2055" name="Picture 7" descr="C:\Users\user\Desktop\Новая папка (9)\зображення_viber_2025-03-12_22-05-50-5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3143248"/>
            <a:ext cx="3071810" cy="1676696"/>
          </a:xfrm>
          <a:prstGeom prst="rect">
            <a:avLst/>
          </a:prstGeom>
          <a:noFill/>
        </p:spPr>
      </p:pic>
      <p:pic>
        <p:nvPicPr>
          <p:cNvPr id="2056" name="Picture 8" descr="C:\Users\user\Desktop\Новая папка (9)\зображення_viber_2025-03-12_22-05-50-69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4929198"/>
            <a:ext cx="3714752" cy="1754188"/>
          </a:xfrm>
          <a:prstGeom prst="rect">
            <a:avLst/>
          </a:prstGeom>
          <a:noFill/>
        </p:spPr>
      </p:pic>
      <p:pic>
        <p:nvPicPr>
          <p:cNvPr id="2057" name="Picture 9" descr="C:\Users\user\Desktop\Новая папка (9)\зображення_viber_2025-03-12_22-06-52-73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7686" y="4929198"/>
            <a:ext cx="2286016" cy="1714512"/>
          </a:xfrm>
          <a:prstGeom prst="rect">
            <a:avLst/>
          </a:prstGeom>
          <a:noFill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4929198"/>
            <a:ext cx="228601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Відвідування уроків</a:t>
            </a:r>
            <a:endParaRPr lang="ru-RU" dirty="0"/>
          </a:p>
        </p:txBody>
      </p:sp>
      <p:pic>
        <p:nvPicPr>
          <p:cNvPr id="4" name="Picture 2" descr="C:\Users\user\Desktop\Новая папка (31)\420425686_1409160586353043_326969204589721655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2667019" cy="2000264"/>
          </a:xfrm>
          <a:prstGeom prst="rect">
            <a:avLst/>
          </a:prstGeom>
          <a:noFill/>
        </p:spPr>
      </p:pic>
      <p:pic>
        <p:nvPicPr>
          <p:cNvPr id="5" name="Picture 2" descr="C:\Users\user\Desktop\Новая папка (31)\зображення_viber_2024-03-04_11-44-56-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357298"/>
            <a:ext cx="2667018" cy="200026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357298"/>
            <a:ext cx="2643206" cy="198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user\Desktop\Новая папка (31)\зображення_viber_2024-03-04_10-19-33-8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2667018" cy="2000264"/>
          </a:xfrm>
          <a:prstGeom prst="rect">
            <a:avLst/>
          </a:prstGeom>
          <a:noFill/>
        </p:spPr>
      </p:pic>
      <p:pic>
        <p:nvPicPr>
          <p:cNvPr id="10" name="Picture 2" descr="C:\Users\user\Desktop\Новая папка (31)\зображення_viber_2024-03-04_10-19-33-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3429000"/>
            <a:ext cx="2667018" cy="2000264"/>
          </a:xfrm>
          <a:prstGeom prst="rect">
            <a:avLst/>
          </a:prstGeom>
          <a:noFill/>
        </p:spPr>
      </p:pic>
      <p:pic>
        <p:nvPicPr>
          <p:cNvPr id="11" name="Picture 2" descr="C:\Users\user\Desktop\Новая папка (31)\зображення_viber_2024-03-04_10-22-46-6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5" y="3429000"/>
            <a:ext cx="2667019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ПЕДАГОГІЧНА КОНФЕРЕНЦІЯ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Новая папка (9)\зображення_viber_2025-03-12_22-04-29-5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071546"/>
            <a:ext cx="4000528" cy="5334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ДЕНЬ ВЧИТЕЛЯ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1266" name="Picture 2" descr="C:\Users\user\Desktop\Новая папка (9)\зображення_viber_2025-03-12_22-04-29-7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69" y="1214422"/>
            <a:ext cx="3581849" cy="1785950"/>
          </a:xfrm>
          <a:prstGeom prst="rect">
            <a:avLst/>
          </a:prstGeom>
          <a:noFill/>
        </p:spPr>
      </p:pic>
      <p:pic>
        <p:nvPicPr>
          <p:cNvPr id="12290" name="Picture 2" descr="C:\Users\user\Desktop\Новая папка (9)\зображення_viber_2025-03-12_22-04-30-0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142984"/>
            <a:ext cx="2857520" cy="1988358"/>
          </a:xfrm>
          <a:prstGeom prst="rect">
            <a:avLst/>
          </a:prstGeom>
          <a:noFill/>
        </p:spPr>
      </p:pic>
      <p:pic>
        <p:nvPicPr>
          <p:cNvPr id="12291" name="Picture 3" descr="C:\Users\user\Desktop\Новая папка (9)\зображення_viber_2025-03-12_22-05-01-4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214686"/>
            <a:ext cx="3368225" cy="1567160"/>
          </a:xfrm>
          <a:prstGeom prst="rect">
            <a:avLst/>
          </a:prstGeom>
          <a:noFill/>
        </p:spPr>
      </p:pic>
      <p:pic>
        <p:nvPicPr>
          <p:cNvPr id="12292" name="Picture 4" descr="C:\Users\user\Desktop\Новая папка (9)\зображення_viber_2025-03-12_22-05-01-5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143248"/>
            <a:ext cx="3049870" cy="1724024"/>
          </a:xfrm>
          <a:prstGeom prst="rect">
            <a:avLst/>
          </a:prstGeom>
          <a:noFill/>
        </p:spPr>
      </p:pic>
      <p:pic>
        <p:nvPicPr>
          <p:cNvPr id="12293" name="Picture 5" descr="C:\Users\user\Desktop\Новая папка (9)\зображення_viber_2025-03-12_22-05-01-76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0157" y="4929198"/>
            <a:ext cx="4723595" cy="1928802"/>
          </a:xfrm>
          <a:prstGeom prst="rect">
            <a:avLst/>
          </a:prstGeom>
          <a:noFill/>
        </p:spPr>
      </p:pic>
      <p:pic>
        <p:nvPicPr>
          <p:cNvPr id="12294" name="Picture 6" descr="C:\Users\user\Desktop\Новая папка (9)\зображення_viber_2025-03-12_22-06-51-22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4929198"/>
            <a:ext cx="4170384" cy="1928802"/>
          </a:xfrm>
          <a:prstGeom prst="rect">
            <a:avLst/>
          </a:prstGeom>
          <a:noFill/>
        </p:spPr>
      </p:pic>
      <p:pic>
        <p:nvPicPr>
          <p:cNvPr id="10" name="Picture 8" descr="C:\Users\user\Desktop\Новая папка (9)\зображення_viber_2025-03-12_22-06-56-36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1428736"/>
            <a:ext cx="1643074" cy="2745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AutoShape 9"/>
          <p:cNvSpPr/>
          <p:nvPr/>
        </p:nvSpPr>
        <p:spPr>
          <a:xfrm>
            <a:off x="596160" y="234000"/>
            <a:ext cx="6082560" cy="821160"/>
          </a:xfrm>
          <a:prstGeom prst="roundRect">
            <a:avLst>
              <a:gd name="adj" fmla="val 24207"/>
            </a:avLst>
          </a:prstGeom>
          <a:solidFill>
            <a:schemeClr val="accent2">
              <a:lumMod val="40000"/>
              <a:lumOff val="60000"/>
            </a:schemeClr>
          </a:solidFill>
          <a:ln w="63500"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4400" b="1" i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Життєве кредо</a:t>
            </a:r>
            <a:endParaRPr lang="uk-UA" sz="4400" b="0" strike="noStrike" spc="-1" dirty="0">
              <a:latin typeface="Arial"/>
            </a:endParaRPr>
          </a:p>
        </p:txBody>
      </p:sp>
      <p:sp>
        <p:nvSpPr>
          <p:cNvPr id="281" name="Rectangle 11"/>
          <p:cNvSpPr/>
          <p:nvPr/>
        </p:nvSpPr>
        <p:spPr>
          <a:xfrm>
            <a:off x="3714744" y="1071546"/>
            <a:ext cx="5429256" cy="3741608"/>
          </a:xfrm>
          <a:prstGeom prst="verticalScroll">
            <a:avLst>
              <a:gd name="adj" fmla="val 12243"/>
            </a:avLst>
          </a:prstGeom>
          <a:solidFill>
            <a:srgbClr val="FFC000"/>
          </a:solidFill>
          <a:ln cap="rnd">
            <a:solidFill>
              <a:srgbClr val="00660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sz="40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“Усе</a:t>
            </a:r>
            <a:r>
              <a:rPr lang="uk-UA" sz="40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, що робиш – роби добре, з душею та </a:t>
            </a:r>
            <a:r>
              <a:rPr lang="uk-UA" sz="40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любов</a:t>
            </a:r>
            <a:r>
              <a:rPr lang="uk-UA" sz="4000" b="1" dirty="0" err="1" smtClean="0">
                <a:solidFill>
                  <a:schemeClr val="accent1">
                    <a:lumMod val="25000"/>
                  </a:schemeClr>
                </a:solidFill>
                <a:latin typeface="Arial"/>
                <a:cs typeface="Arial"/>
              </a:rPr>
              <a:t>ʼ</a:t>
            </a:r>
            <a:r>
              <a:rPr lang="uk-UA" sz="40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ю”</a:t>
            </a:r>
            <a:r>
              <a:rPr lang="uk-UA" sz="40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142984"/>
            <a:ext cx="272573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ГІМН УКРАЇНИ ТА ХВИЛИНА МОВЧАННЯ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098" name="Picture 2" descr="C:\Users\user\Desktop\Новая папка (9)\зображення_viber_2025-03-12_22-06-53-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2714644" cy="2035983"/>
          </a:xfrm>
          <a:prstGeom prst="rect">
            <a:avLst/>
          </a:prstGeom>
          <a:noFill/>
        </p:spPr>
      </p:pic>
      <p:pic>
        <p:nvPicPr>
          <p:cNvPr id="1026" name="Picture 2" descr="C:\Users\user\Desktop\Новая папка (9)\зображення_viber_2025-03-12_22-07-29-5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86117" y="1357298"/>
            <a:ext cx="2714644" cy="2035983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9)\зображення_viber_2025-03-12_22-06-57-3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00438"/>
            <a:ext cx="4143404" cy="1933589"/>
          </a:xfrm>
          <a:prstGeom prst="rect">
            <a:avLst/>
          </a:prstGeom>
          <a:noFill/>
        </p:spPr>
      </p:pic>
      <p:pic>
        <p:nvPicPr>
          <p:cNvPr id="8" name="Picture 2" descr="C:\Users\user\Desktop\Новая папка (17)\зображення_viber_2024-01-18_10-03-24-8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00438"/>
            <a:ext cx="3192087" cy="1932709"/>
          </a:xfrm>
          <a:prstGeom prst="rect">
            <a:avLst/>
          </a:prstGeom>
          <a:noFill/>
        </p:spPr>
      </p:pic>
      <p:pic>
        <p:nvPicPr>
          <p:cNvPr id="9" name="Picture 3" descr="C:\Users\user\Desktop\Новая папка (17)\зображення_viber_2024-01-18_10-03-24-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7417" y="1357298"/>
            <a:ext cx="2976583" cy="1875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21448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ЄДНАННЯ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Новая папка (5)\зображення_viber_2024-01-23_11-17-30-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4025570" cy="2714644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5)\зображення_viber_2024-01-23_11-17-28-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28670"/>
            <a:ext cx="3805026" cy="2714644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5)\зображення_viber_2024-01-23_11-17-29-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665831" cy="2286016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 (5)\зображення_viber_2024-01-23_11-17-29-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86190"/>
            <a:ext cx="2988954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ДЕНЬ ВИШИВАНКИ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5122" name="Picture 2" descr="C:\Users\user\Desktop\Новая папка (9)\зображення_viber_2025-03-12_22-04-29-2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4038600" cy="1991254"/>
          </a:xfrm>
          <a:prstGeom prst="rect">
            <a:avLst/>
          </a:prstGeom>
          <a:noFill/>
        </p:spPr>
      </p:pic>
      <p:pic>
        <p:nvPicPr>
          <p:cNvPr id="2" name="Picture 2" descr="C:\Users\user\Desktop\Новая папка (9)\зображення_viber_2025-03-12_22-06-55-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5860"/>
            <a:ext cx="3333805" cy="2500354"/>
          </a:xfrm>
          <a:prstGeom prst="rect">
            <a:avLst/>
          </a:prstGeom>
          <a:noFill/>
        </p:spPr>
      </p:pic>
      <p:pic>
        <p:nvPicPr>
          <p:cNvPr id="5123" name="Picture 3" descr="C:\Users\user\Desktop\Новая папка (9)\зображення_viber_2025-03-12_22-06-54-9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00438"/>
            <a:ext cx="3714776" cy="2786082"/>
          </a:xfrm>
          <a:prstGeom prst="rect">
            <a:avLst/>
          </a:prstGeom>
          <a:noFill/>
        </p:spPr>
      </p:pic>
      <p:pic>
        <p:nvPicPr>
          <p:cNvPr id="2050" name="Picture 2" descr="C:\Users\user\Desktop\Новая папка (6)\зображення_viber_2025-03-20_10-28-31-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57628"/>
            <a:ext cx="2125241" cy="2833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УКРАЇНСЬКА ХУСТКА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6146" name="Picture 2" descr="C:\Users\user\Desktop\Новая папка (9)\зображення_viber_2025-03-12_22-04-31-7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3143272" cy="2518983"/>
          </a:xfrm>
          <a:prstGeom prst="rect">
            <a:avLst/>
          </a:prstGeom>
          <a:noFill/>
        </p:spPr>
      </p:pic>
      <p:pic>
        <p:nvPicPr>
          <p:cNvPr id="6147" name="Picture 3" descr="C:\Users\user\Desktop\Новая папка (9)\зображення_viber_2025-03-12_22-04-31-6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214422"/>
            <a:ext cx="4038600" cy="1660313"/>
          </a:xfrm>
          <a:prstGeom prst="rect">
            <a:avLst/>
          </a:prstGeom>
          <a:noFill/>
        </p:spPr>
      </p:pic>
      <p:pic>
        <p:nvPicPr>
          <p:cNvPr id="6148" name="Picture 4" descr="C:\Users\user\Desktop\Новая папка (9)\зображення_viber_2025-03-12_22-04-31-4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1" y="3071810"/>
            <a:ext cx="4906143" cy="2214578"/>
          </a:xfrm>
          <a:prstGeom prst="rect">
            <a:avLst/>
          </a:prstGeom>
          <a:noFill/>
        </p:spPr>
      </p:pic>
      <p:pic>
        <p:nvPicPr>
          <p:cNvPr id="6149" name="Picture 5" descr="C:\Users\user\Desktop\Новая папка (9)\зображення_viber_2025-03-12_22-05-02-1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786190"/>
            <a:ext cx="3916539" cy="2295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Творчий </a:t>
            </a:r>
            <a:r>
              <a:rPr lang="uk-UA" b="1" dirty="0" err="1" smtClean="0">
                <a:solidFill>
                  <a:srgbClr val="000099"/>
                </a:solidFill>
              </a:rPr>
              <a:t>тімбілдинг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074" name="Picture 2" descr="C:\Users\User\Desktop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357802"/>
            <a:ext cx="2378022" cy="1500198"/>
          </a:xfrm>
          <a:prstGeom prst="rect">
            <a:avLst/>
          </a:prstGeom>
          <a:noFill/>
        </p:spPr>
      </p:pic>
      <p:pic>
        <p:nvPicPr>
          <p:cNvPr id="1026" name="Picture 2" descr="C:\Users\user\Desktop\Новая папка (34)\зображення_viber_2025-04-02_13-25-30-1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142984"/>
            <a:ext cx="1571636" cy="1402685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34)\зображення_viber_2025-04-02_13-25-30-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214422"/>
            <a:ext cx="2326067" cy="1381102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34)\зображення_viber_2025-04-02_13-25-30-3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214422"/>
            <a:ext cx="2018322" cy="1357322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 (34)\зображення_viber_2025-04-02_13-25-30-4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214423"/>
            <a:ext cx="2062408" cy="1357322"/>
          </a:xfrm>
          <a:prstGeom prst="rect">
            <a:avLst/>
          </a:prstGeom>
          <a:noFill/>
        </p:spPr>
      </p:pic>
      <p:pic>
        <p:nvPicPr>
          <p:cNvPr id="1030" name="Picture 6" descr="C:\Users\user\Desktop\Новая папка (34)\зображення_viber_2025-04-02_13-25-30-6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1" y="2643182"/>
            <a:ext cx="2412050" cy="1257281"/>
          </a:xfrm>
          <a:prstGeom prst="rect">
            <a:avLst/>
          </a:prstGeom>
          <a:noFill/>
        </p:spPr>
      </p:pic>
      <p:pic>
        <p:nvPicPr>
          <p:cNvPr id="1031" name="Picture 7" descr="C:\Users\user\Desktop\Новая папка (34)\зображення_viber_2025-04-02_13-25-31-4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2714620"/>
            <a:ext cx="1619208" cy="1214406"/>
          </a:xfrm>
          <a:prstGeom prst="rect">
            <a:avLst/>
          </a:prstGeom>
          <a:noFill/>
        </p:spPr>
      </p:pic>
      <p:pic>
        <p:nvPicPr>
          <p:cNvPr id="1032" name="Picture 8" descr="C:\Users\user\Desktop\Новая папка (34)\зображення_viber_2025-04-02_13-25-31-4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4" y="2714620"/>
            <a:ext cx="1550451" cy="1162838"/>
          </a:xfrm>
          <a:prstGeom prst="rect">
            <a:avLst/>
          </a:prstGeom>
          <a:noFill/>
        </p:spPr>
      </p:pic>
      <p:pic>
        <p:nvPicPr>
          <p:cNvPr id="1033" name="Picture 9" descr="C:\Users\user\Desktop\Новая папка (34)\зображення_viber_2025-04-02_13-25-31-6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2643182"/>
            <a:ext cx="1714459" cy="1285844"/>
          </a:xfrm>
          <a:prstGeom prst="rect">
            <a:avLst/>
          </a:prstGeom>
          <a:noFill/>
        </p:spPr>
      </p:pic>
      <p:pic>
        <p:nvPicPr>
          <p:cNvPr id="1034" name="Picture 10" descr="C:\Users\user\Desktop\Новая папка (34)\зображення_viber_2025-04-02_13-25-31-69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0" y="4000504"/>
            <a:ext cx="1690646" cy="1267985"/>
          </a:xfrm>
          <a:prstGeom prst="rect">
            <a:avLst/>
          </a:prstGeom>
          <a:noFill/>
        </p:spPr>
      </p:pic>
      <p:pic>
        <p:nvPicPr>
          <p:cNvPr id="1035" name="Picture 11" descr="C:\Users\user\Desktop\Новая папка (34)\зображення_viber_2025-04-02_13-25-31-77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71670" y="4000504"/>
            <a:ext cx="1714512" cy="1285884"/>
          </a:xfrm>
          <a:prstGeom prst="rect">
            <a:avLst/>
          </a:prstGeom>
          <a:noFill/>
        </p:spPr>
      </p:pic>
      <p:pic>
        <p:nvPicPr>
          <p:cNvPr id="1036" name="Picture 12" descr="C:\Users\user\Desktop\Новая папка (34)\зображення_viber_2025-04-02_13-25-31-84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7620" y="4000504"/>
            <a:ext cx="1714512" cy="1285884"/>
          </a:xfrm>
          <a:prstGeom prst="rect">
            <a:avLst/>
          </a:prstGeom>
          <a:noFill/>
        </p:spPr>
      </p:pic>
      <p:pic>
        <p:nvPicPr>
          <p:cNvPr id="1037" name="Picture 13" descr="C:\Users\user\Desktop\Новая папка (34)\зображення_viber_2025-04-02_13-25-32-84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43570" y="4000504"/>
            <a:ext cx="1643074" cy="1232306"/>
          </a:xfrm>
          <a:prstGeom prst="rect">
            <a:avLst/>
          </a:prstGeom>
          <a:noFill/>
        </p:spPr>
      </p:pic>
      <p:pic>
        <p:nvPicPr>
          <p:cNvPr id="1038" name="Picture 14" descr="C:\Users\user\Desktop\Новая папка (34)\зображення_viber_2025-04-02_13-25-32-75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58082" y="4000504"/>
            <a:ext cx="1619208" cy="1214406"/>
          </a:xfrm>
          <a:prstGeom prst="rect">
            <a:avLst/>
          </a:prstGeom>
          <a:noFill/>
        </p:spPr>
      </p:pic>
      <p:pic>
        <p:nvPicPr>
          <p:cNvPr id="1039" name="Picture 15" descr="C:\Users\user\Desktop\Новая папка (34)\зображення_viber_2025-04-02_13-25-32-01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14678" y="5357826"/>
            <a:ext cx="1762084" cy="1321563"/>
          </a:xfrm>
          <a:prstGeom prst="rect">
            <a:avLst/>
          </a:prstGeom>
          <a:noFill/>
        </p:spPr>
      </p:pic>
      <p:pic>
        <p:nvPicPr>
          <p:cNvPr id="1040" name="Picture 16" descr="C:\Users\user\Desktop\Новая папка (34)\зображення_viber_2025-04-02_13-25-31-95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00628" y="5286388"/>
            <a:ext cx="1833522" cy="1375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0099"/>
                </a:solidFill>
              </a:rPr>
              <a:t>Тренінги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026" name="Picture 2" descr="C:\Users\User\Desktop\Team-Building-e15916994687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3214710" cy="1927254"/>
          </a:xfrm>
          <a:prstGeom prst="rect">
            <a:avLst/>
          </a:prstGeom>
          <a:noFill/>
        </p:spPr>
      </p:pic>
      <p:pic>
        <p:nvPicPr>
          <p:cNvPr id="3074" name="Picture 2" descr="C:\Users\user\Desktop\Новая папка (9)\зображення_viber_2025-03-12_22-04-30-6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496"/>
            <a:ext cx="2500330" cy="1843994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 (9)\зображення_viber_2025-03-12_22-04-30-7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57166"/>
            <a:ext cx="2527085" cy="1818097"/>
          </a:xfrm>
          <a:prstGeom prst="rect">
            <a:avLst/>
          </a:prstGeom>
          <a:noFill/>
        </p:spPr>
      </p:pic>
      <p:pic>
        <p:nvPicPr>
          <p:cNvPr id="3076" name="Picture 4" descr="C:\Users\user\Desktop\Новая папка (9)\зображення_viber_2025-03-12_22-04-31-0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2786058"/>
            <a:ext cx="2618908" cy="1785950"/>
          </a:xfrm>
          <a:prstGeom prst="rect">
            <a:avLst/>
          </a:prstGeom>
          <a:noFill/>
        </p:spPr>
      </p:pic>
      <p:pic>
        <p:nvPicPr>
          <p:cNvPr id="8194" name="Picture 2" descr="C:\Users\user\Desktop\Новая папка (9)\зображення_viber_2025-03-12_22-05-03-44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1643050"/>
            <a:ext cx="2928958" cy="1952639"/>
          </a:xfrm>
          <a:prstGeom prst="rect">
            <a:avLst/>
          </a:prstGeom>
          <a:noFill/>
        </p:spPr>
      </p:pic>
      <p:pic>
        <p:nvPicPr>
          <p:cNvPr id="8195" name="Picture 3" descr="C:\Users\user\Desktop\Новая папка (9)\зображення_viber_2025-03-12_22-05-03-56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26" y="3857628"/>
            <a:ext cx="3032582" cy="2185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ТОЛОКА УЧАСНИКІВ ОСВІТНЬОГО ПРОЦЕСУ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7170" name="Picture 2" descr="C:\Users\user\Desktop\Новая папка (9)\зображення_viber_2025-03-12_22-04-29-0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071942"/>
            <a:ext cx="1785950" cy="1339463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 (9)\зображення_viber_2025-03-12_22-04-29-1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71942"/>
            <a:ext cx="1785950" cy="1339463"/>
          </a:xfrm>
          <a:prstGeom prst="rect">
            <a:avLst/>
          </a:prstGeom>
          <a:noFill/>
        </p:spPr>
      </p:pic>
      <p:pic>
        <p:nvPicPr>
          <p:cNvPr id="7172" name="Picture 4" descr="C:\Users\user\Desktop\Новая папка (9)\зображення_viber_2025-03-12_22-04-58-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357298"/>
            <a:ext cx="2357454" cy="1293325"/>
          </a:xfrm>
          <a:prstGeom prst="rect">
            <a:avLst/>
          </a:prstGeom>
          <a:noFill/>
        </p:spPr>
      </p:pic>
      <p:pic>
        <p:nvPicPr>
          <p:cNvPr id="7173" name="Picture 5" descr="C:\Users\user\Desktop\Новая папка (9)\зображення_viber_2025-03-12_22-04-58-6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1357298"/>
            <a:ext cx="2857520" cy="1333509"/>
          </a:xfrm>
          <a:prstGeom prst="rect">
            <a:avLst/>
          </a:prstGeom>
          <a:noFill/>
        </p:spPr>
      </p:pic>
      <p:pic>
        <p:nvPicPr>
          <p:cNvPr id="7174" name="Picture 6" descr="C:\Users\user\Desktop\Новая папка (9)\зображення_viber_2025-03-12_22-04-58-9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14282" y="2714620"/>
            <a:ext cx="2495568" cy="1330970"/>
          </a:xfrm>
          <a:prstGeom prst="rect">
            <a:avLst/>
          </a:prstGeom>
          <a:noFill/>
        </p:spPr>
      </p:pic>
      <p:pic>
        <p:nvPicPr>
          <p:cNvPr id="7175" name="Picture 7" descr="C:\Users\user\Desktop\Новая папка (9)\зображення_viber_2025-03-12_22-04-59-1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2714620"/>
            <a:ext cx="2000264" cy="1316841"/>
          </a:xfrm>
          <a:prstGeom prst="rect">
            <a:avLst/>
          </a:prstGeom>
          <a:noFill/>
        </p:spPr>
      </p:pic>
      <p:pic>
        <p:nvPicPr>
          <p:cNvPr id="7176" name="Picture 8" descr="C:\Users\user\Desktop\Новая папка (9)\зображення_viber_2025-03-12_22-04-59-65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1357299"/>
            <a:ext cx="1714512" cy="1285884"/>
          </a:xfrm>
          <a:prstGeom prst="rect">
            <a:avLst/>
          </a:prstGeom>
          <a:noFill/>
        </p:spPr>
      </p:pic>
      <p:pic>
        <p:nvPicPr>
          <p:cNvPr id="7177" name="Picture 9" descr="C:\Users\user\Desktop\Новая папка (9)\зображення_viber_2025-03-12_22-04-59-4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7753" y="2714621"/>
            <a:ext cx="1857388" cy="1344026"/>
          </a:xfrm>
          <a:prstGeom prst="rect">
            <a:avLst/>
          </a:prstGeom>
          <a:noFill/>
        </p:spPr>
      </p:pic>
      <p:pic>
        <p:nvPicPr>
          <p:cNvPr id="7178" name="Picture 10" descr="C:\Users\user\Desktop\Новая папка (9)\зображення_viber_2025-03-12_22-05-00-1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29058" y="4071942"/>
            <a:ext cx="1785950" cy="1339463"/>
          </a:xfrm>
          <a:prstGeom prst="rect">
            <a:avLst/>
          </a:prstGeom>
          <a:noFill/>
        </p:spPr>
      </p:pic>
      <p:pic>
        <p:nvPicPr>
          <p:cNvPr id="7179" name="Picture 11" descr="C:\Users\user\Desktop\Новая папка (9)\зображення_viber_2025-03-12_22-05-00-49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86578" y="2643182"/>
            <a:ext cx="1785950" cy="1339463"/>
          </a:xfrm>
          <a:prstGeom prst="rect">
            <a:avLst/>
          </a:prstGeom>
          <a:noFill/>
        </p:spPr>
      </p:pic>
      <p:pic>
        <p:nvPicPr>
          <p:cNvPr id="7180" name="Picture 12" descr="C:\Users\user\Desktop\Новая папка (9)\зображення_viber_2025-03-12_22-06-54-565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86446" y="4071942"/>
            <a:ext cx="1857388" cy="1393041"/>
          </a:xfrm>
          <a:prstGeom prst="rect">
            <a:avLst/>
          </a:prstGeom>
          <a:noFill/>
        </p:spPr>
      </p:pic>
      <p:pic>
        <p:nvPicPr>
          <p:cNvPr id="7181" name="Picture 13" descr="C:\Users\user\Desktop\Новая папка (9)\зображення_viber_2025-03-12_22-06-54-39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5785" y="5429264"/>
            <a:ext cx="1904981" cy="1428736"/>
          </a:xfrm>
          <a:prstGeom prst="rect">
            <a:avLst/>
          </a:prstGeom>
          <a:noFill/>
        </p:spPr>
      </p:pic>
      <p:pic>
        <p:nvPicPr>
          <p:cNvPr id="7182" name="Picture 14" descr="C:\Users\user\Desktop\Новая папка (9)\зображення_viber_2025-03-12_22-06-54-646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86050" y="5411380"/>
            <a:ext cx="1928826" cy="1446620"/>
          </a:xfrm>
          <a:prstGeom prst="rect">
            <a:avLst/>
          </a:prstGeom>
          <a:noFill/>
        </p:spPr>
      </p:pic>
      <p:pic>
        <p:nvPicPr>
          <p:cNvPr id="7183" name="Picture 15" descr="C:\Users\user\Desktop\Новая папка (9)\зображення_viber_2025-03-12_22-05-53-189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500827" y="5464958"/>
            <a:ext cx="1857388" cy="1393041"/>
          </a:xfrm>
          <a:prstGeom prst="rect">
            <a:avLst/>
          </a:prstGeom>
          <a:noFill/>
        </p:spPr>
      </p:pic>
      <p:pic>
        <p:nvPicPr>
          <p:cNvPr id="7184" name="Picture 16" descr="C:\Users\user\Desktop\Новая папка (9)\зображення_viber_2025-03-12_22-05-53-42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72396" y="1071546"/>
            <a:ext cx="1142984" cy="1523979"/>
          </a:xfrm>
          <a:prstGeom prst="rect">
            <a:avLst/>
          </a:prstGeom>
          <a:noFill/>
        </p:spPr>
      </p:pic>
      <p:pic>
        <p:nvPicPr>
          <p:cNvPr id="7185" name="Picture 17" descr="C:\Users\user\Desktop\Новая папка (9)\зображення_viber_2025-03-12_22-06-51-050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714875" y="5429264"/>
            <a:ext cx="1904981" cy="1428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НАШІ ВИПУСКНИКИ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8194" name="Picture 2" descr="C:\Users\user\Desktop\Новая папка (9)\зображення_viber_2025-03-12_22-05-01-1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3" y="3429000"/>
            <a:ext cx="2857519" cy="2143140"/>
          </a:xfrm>
          <a:prstGeom prst="rect">
            <a:avLst/>
          </a:prstGeom>
          <a:noFill/>
        </p:spPr>
      </p:pic>
      <p:pic>
        <p:nvPicPr>
          <p:cNvPr id="8195" name="Picture 3" descr="C:\Users\user\Desktop\Новая папка (9)\зображення_viber_2025-03-12_22-05-00-9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2857520" cy="2143140"/>
          </a:xfrm>
          <a:prstGeom prst="rect">
            <a:avLst/>
          </a:prstGeom>
          <a:noFill/>
        </p:spPr>
      </p:pic>
      <p:pic>
        <p:nvPicPr>
          <p:cNvPr id="8196" name="Picture 4" descr="C:\Users\user\Desktop\Новая папка (9)\зображення_viber_2025-03-12_22-06-55-6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142984"/>
            <a:ext cx="2928934" cy="2196701"/>
          </a:xfrm>
          <a:prstGeom prst="rect">
            <a:avLst/>
          </a:prstGeom>
          <a:noFill/>
        </p:spPr>
      </p:pic>
      <p:pic>
        <p:nvPicPr>
          <p:cNvPr id="8197" name="Picture 5" descr="C:\Users\user\Desktop\Новая папка (9)\зображення_viber_2025-03-12_22-06-55-5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500438"/>
            <a:ext cx="3214686" cy="2411015"/>
          </a:xfrm>
          <a:prstGeom prst="rect">
            <a:avLst/>
          </a:prstGeom>
          <a:noFill/>
        </p:spPr>
      </p:pic>
      <p:pic>
        <p:nvPicPr>
          <p:cNvPr id="7" name="Picture 4" descr="C:\Users\user\Desktop\Новая папка (24)\447272259_1484261285509639_4093832257722275783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285860"/>
            <a:ext cx="2728852" cy="2046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РАДІОДИКТАНТ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098" name="Picture 2" descr="C:\Users\user\Desktop\Новая папка (9)\зображення_viber_2025-03-12_22-06-56-8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071810"/>
            <a:ext cx="4476782" cy="3357586"/>
          </a:xfrm>
          <a:prstGeom prst="rect">
            <a:avLst/>
          </a:prstGeom>
          <a:noFill/>
        </p:spPr>
      </p:pic>
      <p:pic>
        <p:nvPicPr>
          <p:cNvPr id="4099" name="Picture 3" descr="C:\Users\user\Desktop\Новая папка (9)\зображення_viber_2025-03-12_22-06-52-3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4643470" cy="2676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Співпраця з </a:t>
            </a:r>
            <a:r>
              <a:rPr lang="uk-UA" b="1" dirty="0" err="1" smtClean="0">
                <a:solidFill>
                  <a:srgbClr val="000099"/>
                </a:solidFill>
              </a:rPr>
              <a:t>ІРЦ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7170" name="Picture 2" descr="C:\Users\user\Desktop\Новая папка (9)\зображення_viber_2025-03-12_22-05-03-1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4038600" cy="3028950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 (9)\зображення_viber_2025-03-12_22-05-03-3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0017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 12"/>
          <p:cNvSpPr/>
          <p:nvPr/>
        </p:nvSpPr>
        <p:spPr>
          <a:xfrm>
            <a:off x="428596" y="1428736"/>
            <a:ext cx="5072098" cy="4214842"/>
          </a:xfrm>
          <a:prstGeom prst="verticalScroll">
            <a:avLst>
              <a:gd name="adj" fmla="val 9175"/>
            </a:avLst>
          </a:prstGeom>
          <a:solidFill>
            <a:srgbClr val="FFC000"/>
          </a:solidFill>
          <a:ln cap="rnd">
            <a:solidFill>
              <a:srgbClr val="00660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0" anchor="t">
            <a:normAutofit/>
          </a:bodyPr>
          <a:lstStyle/>
          <a:p>
            <a:pPr algn="ctr">
              <a:defRPr/>
            </a:pPr>
            <a:r>
              <a:rPr lang="uk-UA" sz="4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“Управляти</a:t>
            </a:r>
            <a:r>
              <a:rPr lang="uk-UA" sz="4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– значить приводити до успіху </a:t>
            </a:r>
            <a:r>
              <a:rPr lang="uk-UA" sz="4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інших”</a:t>
            </a:r>
            <a:endParaRPr lang="uk-UA" sz="4800" b="1" dirty="0" smtClean="0">
              <a:solidFill>
                <a:srgbClr val="80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uk-UA" sz="4800" b="1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85" name="AutoShape 9"/>
          <p:cNvSpPr/>
          <p:nvPr/>
        </p:nvSpPr>
        <p:spPr>
          <a:xfrm>
            <a:off x="927000" y="228600"/>
            <a:ext cx="6120720" cy="94572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tile/>
          </a:blip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4400" b="1" i="1" strike="noStrike" spc="-1">
                <a:solidFill>
                  <a:srgbClr val="FF0000"/>
                </a:solidFill>
                <a:latin typeface="Bookman Old Style"/>
                <a:ea typeface="DejaVu Sans"/>
              </a:rPr>
              <a:t>Педагогічне  кредо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287" name="Прямоугольник 5"/>
          <p:cNvSpPr/>
          <p:nvPr/>
        </p:nvSpPr>
        <p:spPr>
          <a:xfrm rot="5400000">
            <a:off x="4798760" y="2227000"/>
            <a:ext cx="3722368" cy="2396408"/>
          </a:xfrm>
          <a:prstGeom prst="rect">
            <a:avLst/>
          </a:prstGeom>
          <a:noFill/>
          <a:ln w="38100" cap="rnd">
            <a:solidFill>
              <a:srgbClr val="54A02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Прямоугольник 7"/>
          <p:cNvSpPr/>
          <p:nvPr/>
        </p:nvSpPr>
        <p:spPr>
          <a:xfrm>
            <a:off x="6044400" y="3533400"/>
            <a:ext cx="2007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4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Фото</a:t>
            </a:r>
            <a:r>
              <a:rPr lang="uk-UA" sz="44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uk-UA" sz="4400" b="0" strike="noStrike" spc="-1" dirty="0">
              <a:latin typeface="Arial"/>
            </a:endParaRP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500175"/>
            <a:ext cx="3071834" cy="409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Спортивні досягнення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050" name="Picture 2" descr="C:\Users\user\Desktop\Новая папка (9)\зображення_viber_2025-03-12_22-07-29-3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2071702" cy="1553777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9)\зображення_viber_2025-03-12_22-07-29-2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142984"/>
            <a:ext cx="1553777" cy="2071702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 (9)\зображення_viber_2025-03-12_22-06-57-5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088" y="5143512"/>
            <a:ext cx="2225568" cy="1285884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 (9)\зображення_viber_2025-03-12_22-06-57-8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8591" y="4929198"/>
            <a:ext cx="2790125" cy="1643074"/>
          </a:xfrm>
          <a:prstGeom prst="rect">
            <a:avLst/>
          </a:prstGeom>
          <a:noFill/>
        </p:spPr>
      </p:pic>
      <p:pic>
        <p:nvPicPr>
          <p:cNvPr id="7" name="Picture 2" descr="C:\Users\user\Desktop\Новая папка (9)\зображення_viber_2025-03-12_22-05-52-3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1142984"/>
            <a:ext cx="1866866" cy="207170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1142984"/>
            <a:ext cx="1529711" cy="203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2857496"/>
            <a:ext cx="1643074" cy="218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8124" y="1214422"/>
            <a:ext cx="1285876" cy="17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3286124"/>
            <a:ext cx="1571636" cy="235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6248" y="3286124"/>
            <a:ext cx="15547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Немає опису світлини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00760" y="3214686"/>
            <a:ext cx="3143240" cy="1651828"/>
          </a:xfrm>
          <a:prstGeom prst="rect">
            <a:avLst/>
          </a:prstGeom>
          <a:noFill/>
        </p:spPr>
      </p:pic>
      <p:pic>
        <p:nvPicPr>
          <p:cNvPr id="15" name="Picture 2" descr="Немає опису світлини.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0496" y="5357826"/>
            <a:ext cx="2000232" cy="150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Спортивні досягнення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5" name="Picture 2" descr="C:\Users\user\Desktop\Новая папка (4)\400300041_1374567983145637_2323875180802473748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46"/>
            <a:ext cx="1714512" cy="2284930"/>
          </a:xfrm>
          <a:prstGeom prst="rect">
            <a:avLst/>
          </a:prstGeom>
          <a:noFill/>
        </p:spPr>
      </p:pic>
      <p:pic>
        <p:nvPicPr>
          <p:cNvPr id="9" name="Picture 2" descr="C:\Users\user\Desktop\Новая папка (\410416475_1389323145003454_912193432969522689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142984"/>
            <a:ext cx="2377305" cy="1785950"/>
          </a:xfrm>
          <a:prstGeom prst="rect">
            <a:avLst/>
          </a:prstGeom>
          <a:noFill/>
        </p:spPr>
      </p:pic>
      <p:pic>
        <p:nvPicPr>
          <p:cNvPr id="10" name="Picture 2" descr="C:\Users\user\Desktop\Новая папка (22)\394699652_1361604971108605_6270356734359429187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142984"/>
            <a:ext cx="2405049" cy="1803786"/>
          </a:xfrm>
          <a:prstGeom prst="rect">
            <a:avLst/>
          </a:prstGeom>
          <a:noFill/>
        </p:spPr>
      </p:pic>
      <p:pic>
        <p:nvPicPr>
          <p:cNvPr id="11" name="Picture 4" descr="C:\Users\user\Desktop\Новая папка (12)\355621161_1300151293920640_6750802417781625145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1000109"/>
            <a:ext cx="1539671" cy="2740032"/>
          </a:xfrm>
          <a:prstGeom prst="rect">
            <a:avLst/>
          </a:prstGeom>
          <a:noFill/>
        </p:spPr>
      </p:pic>
      <p:pic>
        <p:nvPicPr>
          <p:cNvPr id="7" name="Picture 2" descr="Немає опису світлини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43380"/>
            <a:ext cx="2381257" cy="1785943"/>
          </a:xfrm>
          <a:prstGeom prst="rect">
            <a:avLst/>
          </a:prstGeom>
          <a:noFill/>
        </p:spPr>
      </p:pic>
      <p:pic>
        <p:nvPicPr>
          <p:cNvPr id="8" name="Picture 2" descr="Немає опису світлини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5" y="5000636"/>
            <a:ext cx="2476485" cy="1857364"/>
          </a:xfrm>
          <a:prstGeom prst="rect">
            <a:avLst/>
          </a:prstGeom>
          <a:noFill/>
        </p:spPr>
      </p:pic>
      <p:pic>
        <p:nvPicPr>
          <p:cNvPr id="12" name="Picture 2" descr="C:\Users\user\Desktop\Новая папка (12)\355484434_1300151223920647_1640229407052373430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1" y="3000372"/>
            <a:ext cx="2921021" cy="1643074"/>
          </a:xfrm>
          <a:prstGeom prst="rect">
            <a:avLst/>
          </a:prstGeom>
          <a:noFill/>
        </p:spPr>
      </p:pic>
      <p:pic>
        <p:nvPicPr>
          <p:cNvPr id="13" name="Picture 4" descr="Немає опису світлини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3000372"/>
            <a:ext cx="1714512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НАШІ НАГОРОДИ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026" name="Picture 2" descr="C:\Users\user\Desktop\Новая папка (9)\зображення_viber_2025-03-12_22-07-29-5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1350230" cy="2286015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9)\зображення_viber_2025-03-12_22-07-29-7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071546"/>
            <a:ext cx="1809763" cy="1357322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9)\зображення_viber_2025-03-12_22-06-58-0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071546"/>
            <a:ext cx="2000264" cy="1402963"/>
          </a:xfrm>
          <a:prstGeom prst="rect">
            <a:avLst/>
          </a:prstGeom>
          <a:noFill/>
        </p:spPr>
      </p:pic>
      <p:pic>
        <p:nvPicPr>
          <p:cNvPr id="2" name="Picture 2" descr="C:\Users\user\Desktop\Новая папка (6)\зображення_viber_2025-03-23_21-52-46-0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1" y="1071546"/>
            <a:ext cx="1857388" cy="1393042"/>
          </a:xfrm>
          <a:prstGeom prst="rect">
            <a:avLst/>
          </a:prstGeom>
          <a:noFill/>
        </p:spPr>
      </p:pic>
      <p:pic>
        <p:nvPicPr>
          <p:cNvPr id="3" name="Picture 3" descr="C:\Users\user\Desktop\Новая папка (6)\зображення_viber_2025-03-23_21-52-46-2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1071546"/>
            <a:ext cx="1421448" cy="1928826"/>
          </a:xfrm>
          <a:prstGeom prst="rect">
            <a:avLst/>
          </a:prstGeom>
          <a:noFill/>
        </p:spPr>
      </p:pic>
      <p:pic>
        <p:nvPicPr>
          <p:cNvPr id="4" name="Picture 4" descr="C:\Users\user\Desktop\Новая папка (6)\зображення_viber_2025-03-23_21-52-46-4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584" y="3429000"/>
            <a:ext cx="1368801" cy="1857388"/>
          </a:xfrm>
          <a:prstGeom prst="rect">
            <a:avLst/>
          </a:prstGeom>
          <a:noFill/>
        </p:spPr>
      </p:pic>
      <p:pic>
        <p:nvPicPr>
          <p:cNvPr id="5" name="Picture 2" descr="C:\Users\user\Desktop\Новая папка (34)\зображення_viber_2025-04-02_13-25-31-5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43" y="2500306"/>
            <a:ext cx="1393041" cy="1857388"/>
          </a:xfrm>
          <a:prstGeom prst="rect">
            <a:avLst/>
          </a:prstGeom>
          <a:noFill/>
        </p:spPr>
      </p:pic>
      <p:pic>
        <p:nvPicPr>
          <p:cNvPr id="7" name="Picture 3" descr="C:\Users\user\Desktop\Новая папка (34)\зображення_viber_2025-04-02_13-25-32-0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2500306"/>
            <a:ext cx="1393041" cy="1857388"/>
          </a:xfrm>
          <a:prstGeom prst="rect">
            <a:avLst/>
          </a:prstGeom>
          <a:noFill/>
        </p:spPr>
      </p:pic>
      <p:pic>
        <p:nvPicPr>
          <p:cNvPr id="8" name="Picture 4" descr="C:\Users\user\Desktop\Новая папка (34)\зображення_viber_2025-04-02_13-25-32-20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00562" y="2500306"/>
            <a:ext cx="1393041" cy="1857388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 (34)\зображення_viber_2025-04-02_13-25-32-33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60" y="2500306"/>
            <a:ext cx="1393041" cy="1857388"/>
          </a:xfrm>
          <a:prstGeom prst="rect">
            <a:avLst/>
          </a:prstGeom>
          <a:noFill/>
        </p:spPr>
      </p:pic>
      <p:pic>
        <p:nvPicPr>
          <p:cNvPr id="1030" name="Picture 6" descr="C:\Users\user\Desktop\Новая папка (34)\зображення_viber_2025-04-02_13-25-32-38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00958" y="3071810"/>
            <a:ext cx="1428720" cy="1904960"/>
          </a:xfrm>
          <a:prstGeom prst="rect">
            <a:avLst/>
          </a:prstGeom>
          <a:noFill/>
        </p:spPr>
      </p:pic>
      <p:pic>
        <p:nvPicPr>
          <p:cNvPr id="1031" name="Picture 7" descr="C:\Users\user\Desktop\Новая папка (34)\зображення_viber_2025-04-02_13-25-32-43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3042" y="4429132"/>
            <a:ext cx="1428720" cy="1904960"/>
          </a:xfrm>
          <a:prstGeom prst="rect">
            <a:avLst/>
          </a:prstGeom>
          <a:noFill/>
        </p:spPr>
      </p:pic>
      <p:pic>
        <p:nvPicPr>
          <p:cNvPr id="1032" name="Picture 8" descr="C:\Users\user\Desktop\Новая папка (34)\зображення_viber_2025-04-02_13-25-32-48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43240" y="4429132"/>
            <a:ext cx="1375142" cy="1833522"/>
          </a:xfrm>
          <a:prstGeom prst="rect">
            <a:avLst/>
          </a:prstGeom>
          <a:noFill/>
        </p:spPr>
      </p:pic>
      <p:pic>
        <p:nvPicPr>
          <p:cNvPr id="1033" name="Picture 9" descr="C:\Users\user\Desktop\Новая папка (34)\зображення_viber_2025-04-02_13-25-32-65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0" y="4429132"/>
            <a:ext cx="1393041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НАШІ НАГОРОДИ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074" name="Picture 2" descr="C:\Users\user\Desktop\Новая папка (9)\зображення_viber_2025-03-12_22-06-56-5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1214423"/>
            <a:ext cx="1500198" cy="2000264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 (9)\зображення_viber_2025-03-12_22-06-53-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214422"/>
            <a:ext cx="1500198" cy="2000264"/>
          </a:xfrm>
          <a:prstGeom prst="rect">
            <a:avLst/>
          </a:prstGeom>
          <a:noFill/>
        </p:spPr>
      </p:pic>
      <p:pic>
        <p:nvPicPr>
          <p:cNvPr id="3076" name="Picture 4" descr="C:\Users\user\Desktop\Новая папка (9)\зображення_viber_2025-03-12_22-05-48-1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214423"/>
            <a:ext cx="1490880" cy="2000264"/>
          </a:xfrm>
          <a:prstGeom prst="rect">
            <a:avLst/>
          </a:prstGeom>
          <a:noFill/>
        </p:spPr>
      </p:pic>
      <p:pic>
        <p:nvPicPr>
          <p:cNvPr id="3077" name="Picture 5" descr="C:\Users\user\Desktop\Новая папка (9)\зображення_viber_2025-03-12_22-05-48-6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214422"/>
            <a:ext cx="1869118" cy="1928826"/>
          </a:xfrm>
          <a:prstGeom prst="rect">
            <a:avLst/>
          </a:prstGeom>
          <a:noFill/>
        </p:spPr>
      </p:pic>
      <p:pic>
        <p:nvPicPr>
          <p:cNvPr id="15362" name="Picture 2" descr="C:\Users\user\Desktop\Новая папка (9)\зображення_viber_2025-03-12_22-05-47-68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571877"/>
            <a:ext cx="1482473" cy="1643074"/>
          </a:xfrm>
          <a:prstGeom prst="rect">
            <a:avLst/>
          </a:prstGeom>
          <a:noFill/>
        </p:spPr>
      </p:pic>
      <p:pic>
        <p:nvPicPr>
          <p:cNvPr id="15363" name="Picture 3" descr="C:\Users\user\Desktop\Новая папка (9)\зображення_viber_2025-03-12_22-05-48-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3571876"/>
            <a:ext cx="1287669" cy="1714512"/>
          </a:xfrm>
          <a:prstGeom prst="rect">
            <a:avLst/>
          </a:prstGeom>
          <a:noFill/>
        </p:spPr>
      </p:pic>
      <p:pic>
        <p:nvPicPr>
          <p:cNvPr id="15364" name="Picture 4" descr="C:\Users\user\Desktop\Новая папка (9)\зображення_viber_2025-03-12_22-05-48-2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643314"/>
            <a:ext cx="1310853" cy="1500198"/>
          </a:xfrm>
          <a:prstGeom prst="rect">
            <a:avLst/>
          </a:prstGeom>
          <a:noFill/>
        </p:spPr>
      </p:pic>
      <p:pic>
        <p:nvPicPr>
          <p:cNvPr id="15365" name="Picture 5" descr="C:\Users\user\Desktop\Новая папка (9)\зображення_viber_2025-03-12_22-05-48-37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58082" y="3571876"/>
            <a:ext cx="1530429" cy="1681347"/>
          </a:xfrm>
          <a:prstGeom prst="rect">
            <a:avLst/>
          </a:prstGeom>
          <a:noFill/>
        </p:spPr>
      </p:pic>
      <p:pic>
        <p:nvPicPr>
          <p:cNvPr id="15366" name="Picture 6" descr="C:\Users\user\Desktop\Новая папка (9)\зображення_viber_2025-03-12_22-05-48-48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29322" y="3714752"/>
            <a:ext cx="1519508" cy="1428760"/>
          </a:xfrm>
          <a:prstGeom prst="rect">
            <a:avLst/>
          </a:prstGeom>
          <a:noFill/>
        </p:spPr>
      </p:pic>
      <p:pic>
        <p:nvPicPr>
          <p:cNvPr id="12" name="Picture 2" descr="C:\Users\user\Desktop\Новая папка (12)\369729412_1333410077261428_7205333719426645118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0892" y="1285860"/>
            <a:ext cx="1643066" cy="1769706"/>
          </a:xfrm>
          <a:prstGeom prst="rect">
            <a:avLst/>
          </a:prstGeom>
          <a:noFill/>
        </p:spPr>
      </p:pic>
      <p:pic>
        <p:nvPicPr>
          <p:cNvPr id="13" name="Picture 3" descr="C:\Users\user\Desktop\Новая папка (12)\370002405_1333410090594760_3940311983155276783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14678" y="3571876"/>
            <a:ext cx="1241271" cy="1785942"/>
          </a:xfrm>
          <a:prstGeom prst="rect">
            <a:avLst/>
          </a:prstGeom>
          <a:noFill/>
        </p:spPr>
      </p:pic>
      <p:pic>
        <p:nvPicPr>
          <p:cNvPr id="15" name="Рисунок 14" descr="C:\Users\user\Desktop\Новая папка (38)\IMG_20190529_130721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4414" y="5357826"/>
            <a:ext cx="178595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Новая папка (38)\IMG_20190531_093631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57554" y="5343525"/>
            <a:ext cx="1857388" cy="130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user\Desktop\Новая папка (38)\IMG_20190531_093616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43570" y="5286388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НАШЕ ШКІЛЬНЕ ЖИТТЯ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0242" name="Picture 2" descr="C:\Users\user\Desktop\Новая папка (9)\зображення_viber_2025-03-12_22-04-29-2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1928826" cy="1502877"/>
          </a:xfrm>
          <a:prstGeom prst="rect">
            <a:avLst/>
          </a:prstGeom>
          <a:noFill/>
        </p:spPr>
      </p:pic>
      <p:pic>
        <p:nvPicPr>
          <p:cNvPr id="10243" name="Picture 3" descr="C:\Users\user\Desktop\Новая папка (9)\зображення_viber_2025-03-12_22-04-29-6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1" y="1214422"/>
            <a:ext cx="2000263" cy="1500198"/>
          </a:xfrm>
          <a:prstGeom prst="rect">
            <a:avLst/>
          </a:prstGeom>
          <a:noFill/>
        </p:spPr>
      </p:pic>
      <p:pic>
        <p:nvPicPr>
          <p:cNvPr id="10244" name="Picture 4" descr="C:\Users\user\Desktop\Новая папка (9)\зображення_viber_2025-03-12_22-05-53-1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214422"/>
            <a:ext cx="2122721" cy="1580248"/>
          </a:xfrm>
          <a:prstGeom prst="rect">
            <a:avLst/>
          </a:prstGeom>
          <a:noFill/>
        </p:spPr>
      </p:pic>
      <p:pic>
        <p:nvPicPr>
          <p:cNvPr id="10245" name="Picture 5" descr="C:\Users\user\Desktop\Новая папка (9)\зображення_viber_2025-03-12_22-06-55-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9" y="1214422"/>
            <a:ext cx="1369002" cy="1500198"/>
          </a:xfrm>
          <a:prstGeom prst="rect">
            <a:avLst/>
          </a:prstGeom>
          <a:noFill/>
        </p:spPr>
      </p:pic>
      <p:pic>
        <p:nvPicPr>
          <p:cNvPr id="10246" name="Picture 6" descr="C:\Users\user\Desktop\Новая папка (9)\зображення_viber_2025-03-12_22-06-55-9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2786058"/>
            <a:ext cx="2901458" cy="1571623"/>
          </a:xfrm>
          <a:prstGeom prst="rect">
            <a:avLst/>
          </a:prstGeom>
          <a:noFill/>
        </p:spPr>
      </p:pic>
      <p:pic>
        <p:nvPicPr>
          <p:cNvPr id="10247" name="Picture 7" descr="C:\Users\user\Desktop\Новая папка (9)\зображення_viber_2025-03-12_22-06-56-18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6" y="2857495"/>
            <a:ext cx="3071834" cy="1676709"/>
          </a:xfrm>
          <a:prstGeom prst="rect">
            <a:avLst/>
          </a:prstGeom>
          <a:noFill/>
        </p:spPr>
      </p:pic>
      <p:pic>
        <p:nvPicPr>
          <p:cNvPr id="10248" name="Picture 8" descr="C:\Users\user\Desktop\Новая папка (9)\зображення_viber_2025-03-12_22-06-56-36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2786058"/>
            <a:ext cx="1785950" cy="2984302"/>
          </a:xfrm>
          <a:prstGeom prst="rect">
            <a:avLst/>
          </a:prstGeom>
          <a:noFill/>
        </p:spPr>
      </p:pic>
      <p:pic>
        <p:nvPicPr>
          <p:cNvPr id="10" name="Picture 4" descr="Немає опису світлини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4429132"/>
            <a:ext cx="3344116" cy="1714512"/>
          </a:xfrm>
          <a:prstGeom prst="rect">
            <a:avLst/>
          </a:prstGeom>
          <a:noFill/>
        </p:spPr>
      </p:pic>
      <p:pic>
        <p:nvPicPr>
          <p:cNvPr id="4098" name="Picture 2" descr="C:\Users\user\Desktop\Новая папка (29)\зображення_viber_2025-03-19_11-42-39-98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9322" y="4643446"/>
            <a:ext cx="2476464" cy="1857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7410" name="Picture 2" descr="C:\Users\user\Desktop\Новая папка (9)\зображення_viber_2025-03-12_22-04-29-8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1739543" cy="2625725"/>
          </a:xfrm>
          <a:prstGeom prst="rect">
            <a:avLst/>
          </a:prstGeom>
          <a:noFill/>
        </p:spPr>
      </p:pic>
      <p:pic>
        <p:nvPicPr>
          <p:cNvPr id="17411" name="Picture 3" descr="C:\Users\user\Desktop\Новая папка (9)\зображення_viber_2025-03-12_22-04-29-8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214422"/>
            <a:ext cx="2257797" cy="1652582"/>
          </a:xfrm>
          <a:prstGeom prst="rect">
            <a:avLst/>
          </a:prstGeom>
          <a:noFill/>
        </p:spPr>
      </p:pic>
      <p:pic>
        <p:nvPicPr>
          <p:cNvPr id="17412" name="Picture 4" descr="C:\Users\user\Desktop\Новая папка (9)\зображення_viber_2025-03-12_22-05-01-9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214422"/>
            <a:ext cx="2263156" cy="1571636"/>
          </a:xfrm>
          <a:prstGeom prst="rect">
            <a:avLst/>
          </a:prstGeom>
          <a:noFill/>
        </p:spPr>
      </p:pic>
      <p:pic>
        <p:nvPicPr>
          <p:cNvPr id="17413" name="Picture 5" descr="C:\Users\user\Desktop\Новая папка (9)\зображення_viber_2025-03-12_22-05-02-1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214818"/>
            <a:ext cx="1800917" cy="2133587"/>
          </a:xfrm>
          <a:prstGeom prst="rect">
            <a:avLst/>
          </a:prstGeom>
          <a:noFill/>
        </p:spPr>
      </p:pic>
      <p:pic>
        <p:nvPicPr>
          <p:cNvPr id="17414" name="Picture 6" descr="C:\Users\user\Desktop\Новая папка (9)\зображення_viber_2025-03-12_22-05-02-5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2928935"/>
            <a:ext cx="2183576" cy="1285884"/>
          </a:xfrm>
          <a:prstGeom prst="rect">
            <a:avLst/>
          </a:prstGeom>
          <a:noFill/>
        </p:spPr>
      </p:pic>
      <p:pic>
        <p:nvPicPr>
          <p:cNvPr id="17415" name="Picture 7" descr="C:\Users\user\Desktop\Новая папка (9)\зображення_viber_2025-03-12_22-05-02-88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2928934"/>
            <a:ext cx="2242055" cy="1214446"/>
          </a:xfrm>
          <a:prstGeom prst="rect">
            <a:avLst/>
          </a:prstGeom>
          <a:noFill/>
        </p:spPr>
      </p:pic>
      <p:pic>
        <p:nvPicPr>
          <p:cNvPr id="17416" name="Picture 8" descr="C:\Users\user\Desktop\Новая папка (9)\зображення_viber_2025-03-12_22-05-02-99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4286256"/>
            <a:ext cx="2428868" cy="1619245"/>
          </a:xfrm>
          <a:prstGeom prst="rect">
            <a:avLst/>
          </a:prstGeom>
          <a:noFill/>
        </p:spPr>
      </p:pic>
      <p:pic>
        <p:nvPicPr>
          <p:cNvPr id="17417" name="Picture 9" descr="C:\Users\user\Desktop\Новая папка (9)\зображення_viber_2025-03-12_22-05-48-82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488" y="4286256"/>
            <a:ext cx="2613344" cy="1571636"/>
          </a:xfrm>
          <a:prstGeom prst="rect">
            <a:avLst/>
          </a:prstGeom>
          <a:noFill/>
        </p:spPr>
      </p:pic>
      <p:pic>
        <p:nvPicPr>
          <p:cNvPr id="3074" name="Picture 2" descr="C:\Users\user\Desktop\Новая папка (6)\зображення_viber_2025-03-20_10-29-27-08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93809" y="3500438"/>
            <a:ext cx="1750191" cy="2333588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 (6)\зображення_viber_2025-03-20_10-32-41-09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578" y="785794"/>
            <a:ext cx="2000264" cy="2667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8434" name="Picture 2" descr="C:\Users\user\Desktop\Новая папка (9)\зображення_viber_2025-03-12_22-05-49-3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4038600" cy="1716405"/>
          </a:xfrm>
          <a:prstGeom prst="rect">
            <a:avLst/>
          </a:prstGeom>
          <a:noFill/>
        </p:spPr>
      </p:pic>
      <p:pic>
        <p:nvPicPr>
          <p:cNvPr id="18435" name="Picture 3" descr="C:\Users\user\Desktop\Новая папка (9)\зображення_viber_2025-03-12_22-05-49-7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214422"/>
            <a:ext cx="2928958" cy="1724831"/>
          </a:xfrm>
          <a:prstGeom prst="rect">
            <a:avLst/>
          </a:prstGeom>
          <a:noFill/>
        </p:spPr>
      </p:pic>
      <p:pic>
        <p:nvPicPr>
          <p:cNvPr id="18436" name="Picture 4" descr="C:\Users\user\Desktop\Новая папка (9)\зображення_viber_2025-03-12_22-05-49-8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000372"/>
            <a:ext cx="2386391" cy="1471608"/>
          </a:xfrm>
          <a:prstGeom prst="rect">
            <a:avLst/>
          </a:prstGeom>
          <a:noFill/>
        </p:spPr>
      </p:pic>
      <p:pic>
        <p:nvPicPr>
          <p:cNvPr id="18437" name="Picture 5" descr="C:\Users\user\Desktop\Новая папка (9)\зображення_viber_2025-03-12_22-05-49-8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3000372"/>
            <a:ext cx="2143116" cy="1375166"/>
          </a:xfrm>
          <a:prstGeom prst="rect">
            <a:avLst/>
          </a:prstGeom>
          <a:noFill/>
        </p:spPr>
      </p:pic>
      <p:pic>
        <p:nvPicPr>
          <p:cNvPr id="18438" name="Picture 6" descr="C:\Users\user\Desktop\Новая папка (9)\зображення_viber_2025-03-12_22-05-50-1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071810"/>
            <a:ext cx="2326838" cy="1357322"/>
          </a:xfrm>
          <a:prstGeom prst="rect">
            <a:avLst/>
          </a:prstGeom>
          <a:noFill/>
        </p:spPr>
      </p:pic>
      <p:pic>
        <p:nvPicPr>
          <p:cNvPr id="18439" name="Picture 7" descr="C:\Users\user\Desktop\Новая папка (9)\зображення_viber_2025-03-12_22-05-52-0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500570"/>
            <a:ext cx="2000240" cy="1500180"/>
          </a:xfrm>
          <a:prstGeom prst="rect">
            <a:avLst/>
          </a:prstGeom>
          <a:noFill/>
        </p:spPr>
      </p:pic>
      <p:pic>
        <p:nvPicPr>
          <p:cNvPr id="18440" name="Picture 8" descr="C:\Users\user\Desktop\Новая папка (9)\зображення_viber_2025-03-12_22-06-51-44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60" y="4572008"/>
            <a:ext cx="2571768" cy="1428760"/>
          </a:xfrm>
          <a:prstGeom prst="rect">
            <a:avLst/>
          </a:prstGeom>
          <a:noFill/>
        </p:spPr>
      </p:pic>
      <p:pic>
        <p:nvPicPr>
          <p:cNvPr id="18441" name="Picture 9" descr="C:\Users\user\Desktop\Новая папка (9)\зображення_viber_2025-03-12_22-06-51-96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2066" y="4429132"/>
            <a:ext cx="2000240" cy="1500180"/>
          </a:xfrm>
          <a:prstGeom prst="rect">
            <a:avLst/>
          </a:prstGeom>
          <a:noFill/>
        </p:spPr>
      </p:pic>
      <p:pic>
        <p:nvPicPr>
          <p:cNvPr id="18442" name="Picture 10" descr="C:\Users\user\Desktop\Новая папка (9)\зображення_viber_2025-03-12_22-06-52-05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3760" y="4429132"/>
            <a:ext cx="2000240" cy="1500180"/>
          </a:xfrm>
          <a:prstGeom prst="rect">
            <a:avLst/>
          </a:prstGeom>
          <a:noFill/>
        </p:spPr>
      </p:pic>
      <p:pic>
        <p:nvPicPr>
          <p:cNvPr id="5122" name="Picture 2" descr="C:\Users\user\Desktop\Новая папка (29)\зображення_viber_2025-03-19_11-42-39-73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3809" y="1928802"/>
            <a:ext cx="1750191" cy="2333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0482" name="Picture 2" descr="C:\Users\user\Desktop\Новая папка (9)\зображення_viber_2025-03-12_22-06-53-4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3116"/>
            <a:ext cx="2257412" cy="1122436"/>
          </a:xfrm>
          <a:prstGeom prst="rect">
            <a:avLst/>
          </a:prstGeom>
          <a:noFill/>
        </p:spPr>
      </p:pic>
      <p:pic>
        <p:nvPicPr>
          <p:cNvPr id="20483" name="Picture 3" descr="C:\Users\user\Desktop\Новая папка (9)\зображення_viber_2025-03-12_22-06-55-4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786050" y="642918"/>
            <a:ext cx="2286016" cy="1714512"/>
          </a:xfrm>
          <a:prstGeom prst="rect">
            <a:avLst/>
          </a:prstGeom>
          <a:noFill/>
        </p:spPr>
      </p:pic>
      <p:pic>
        <p:nvPicPr>
          <p:cNvPr id="20484" name="Picture 4" descr="C:\Users\user\Desktop\Новая папка (9)\зображення_viber_2025-03-12_22-06-56-7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428736"/>
            <a:ext cx="1620368" cy="3002182"/>
          </a:xfrm>
          <a:prstGeom prst="rect">
            <a:avLst/>
          </a:prstGeom>
          <a:noFill/>
        </p:spPr>
      </p:pic>
      <p:pic>
        <p:nvPicPr>
          <p:cNvPr id="20485" name="Picture 5" descr="C:\Users\user\Desktop\Новая папка (9)\зображення_viber_2025-03-12_22-06-57-1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357562"/>
            <a:ext cx="2604322" cy="1143008"/>
          </a:xfrm>
          <a:prstGeom prst="rect">
            <a:avLst/>
          </a:prstGeom>
          <a:noFill/>
        </p:spPr>
      </p:pic>
      <p:pic>
        <p:nvPicPr>
          <p:cNvPr id="20486" name="Picture 6" descr="C:\Users\user\Desktop\Новая папка (9)\зображення_viber_2025-03-12_22-06-56-04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500306"/>
            <a:ext cx="2286016" cy="1714512"/>
          </a:xfrm>
          <a:prstGeom prst="rect">
            <a:avLst/>
          </a:prstGeom>
          <a:noFill/>
        </p:spPr>
      </p:pic>
      <p:pic>
        <p:nvPicPr>
          <p:cNvPr id="20487" name="Picture 7" descr="C:\Users\user\Desktop\Новая папка (9)\зображення_viber_2025-03-12_22-06-57-45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19" y="4572008"/>
            <a:ext cx="2375529" cy="1643074"/>
          </a:xfrm>
          <a:prstGeom prst="rect">
            <a:avLst/>
          </a:prstGeom>
          <a:noFill/>
        </p:spPr>
      </p:pic>
      <p:pic>
        <p:nvPicPr>
          <p:cNvPr id="20488" name="Picture 8" descr="C:\Users\user\Desktop\Новая папка (9)\зображення_viber_2025-03-12_22-06-55-49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4572008"/>
            <a:ext cx="2095515" cy="1571636"/>
          </a:xfrm>
          <a:prstGeom prst="rect">
            <a:avLst/>
          </a:prstGeom>
          <a:noFill/>
        </p:spPr>
      </p:pic>
      <p:pic>
        <p:nvPicPr>
          <p:cNvPr id="20489" name="Picture 9" descr="C:\Users\user\Desktop\Новая папка (9)\зображення_viber_2025-03-12_22-07-29-13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28" y="4500570"/>
            <a:ext cx="2428868" cy="1551777"/>
          </a:xfrm>
          <a:prstGeom prst="rect">
            <a:avLst/>
          </a:prstGeom>
          <a:noFill/>
        </p:spPr>
      </p:pic>
      <p:pic>
        <p:nvPicPr>
          <p:cNvPr id="11" name="Рисунок 10" descr="C:\Users\user\Desktop\Новая папка (38)\IMG_404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428604"/>
            <a:ext cx="2057400" cy="154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Новая папка (38)\IMG_405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54" y="714356"/>
            <a:ext cx="2018753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1506" name="Picture 2" descr="C:\Users\user\Desktop\Новая папка (9)\зображення_viber_2025-03-12_22-04-30-4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2428892" cy="1821669"/>
          </a:xfrm>
          <a:prstGeom prst="rect">
            <a:avLst/>
          </a:prstGeom>
          <a:noFill/>
        </p:spPr>
      </p:pic>
      <p:pic>
        <p:nvPicPr>
          <p:cNvPr id="21507" name="Picture 3" descr="C:\Users\user\Desktop\Новая папка (9)\зображення_viber_2025-03-12_22-04-31-2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357298"/>
            <a:ext cx="1879948" cy="1785950"/>
          </a:xfrm>
          <a:prstGeom prst="rect">
            <a:avLst/>
          </a:prstGeom>
          <a:noFill/>
        </p:spPr>
      </p:pic>
      <p:pic>
        <p:nvPicPr>
          <p:cNvPr id="21508" name="Picture 4" descr="C:\Users\user\Desktop\Новая папка (9)\зображення_viber_2025-03-12_22-04-31-3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357298"/>
            <a:ext cx="2597745" cy="1785950"/>
          </a:xfrm>
          <a:prstGeom prst="rect">
            <a:avLst/>
          </a:prstGeom>
          <a:noFill/>
        </p:spPr>
      </p:pic>
      <p:pic>
        <p:nvPicPr>
          <p:cNvPr id="21509" name="Picture 5" descr="C:\Users\user\Desktop\Новая папка (9)\зображення_viber_2025-03-12_22-04-32-3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214686"/>
            <a:ext cx="2095491" cy="1571618"/>
          </a:xfrm>
          <a:prstGeom prst="rect">
            <a:avLst/>
          </a:prstGeom>
          <a:noFill/>
        </p:spPr>
      </p:pic>
      <p:pic>
        <p:nvPicPr>
          <p:cNvPr id="21510" name="Picture 6" descr="C:\Users\user\Desktop\Новая папка (9)\зображення_viber_2025-03-12_22-04-30-3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143248"/>
            <a:ext cx="2190741" cy="1643056"/>
          </a:xfrm>
          <a:prstGeom prst="rect">
            <a:avLst/>
          </a:prstGeom>
          <a:noFill/>
        </p:spPr>
      </p:pic>
      <p:pic>
        <p:nvPicPr>
          <p:cNvPr id="21511" name="Picture 7" descr="C:\Users\user\Desktop\Новая папка (9)\зображення_viber_2025-03-12_22-04-30-23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3214686"/>
            <a:ext cx="2095514" cy="1571636"/>
          </a:xfrm>
          <a:prstGeom prst="rect">
            <a:avLst/>
          </a:prstGeom>
          <a:noFill/>
        </p:spPr>
      </p:pic>
      <p:pic>
        <p:nvPicPr>
          <p:cNvPr id="21512" name="Picture 8" descr="C:\Users\user\Desktop\Новая папка (9)\зображення_viber_2025-03-12_22-04-29-96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84" y="3214686"/>
            <a:ext cx="2143116" cy="1515064"/>
          </a:xfrm>
          <a:prstGeom prst="rect">
            <a:avLst/>
          </a:prstGeom>
          <a:noFill/>
        </p:spPr>
      </p:pic>
      <p:pic>
        <p:nvPicPr>
          <p:cNvPr id="21513" name="Picture 9" descr="C:\Users\user\Desktop\Новая папка (9)\зображення_viber_2025-03-12_22-05-50-31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29520" y="1214422"/>
            <a:ext cx="1416082" cy="1909744"/>
          </a:xfrm>
          <a:prstGeom prst="rect">
            <a:avLst/>
          </a:prstGeom>
          <a:noFill/>
        </p:spPr>
      </p:pic>
      <p:pic>
        <p:nvPicPr>
          <p:cNvPr id="13" name="Picture 2" descr="C:\Users\user\Desktop\Новая папка (9)\зображення_viber_2025-03-12_22-05-50-08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4849104"/>
            <a:ext cx="2857520" cy="1575605"/>
          </a:xfrm>
          <a:prstGeom prst="rect">
            <a:avLst/>
          </a:prstGeom>
          <a:noFill/>
        </p:spPr>
      </p:pic>
      <p:pic>
        <p:nvPicPr>
          <p:cNvPr id="12" name="Picture 10" descr="C:\Users\user\Desktop\Новая папка (9)\зображення_viber_2025-03-12_22-05-49-06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86116" y="4857760"/>
            <a:ext cx="3071834" cy="1514585"/>
          </a:xfrm>
          <a:prstGeom prst="rect">
            <a:avLst/>
          </a:prstGeom>
          <a:noFill/>
        </p:spPr>
      </p:pic>
      <p:pic>
        <p:nvPicPr>
          <p:cNvPr id="4098" name="Picture 2" descr="C:\Users\user\Desktop\Новая папка (6)\зображення_viber_2025-03-20_10-34-38-26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00826" y="4857760"/>
            <a:ext cx="2143140" cy="1607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99"/>
                </a:solidFill>
              </a:rPr>
              <a:t>Результативність </a:t>
            </a:r>
            <a:r>
              <a:rPr lang="uk-UA" b="1" dirty="0" err="1" smtClean="0">
                <a:solidFill>
                  <a:srgbClr val="000099"/>
                </a:solidFill>
              </a:rPr>
              <a:t>тімбілдингу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14400" y="141277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 1. </a:t>
            </a:r>
            <a:r>
              <a:rPr lang="ru-RU" dirty="0" err="1" smtClean="0"/>
              <a:t>Нормалізується</a:t>
            </a:r>
            <a:r>
              <a:rPr lang="ru-RU" dirty="0" smtClean="0"/>
              <a:t> атмосфера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відносини</a:t>
            </a:r>
            <a:r>
              <a:rPr lang="ru-RU" dirty="0" smtClean="0"/>
              <a:t> </a:t>
            </a:r>
            <a:r>
              <a:rPr lang="ru-RU" dirty="0" err="1" smtClean="0"/>
              <a:t>всередині</a:t>
            </a:r>
            <a:r>
              <a:rPr lang="ru-RU" dirty="0" smtClean="0"/>
              <a:t> </a:t>
            </a:r>
            <a:r>
              <a:rPr lang="ru-RU" dirty="0" err="1" smtClean="0"/>
              <a:t>педагогічного</a:t>
            </a:r>
            <a:r>
              <a:rPr lang="ru-RU" dirty="0" smtClean="0"/>
              <a:t> </a:t>
            </a:r>
            <a:r>
              <a:rPr lang="ru-RU" dirty="0" err="1" smtClean="0"/>
              <a:t>колективу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 2. Педагоги </a:t>
            </a:r>
            <a:r>
              <a:rPr lang="ru-RU" dirty="0" err="1" smtClean="0"/>
              <a:t>розуміють</a:t>
            </a:r>
            <a:r>
              <a:rPr lang="ru-RU" dirty="0" smtClean="0"/>
              <a:t> </a:t>
            </a:r>
            <a:r>
              <a:rPr lang="ru-RU" dirty="0" err="1" smtClean="0"/>
              <a:t>необхідність</a:t>
            </a:r>
            <a:r>
              <a:rPr lang="ru-RU" dirty="0" smtClean="0"/>
              <a:t> </a:t>
            </a:r>
            <a:r>
              <a:rPr lang="ru-RU" dirty="0" err="1" smtClean="0"/>
              <a:t>розподілу</a:t>
            </a:r>
            <a:r>
              <a:rPr lang="ru-RU" dirty="0" smtClean="0"/>
              <a:t> ролей в </a:t>
            </a:r>
            <a:r>
              <a:rPr lang="ru-RU" dirty="0" err="1" smtClean="0"/>
              <a:t>команді</a:t>
            </a:r>
            <a:r>
              <a:rPr lang="ru-RU" dirty="0" smtClean="0"/>
              <a:t>, </a:t>
            </a:r>
            <a:r>
              <a:rPr lang="ru-RU" dirty="0" err="1" smtClean="0"/>
              <a:t>вчаться</a:t>
            </a:r>
            <a:r>
              <a:rPr lang="ru-RU" dirty="0" smtClean="0"/>
              <a:t>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 кожного </a:t>
            </a:r>
            <a:r>
              <a:rPr lang="ru-RU" dirty="0" err="1" smtClean="0"/>
              <a:t>учасника</a:t>
            </a:r>
            <a:r>
              <a:rPr lang="ru-RU" dirty="0" smtClean="0"/>
              <a:t> </a:t>
            </a:r>
            <a:r>
              <a:rPr lang="ru-RU" dirty="0" err="1" smtClean="0"/>
              <a:t>команди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 3. </a:t>
            </a:r>
            <a:r>
              <a:rPr lang="ru-RU" dirty="0" err="1" smtClean="0"/>
              <a:t>Підвищується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мотивації</a:t>
            </a:r>
            <a:r>
              <a:rPr lang="ru-RU" dirty="0" smtClean="0"/>
              <a:t>, </a:t>
            </a:r>
            <a:r>
              <a:rPr lang="ru-RU" dirty="0" err="1" smtClean="0"/>
              <a:t>виникає</a:t>
            </a:r>
            <a:r>
              <a:rPr lang="ru-RU" dirty="0" smtClean="0"/>
              <a:t> </a:t>
            </a:r>
            <a:r>
              <a:rPr lang="ru-RU" dirty="0" err="1" smtClean="0"/>
              <a:t>бажання</a:t>
            </a:r>
            <a:r>
              <a:rPr lang="ru-RU" dirty="0" smtClean="0"/>
              <a:t> </a:t>
            </a:r>
            <a:r>
              <a:rPr lang="ru-RU" dirty="0" err="1" smtClean="0"/>
              <a:t>співпрацювати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колегами</a:t>
            </a:r>
            <a:r>
              <a:rPr lang="ru-RU" dirty="0" smtClean="0"/>
              <a:t> по </a:t>
            </a:r>
            <a:r>
              <a:rPr lang="ru-RU" dirty="0" err="1" smtClean="0"/>
              <a:t>роботі</a:t>
            </a:r>
            <a:r>
              <a:rPr lang="ru-RU" dirty="0" smtClean="0"/>
              <a:t>, </a:t>
            </a:r>
            <a:r>
              <a:rPr lang="ru-RU" dirty="0" err="1" smtClean="0"/>
              <a:t>ділитися</a:t>
            </a:r>
            <a:r>
              <a:rPr lang="ru-RU" dirty="0" smtClean="0"/>
              <a:t> </a:t>
            </a:r>
            <a:r>
              <a:rPr lang="ru-RU" dirty="0" err="1" smtClean="0"/>
              <a:t>досвідом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 4. </a:t>
            </a:r>
            <a:r>
              <a:rPr lang="ru-RU" dirty="0" err="1" smtClean="0"/>
              <a:t>Викладачі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відкрито</a:t>
            </a:r>
            <a:r>
              <a:rPr lang="ru-RU" dirty="0" smtClean="0"/>
              <a:t> </a:t>
            </a:r>
            <a:r>
              <a:rPr lang="ru-RU" dirty="0" err="1" smtClean="0"/>
              <a:t>обговорюють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 та шляхи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вирішення</a:t>
            </a:r>
            <a:r>
              <a:rPr lang="ru-RU" dirty="0" smtClean="0"/>
              <a:t>.  </a:t>
            </a:r>
          </a:p>
          <a:p>
            <a:pPr>
              <a:buNone/>
            </a:pPr>
            <a:r>
              <a:rPr lang="ru-RU" dirty="0" smtClean="0"/>
              <a:t>       5. </a:t>
            </a:r>
            <a:r>
              <a:rPr lang="ru-RU" dirty="0" err="1" smtClean="0"/>
              <a:t>Формуються</a:t>
            </a:r>
            <a:r>
              <a:rPr lang="ru-RU" dirty="0" smtClean="0"/>
              <a:t> </a:t>
            </a:r>
            <a:r>
              <a:rPr lang="ru-RU" dirty="0" err="1" smtClean="0"/>
              <a:t>конкретні</a:t>
            </a:r>
            <a:r>
              <a:rPr lang="ru-RU" dirty="0" smtClean="0"/>
              <a:t> </a:t>
            </a:r>
            <a:r>
              <a:rPr lang="ru-RU" dirty="0" err="1" smtClean="0"/>
              <a:t>навички</a:t>
            </a:r>
            <a:r>
              <a:rPr lang="ru-RU" dirty="0" smtClean="0"/>
              <a:t> </a:t>
            </a:r>
            <a:r>
              <a:rPr lang="ru-RU" dirty="0" err="1" smtClean="0"/>
              <a:t>ефективної</a:t>
            </a:r>
            <a:r>
              <a:rPr lang="ru-RU" dirty="0" smtClean="0"/>
              <a:t> </a:t>
            </a:r>
            <a:r>
              <a:rPr lang="ru-RU" dirty="0" err="1" smtClean="0"/>
              <a:t>командної</a:t>
            </a:r>
            <a:r>
              <a:rPr lang="ru-RU" dirty="0" smtClean="0"/>
              <a:t> </a:t>
            </a:r>
            <a:r>
              <a:rPr lang="ru-RU" dirty="0" err="1" smtClean="0"/>
              <a:t>взаємодії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 6. </a:t>
            </a:r>
            <a:r>
              <a:rPr lang="ru-RU" dirty="0" err="1" smtClean="0"/>
              <a:t>Підвищується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ініціативності</a:t>
            </a:r>
            <a:r>
              <a:rPr lang="ru-RU" dirty="0" smtClean="0"/>
              <a:t>,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довіри</a:t>
            </a:r>
            <a:r>
              <a:rPr lang="ru-RU" dirty="0" smtClean="0"/>
              <a:t> в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ru-RU" dirty="0" err="1" smtClean="0"/>
              <a:t>колективі</a:t>
            </a:r>
            <a:r>
              <a:rPr lang="ru-RU" dirty="0" smtClean="0"/>
              <a:t>, </a:t>
            </a:r>
            <a:r>
              <a:rPr lang="ru-RU" dirty="0" err="1" smtClean="0"/>
              <a:t>педпрацівники</a:t>
            </a:r>
            <a:r>
              <a:rPr lang="ru-RU" dirty="0" smtClean="0"/>
              <a:t> </a:t>
            </a:r>
            <a:r>
              <a:rPr lang="ru-RU" dirty="0" err="1" smtClean="0"/>
              <a:t>вчаться</a:t>
            </a:r>
            <a:r>
              <a:rPr lang="ru-RU" dirty="0" smtClean="0"/>
              <a:t> </a:t>
            </a:r>
            <a:r>
              <a:rPr lang="ru-RU" dirty="0" err="1" smtClean="0"/>
              <a:t>слухати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чути</a:t>
            </a:r>
            <a:r>
              <a:rPr lang="ru-RU" dirty="0" smtClean="0"/>
              <a:t> </a:t>
            </a:r>
            <a:r>
              <a:rPr lang="ru-RU" dirty="0" err="1" smtClean="0"/>
              <a:t>колег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8693" y="-45719"/>
            <a:ext cx="4571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Етичні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принципи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Вірю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Добра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буває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випадково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день 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відкриття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нового.</a:t>
            </a:r>
          </a:p>
          <a:p>
            <a:pPr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Йти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життю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нести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світло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нікого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образити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принизити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гірша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краща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повчаю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примушую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Я просто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впевнена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заради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Хобі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Люблю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подорожувати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фотографувати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в'язати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спицями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доглядати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кімнатними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рослинами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трояндами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rgbClr val="000099"/>
                </a:solidFill>
              </a:rPr>
              <a:t>Сила </a:t>
            </a:r>
            <a:r>
              <a:rPr lang="ru-RU" sz="3600" b="1" dirty="0" err="1" smtClean="0">
                <a:solidFill>
                  <a:srgbClr val="000099"/>
                </a:solidFill>
              </a:rPr>
              <a:t>команди</a:t>
            </a:r>
            <a:r>
              <a:rPr lang="ru-RU" sz="3600" b="1" dirty="0" smtClean="0">
                <a:solidFill>
                  <a:srgbClr val="000099"/>
                </a:solidFill>
              </a:rPr>
              <a:t> – </a:t>
            </a:r>
            <a:r>
              <a:rPr lang="ru-RU" sz="3600" b="1" dirty="0" err="1" smtClean="0">
                <a:solidFill>
                  <a:srgbClr val="000099"/>
                </a:solidFill>
              </a:rPr>
              <a:t>кожен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її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учасник</a:t>
            </a:r>
            <a:r>
              <a:rPr lang="ru-RU" sz="3600" b="1" dirty="0" smtClean="0">
                <a:solidFill>
                  <a:srgbClr val="000099"/>
                </a:solidFill>
              </a:rPr>
              <a:t>.</a:t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 Сила кожного </a:t>
            </a:r>
            <a:r>
              <a:rPr lang="ru-RU" sz="3600" b="1" dirty="0" err="1" smtClean="0">
                <a:solidFill>
                  <a:srgbClr val="000099"/>
                </a:solidFill>
              </a:rPr>
              <a:t>учасника</a:t>
            </a:r>
            <a:r>
              <a:rPr lang="ru-RU" sz="3600" b="1" dirty="0" smtClean="0">
                <a:solidFill>
                  <a:srgbClr val="000099"/>
                </a:solidFill>
              </a:rPr>
              <a:t> – команда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                                                         </a:t>
            </a:r>
            <a:r>
              <a:rPr lang="ru-RU" sz="2700" dirty="0" smtClean="0"/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>/</a:t>
            </a:r>
            <a:br>
              <a:rPr lang="ru-RU" dirty="0" smtClean="0"/>
            </a:b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098" name="Picture 2" descr="C:\Users\user\Desktop\Новая папка (36)\зображення_viber_2025-04-08_10-07-05-5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500726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team-building-activiti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928802"/>
            <a:ext cx="6358014" cy="414807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0099"/>
                </a:solidFill>
              </a:rPr>
              <a:t>Якщо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ви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хочете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підняти</a:t>
            </a:r>
            <a:r>
              <a:rPr lang="ru-RU" b="1" dirty="0" smtClean="0">
                <a:solidFill>
                  <a:srgbClr val="000099"/>
                </a:solidFill>
              </a:rPr>
              <a:t> себе, </a:t>
            </a:r>
            <a:r>
              <a:rPr lang="ru-RU" b="1" dirty="0" err="1" smtClean="0">
                <a:solidFill>
                  <a:srgbClr val="000099"/>
                </a:solidFill>
              </a:rPr>
              <a:t>підійміть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когось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</a:rPr>
              <a:t>ще</a:t>
            </a:r>
            <a:r>
              <a:rPr lang="ru-RU" b="1" dirty="0" smtClean="0">
                <a:solidFill>
                  <a:srgbClr val="000099"/>
                </a:solidFill>
              </a:rPr>
              <a:t>!</a:t>
            </a:r>
            <a:br>
              <a:rPr lang="ru-RU" b="1" dirty="0" smtClean="0">
                <a:solidFill>
                  <a:srgbClr val="000099"/>
                </a:solidFill>
              </a:rPr>
            </a:br>
            <a:r>
              <a:rPr lang="ru-RU" b="1" dirty="0" smtClean="0">
                <a:solidFill>
                  <a:srgbClr val="000099"/>
                </a:solidFill>
              </a:rPr>
              <a:t>                                               </a:t>
            </a:r>
            <a:r>
              <a:rPr lang="ru-RU" sz="3100" dirty="0" err="1" smtClean="0"/>
              <a:t>Букер</a:t>
            </a:r>
            <a:r>
              <a:rPr lang="ru-RU" sz="3100" dirty="0" smtClean="0"/>
              <a:t> Вашингтон</a:t>
            </a:r>
            <a:endParaRPr lang="ru-RU" sz="3100" b="1" dirty="0">
              <a:solidFill>
                <a:srgbClr val="000099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00166" y="2000240"/>
            <a:ext cx="8229600" cy="452596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К</a:t>
            </a:r>
            <a:r>
              <a:rPr lang="uk-UA" b="1" dirty="0" smtClean="0"/>
              <a:t> –  </a:t>
            </a:r>
            <a:r>
              <a:rPr lang="uk-UA" b="1" dirty="0" err="1" smtClean="0">
                <a:solidFill>
                  <a:srgbClr val="FFFF00"/>
                </a:solidFill>
              </a:rPr>
              <a:t>керовано</a:t>
            </a:r>
            <a:r>
              <a:rPr lang="uk-UA" b="1" dirty="0" smtClean="0">
                <a:solidFill>
                  <a:srgbClr val="FFFF00"/>
                </a:solidFill>
              </a:rPr>
              <a:t>!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О</a:t>
            </a:r>
            <a:r>
              <a:rPr lang="uk-UA" b="1" dirty="0" smtClean="0"/>
              <a:t> – </a:t>
            </a:r>
            <a:r>
              <a:rPr lang="uk-UA" b="1" dirty="0" smtClean="0">
                <a:solidFill>
                  <a:srgbClr val="FFFF00"/>
                </a:solidFill>
              </a:rPr>
              <a:t>орієнтовано!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М</a:t>
            </a:r>
            <a:r>
              <a:rPr lang="uk-UA" b="1" dirty="0" smtClean="0"/>
              <a:t> – </a:t>
            </a:r>
            <a:r>
              <a:rPr lang="uk-UA" b="1" dirty="0" err="1" smtClean="0">
                <a:solidFill>
                  <a:srgbClr val="FFFF00"/>
                </a:solidFill>
              </a:rPr>
              <a:t>молодіжно</a:t>
            </a:r>
            <a:r>
              <a:rPr lang="uk-UA" b="1" dirty="0" smtClean="0">
                <a:solidFill>
                  <a:srgbClr val="FFFF00"/>
                </a:solidFill>
              </a:rPr>
              <a:t>!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А</a:t>
            </a:r>
            <a:r>
              <a:rPr lang="uk-UA" b="1" dirty="0" smtClean="0"/>
              <a:t> – </a:t>
            </a:r>
            <a:r>
              <a:rPr lang="uk-UA" b="1" dirty="0" smtClean="0">
                <a:solidFill>
                  <a:srgbClr val="FFFF00"/>
                </a:solidFill>
              </a:rPr>
              <a:t>автоматично!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Н</a:t>
            </a:r>
            <a:r>
              <a:rPr lang="uk-UA" b="1" dirty="0" smtClean="0"/>
              <a:t> – </a:t>
            </a:r>
            <a:r>
              <a:rPr lang="uk-UA" b="1" dirty="0" smtClean="0">
                <a:solidFill>
                  <a:srgbClr val="FFFF00"/>
                </a:solidFill>
              </a:rPr>
              <a:t>надійно!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Д</a:t>
            </a:r>
            <a:r>
              <a:rPr lang="uk-UA" b="1" dirty="0" smtClean="0"/>
              <a:t> – </a:t>
            </a:r>
            <a:r>
              <a:rPr lang="uk-UA" b="1" dirty="0" smtClean="0">
                <a:solidFill>
                  <a:srgbClr val="FFFF00"/>
                </a:solidFill>
              </a:rPr>
              <a:t>дружньо!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А</a:t>
            </a:r>
            <a:r>
              <a:rPr lang="uk-UA" b="1" dirty="0" smtClean="0"/>
              <a:t> – </a:t>
            </a:r>
            <a:r>
              <a:rPr lang="uk-UA" b="1" dirty="0" smtClean="0">
                <a:solidFill>
                  <a:srgbClr val="FFFF00"/>
                </a:solidFill>
              </a:rPr>
              <a:t>активно!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24288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8000" b="1" dirty="0" smtClean="0">
                <a:solidFill>
                  <a:srgbClr val="000099"/>
                </a:solidFill>
              </a:rPr>
              <a:t>Бог </a:t>
            </a:r>
            <a:r>
              <a:rPr lang="ru-RU" sz="8000" b="1" dirty="0" err="1" smtClean="0">
                <a:solidFill>
                  <a:srgbClr val="000099"/>
                </a:solidFill>
              </a:rPr>
              <a:t>посилає</a:t>
            </a:r>
            <a:r>
              <a:rPr lang="ru-RU" sz="8000" b="1" dirty="0" smtClean="0">
                <a:solidFill>
                  <a:srgbClr val="000099"/>
                </a:solidFill>
              </a:rPr>
              <a:t> нам </a:t>
            </a:r>
            <a:r>
              <a:rPr lang="ru-RU" sz="8000" b="1" dirty="0" err="1" smtClean="0">
                <a:solidFill>
                  <a:srgbClr val="000099"/>
                </a:solidFill>
              </a:rPr>
              <a:t>випробування</a:t>
            </a:r>
            <a:r>
              <a:rPr lang="ru-RU" sz="8000" b="1" dirty="0" smtClean="0">
                <a:solidFill>
                  <a:srgbClr val="000099"/>
                </a:solidFill>
              </a:rPr>
              <a:t>,  </a:t>
            </a:r>
            <a:r>
              <a:rPr lang="ru-RU" sz="8000" b="1" dirty="0" err="1" smtClean="0">
                <a:solidFill>
                  <a:srgbClr val="000099"/>
                </a:solidFill>
              </a:rPr>
              <a:t>щоб</a:t>
            </a:r>
            <a:r>
              <a:rPr lang="ru-RU" sz="8000" b="1" dirty="0" smtClean="0">
                <a:solidFill>
                  <a:srgbClr val="000099"/>
                </a:solidFill>
              </a:rPr>
              <a:t> ми, </a:t>
            </a:r>
            <a:r>
              <a:rPr lang="ru-RU" sz="8000" b="1" dirty="0" err="1" smtClean="0">
                <a:solidFill>
                  <a:srgbClr val="000099"/>
                </a:solidFill>
              </a:rPr>
              <a:t>долали</a:t>
            </a:r>
            <a:r>
              <a:rPr lang="ru-RU" sz="8000" b="1" dirty="0" smtClean="0">
                <a:solidFill>
                  <a:srgbClr val="000099"/>
                </a:solidFill>
              </a:rPr>
              <a:t> </a:t>
            </a:r>
            <a:r>
              <a:rPr lang="ru-RU" sz="8000" b="1" dirty="0" err="1" smtClean="0">
                <a:solidFill>
                  <a:srgbClr val="000099"/>
                </a:solidFill>
              </a:rPr>
              <a:t>їх</a:t>
            </a:r>
            <a:r>
              <a:rPr lang="ru-RU" sz="8000" b="1" dirty="0" smtClean="0">
                <a:solidFill>
                  <a:srgbClr val="000099"/>
                </a:solidFill>
              </a:rPr>
              <a:t>, </a:t>
            </a:r>
            <a:r>
              <a:rPr lang="ru-RU" sz="8000" b="1" dirty="0" err="1" smtClean="0">
                <a:solidFill>
                  <a:srgbClr val="000099"/>
                </a:solidFill>
              </a:rPr>
              <a:t>зміцнювалися</a:t>
            </a:r>
            <a:r>
              <a:rPr lang="ru-RU" sz="8000" b="1" dirty="0" smtClean="0">
                <a:solidFill>
                  <a:srgbClr val="000099"/>
                </a:solidFill>
              </a:rPr>
              <a:t>, а не впадали у </a:t>
            </a:r>
            <a:r>
              <a:rPr lang="ru-RU" sz="8000" b="1" dirty="0" err="1" smtClean="0">
                <a:solidFill>
                  <a:srgbClr val="000099"/>
                </a:solidFill>
              </a:rPr>
              <a:t>відчай</a:t>
            </a:r>
            <a:r>
              <a:rPr lang="ru-RU" sz="8000" b="1" dirty="0" smtClean="0">
                <a:solidFill>
                  <a:srgbClr val="000099"/>
                </a:solidFill>
              </a:rPr>
              <a:t>.</a:t>
            </a:r>
          </a:p>
          <a:p>
            <a:pPr algn="ctr">
              <a:buNone/>
            </a:pPr>
            <a:r>
              <a:rPr lang="ru-RU" sz="8000" b="1" dirty="0" err="1" smtClean="0">
                <a:solidFill>
                  <a:srgbClr val="000099"/>
                </a:solidFill>
              </a:rPr>
              <a:t>Мати</a:t>
            </a:r>
            <a:r>
              <a:rPr lang="ru-RU" sz="8000" b="1" dirty="0" smtClean="0">
                <a:solidFill>
                  <a:srgbClr val="000099"/>
                </a:solidFill>
              </a:rPr>
              <a:t> Тереза</a:t>
            </a:r>
            <a:endParaRPr lang="ru-RU" sz="8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dirty="0" smtClean="0"/>
              <a:t>      </a:t>
            </a:r>
            <a:r>
              <a:rPr lang="uk-UA" sz="8000" b="1" dirty="0" smtClean="0">
                <a:solidFill>
                  <a:srgbClr val="000099"/>
                </a:solidFill>
              </a:rPr>
              <a:t>ДЯКУЮ ЗА УВАГУ!</a:t>
            </a:r>
            <a:endParaRPr lang="ru-RU" sz="8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Мій кабінет – моя фортеця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ser\Desktop\Новая папка (29)\зображення_viber_2025-03-18_13-56-07-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3286148" cy="2464611"/>
          </a:xfrm>
          <a:prstGeom prst="rect">
            <a:avLst/>
          </a:prstGeom>
          <a:noFill/>
        </p:spPr>
      </p:pic>
      <p:pic>
        <p:nvPicPr>
          <p:cNvPr id="3076" name="Picture 4" descr="C:\Users\user\Desktop\Новая папка (29)\зображення_viber_2025-03-18_13-56-13-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857628"/>
            <a:ext cx="3071802" cy="2303852"/>
          </a:xfrm>
          <a:prstGeom prst="rect">
            <a:avLst/>
          </a:prstGeom>
          <a:noFill/>
        </p:spPr>
      </p:pic>
      <p:pic>
        <p:nvPicPr>
          <p:cNvPr id="2" name="Picture 2" descr="C:\Users\user\Desktop\Новая папка (36)\зображення_viber_2025-04-08_10-06-02-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214554"/>
            <a:ext cx="3405157" cy="2553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95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Прямоугольник 4"/>
          <p:cNvSpPr/>
          <p:nvPr/>
        </p:nvSpPr>
        <p:spPr>
          <a:xfrm>
            <a:off x="287279" y="209862"/>
            <a:ext cx="8568485" cy="706432"/>
          </a:xfrm>
          <a:prstGeom prst="rect">
            <a:avLst/>
          </a:prstGeom>
          <a:solidFill>
            <a:srgbClr val="0070C0"/>
          </a:solidFill>
          <a:ln w="0">
            <a:noFill/>
          </a:ln>
          <a:effectLst>
            <a:outerShdw blurRad="50760" dist="38160" algn="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uk-UA" sz="4000" b="1" i="1" strike="noStrike" spc="-1" dirty="0">
                <a:solidFill>
                  <a:srgbClr val="F8FD17"/>
                </a:solidFill>
                <a:latin typeface="Bookman Old Style"/>
                <a:ea typeface="DejaVu Sans"/>
              </a:rPr>
              <a:t>Підвищення кваліфікації</a:t>
            </a:r>
            <a:endParaRPr lang="uk-UA" sz="4000" b="0" strike="noStrike" spc="-1" dirty="0">
              <a:latin typeface="Arial"/>
            </a:endParaRPr>
          </a:p>
        </p:txBody>
      </p:sp>
      <p:pic>
        <p:nvPicPr>
          <p:cNvPr id="3" name="Picture 2" descr="C:\Users\user\Desktop\Новая папка (27)\зображення_viber_2025-03-19_11-47-36-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85720" y="1000108"/>
            <a:ext cx="8598922" cy="46434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Зростання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педагогічного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досвіду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pPr algn="ctr">
              <a:buNone/>
            </a:pPr>
            <a:r>
              <a:rPr lang="ru-RU" u="sng" dirty="0" smtClean="0"/>
              <a:t>Участь:</a:t>
            </a:r>
          </a:p>
          <a:p>
            <a:pPr algn="ctr">
              <a:buNone/>
            </a:pPr>
            <a:r>
              <a:rPr lang="ru-RU" sz="2800" dirty="0" smtClean="0"/>
              <a:t>- </a:t>
            </a:r>
            <a:r>
              <a:rPr lang="ru-RU" sz="2800" dirty="0" err="1" smtClean="0"/>
              <a:t>Добрі</a:t>
            </a:r>
            <a:r>
              <a:rPr lang="ru-RU" sz="2800" dirty="0" smtClean="0"/>
              <a:t> практики </a:t>
            </a:r>
          </a:p>
          <a:p>
            <a:pPr algn="ctr">
              <a:buNone/>
            </a:pPr>
            <a:r>
              <a:rPr lang="ru-RU" sz="2800" dirty="0" smtClean="0"/>
              <a:t>- </a:t>
            </a:r>
            <a:r>
              <a:rPr lang="ru-RU" sz="2800" dirty="0" err="1" smtClean="0"/>
              <a:t>Предметні</a:t>
            </a:r>
            <a:r>
              <a:rPr lang="ru-RU" sz="2800" dirty="0" smtClean="0"/>
              <a:t> </a:t>
            </a:r>
            <a:r>
              <a:rPr lang="ru-RU" sz="2800" dirty="0" err="1" smtClean="0"/>
              <a:t>олімпіади</a:t>
            </a:r>
            <a:endParaRPr lang="ru-RU" sz="2800" dirty="0" smtClean="0"/>
          </a:p>
          <a:p>
            <a:pPr algn="ctr">
              <a:buNone/>
            </a:pPr>
            <a:r>
              <a:rPr lang="ru-RU" sz="2800" dirty="0" smtClean="0"/>
              <a:t>- </a:t>
            </a:r>
            <a:r>
              <a:rPr lang="ru-RU" sz="2800" dirty="0" err="1" smtClean="0"/>
              <a:t>Всеукраїнський</a:t>
            </a:r>
            <a:r>
              <a:rPr lang="ru-RU" sz="2800" dirty="0" smtClean="0"/>
              <a:t> конкурс "</a:t>
            </a:r>
            <a:r>
              <a:rPr lang="ru-RU" sz="2800" dirty="0" err="1" smtClean="0"/>
              <a:t>Геліантус</a:t>
            </a:r>
            <a:r>
              <a:rPr lang="ru-RU" sz="2800" dirty="0" smtClean="0"/>
              <a:t>"</a:t>
            </a:r>
          </a:p>
          <a:p>
            <a:pPr algn="ctr">
              <a:buNone/>
            </a:pPr>
            <a:r>
              <a:rPr lang="ru-RU" sz="2800" dirty="0" smtClean="0"/>
              <a:t>- МАН</a:t>
            </a:r>
          </a:p>
          <a:p>
            <a:pPr algn="ctr">
              <a:buNone/>
            </a:pPr>
            <a:r>
              <a:rPr lang="ru-RU" sz="2800" dirty="0" smtClean="0"/>
              <a:t>- </a:t>
            </a:r>
            <a:r>
              <a:rPr lang="ru-RU" sz="2800" dirty="0" err="1" smtClean="0"/>
              <a:t>Педагогічна</a:t>
            </a:r>
            <a:r>
              <a:rPr lang="ru-RU" sz="2800" dirty="0" smtClean="0"/>
              <a:t> </a:t>
            </a:r>
            <a:r>
              <a:rPr lang="ru-RU" sz="2800" dirty="0" err="1" smtClean="0"/>
              <a:t>Житомирщина</a:t>
            </a:r>
            <a:endParaRPr lang="ru-RU" sz="2800" dirty="0" smtClean="0"/>
          </a:p>
          <a:p>
            <a:pPr algn="ctr">
              <a:buFontTx/>
              <a:buChar char="-"/>
            </a:pPr>
            <a:r>
              <a:rPr lang="ru-RU" sz="2800" dirty="0" err="1" smtClean="0"/>
              <a:t>Всеосвіта</a:t>
            </a:r>
            <a:endParaRPr lang="ru-RU" sz="2800" dirty="0" smtClean="0"/>
          </a:p>
          <a:p>
            <a:pPr algn="ctr">
              <a:buFontTx/>
              <a:buChar char="-"/>
            </a:pPr>
            <a:r>
              <a:rPr lang="ru-RU" sz="2800" dirty="0" err="1" smtClean="0"/>
              <a:t>Тренінги</a:t>
            </a:r>
            <a:endParaRPr lang="ru-RU" sz="2800" dirty="0" smtClean="0"/>
          </a:p>
          <a:p>
            <a:pPr algn="ctr">
              <a:buFontTx/>
              <a:buChar char="-"/>
            </a:pPr>
            <a:r>
              <a:rPr lang="ru-RU" sz="2800" dirty="0" err="1" smtClean="0"/>
              <a:t>Вебінари</a:t>
            </a:r>
            <a:endParaRPr lang="ru-RU" sz="2800" dirty="0" smtClean="0"/>
          </a:p>
          <a:p>
            <a:pPr algn="ctr">
              <a:buFontTx/>
              <a:buChar char="-"/>
            </a:pPr>
            <a:r>
              <a:rPr lang="uk-UA" sz="2800" dirty="0" smtClean="0"/>
              <a:t>Курси </a:t>
            </a:r>
            <a:r>
              <a:rPr lang="uk-UA" sz="2800" smtClean="0"/>
              <a:t>підвищення кваліфікації.</a:t>
            </a:r>
            <a:endParaRPr lang="ru-RU" sz="2800" dirty="0" smtClean="0"/>
          </a:p>
          <a:p>
            <a:pPr algn="ctr">
              <a:buFontTx/>
              <a:buChar char="-"/>
            </a:pPr>
            <a:endParaRPr lang="ru-RU" sz="8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Тема над якою працюю: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4000" dirty="0" smtClean="0"/>
          </a:p>
          <a:p>
            <a:pPr algn="ctr">
              <a:buNone/>
            </a:pPr>
            <a:r>
              <a:rPr lang="en-US" sz="5400" dirty="0" smtClean="0"/>
              <a:t>   </a:t>
            </a:r>
            <a:r>
              <a:rPr lang="en-US" sz="5400" b="1" dirty="0" smtClean="0"/>
              <a:t>“</a:t>
            </a:r>
            <a:r>
              <a:rPr lang="uk-UA" sz="5400" b="1" dirty="0" err="1" smtClean="0"/>
              <a:t>Тімбілдинг</a:t>
            </a:r>
            <a:r>
              <a:rPr lang="uk-UA" sz="5400" b="1" dirty="0" smtClean="0"/>
              <a:t>  - ресурс згуртованого </a:t>
            </a:r>
            <a:r>
              <a:rPr lang="uk-UA" sz="5400" b="1" dirty="0" err="1" smtClean="0"/>
              <a:t>колективу”</a:t>
            </a:r>
            <a:endParaRPr lang="uk-UA" sz="5400" b="1" dirty="0" smtClean="0"/>
          </a:p>
          <a:p>
            <a:pPr algn="ctr">
              <a:buNone/>
            </a:pPr>
            <a:endParaRPr lang="uk-UA" sz="5400" b="1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958</Words>
  <Application>Microsoft Office PowerPoint</Application>
  <PresentationFormat>Экран (4:3)</PresentationFormat>
  <Paragraphs>141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Кривульська Валентина  Валентинівна</vt:lpstr>
      <vt:lpstr>Слайд 3</vt:lpstr>
      <vt:lpstr>Слайд 4</vt:lpstr>
      <vt:lpstr>Слайд 5</vt:lpstr>
      <vt:lpstr>   </vt:lpstr>
      <vt:lpstr>Слайд 7</vt:lpstr>
      <vt:lpstr>Слайд 8</vt:lpstr>
      <vt:lpstr>Тема над якою працюю:</vt:lpstr>
      <vt:lpstr>Team building – це …</vt:lpstr>
      <vt:lpstr>КОМАНДА = ЕФЕКТИВНІСТЬ</vt:lpstr>
      <vt:lpstr>Моя молода та успішна команда</vt:lpstr>
      <vt:lpstr>Що таке командний менеджмент? </vt:lpstr>
      <vt:lpstr>Що робить колектив командою? </vt:lpstr>
      <vt:lpstr>Функції тімбілдингу:</vt:lpstr>
      <vt:lpstr>    Завдання тімбілдингу </vt:lpstr>
      <vt:lpstr>Слайд 17</vt:lpstr>
      <vt:lpstr>Слайд 18</vt:lpstr>
      <vt:lpstr>Слайд 19</vt:lpstr>
      <vt:lpstr>ПЕДАГОГІЧНІ РАДИ</vt:lpstr>
      <vt:lpstr>МЕТОДИЧНІ ОбʼЄДНАННЯ</vt:lpstr>
      <vt:lpstr>КАВА З ДИРЕКТОРОМ</vt:lpstr>
      <vt:lpstr>АТЕСТАЦІЯ ПЕДАГОГІЧНИХ ПРАЦІВНИКІВ</vt:lpstr>
      <vt:lpstr>НАЙБІЛЬШИЙ НАШ ПРОЄКТ “УКРИТТЯ”</vt:lpstr>
      <vt:lpstr>ВОЛОНТЕРСЬКА ДІЯЛЬНІСТЬ</vt:lpstr>
      <vt:lpstr>Відвідування уроків</vt:lpstr>
      <vt:lpstr>Відвідування уроків</vt:lpstr>
      <vt:lpstr>ПЕДАГОГІЧНА КОНФЕРЕНЦІЯ</vt:lpstr>
      <vt:lpstr>ДЕНЬ ВЧИТЕЛЯ</vt:lpstr>
      <vt:lpstr>ГІМН УКРАЇНИ ТА ХВИЛИНА МОВЧАННЯ</vt:lpstr>
      <vt:lpstr>Слайд 31</vt:lpstr>
      <vt:lpstr>ДЕНЬ ВИШИВАНКИ</vt:lpstr>
      <vt:lpstr>УКРАЇНСЬКА ХУСТКА</vt:lpstr>
      <vt:lpstr>Творчий тімбілдинг</vt:lpstr>
      <vt:lpstr>Тренінги</vt:lpstr>
      <vt:lpstr>ТОЛОКА УЧАСНИКІВ ОСВІТНЬОГО ПРОЦЕСУ</vt:lpstr>
      <vt:lpstr>НАШІ ВИПУСКНИКИ</vt:lpstr>
      <vt:lpstr>РАДІОДИКТАНТ</vt:lpstr>
      <vt:lpstr>Співпраця з ІРЦ</vt:lpstr>
      <vt:lpstr>Спортивні досягнення</vt:lpstr>
      <vt:lpstr>Спортивні досягнення</vt:lpstr>
      <vt:lpstr>НАШІ НАГОРОДИ</vt:lpstr>
      <vt:lpstr>НАШІ НАГОРОДИ</vt:lpstr>
      <vt:lpstr>НАШЕ ШКІЛЬНЕ ЖИТТЯ</vt:lpstr>
      <vt:lpstr>Слайд 45</vt:lpstr>
      <vt:lpstr>Слайд 46</vt:lpstr>
      <vt:lpstr>Слайд 47</vt:lpstr>
      <vt:lpstr>Слайд 48</vt:lpstr>
      <vt:lpstr>Результативність тімбілдингу</vt:lpstr>
      <vt:lpstr>   Сила команди – кожен її учасник.  Сила кожного учасника – команда                                                                        / </vt:lpstr>
      <vt:lpstr>Якщо ви хочете підняти себе, підійміть когось ще!                                                Букер Вашингтон</vt:lpstr>
      <vt:lpstr>Слайд 52</vt:lpstr>
      <vt:lpstr>Слайд 53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168</cp:revision>
  <dcterms:created xsi:type="dcterms:W3CDTF">2020-12-09T22:46:56Z</dcterms:created>
  <dcterms:modified xsi:type="dcterms:W3CDTF">2025-04-08T10:05:32Z</dcterms:modified>
</cp:coreProperties>
</file>