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docProps/custom.xml" ContentType="application/vnd.openxmlformats-officedocument.custom-properties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colors4.xml" ContentType="application/vnd.openxmlformats-officedocument.drawingml.diagramColor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diagrams/layout4.xml" ContentType="application/vnd.openxmlformats-officedocument.drawingml.diagram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3.xml" ContentType="application/vnd.openxmlformats-officedocument.drawingml.diagramData+xml"/>
  <Override PartName="/ppt/diagrams/drawing6.xml" ContentType="application/vnd.ms-office.drawingml.diagramDrawing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00" r:id="rId1"/>
    <p:sldMasterId id="2147483726" r:id="rId2"/>
  </p:sldMasterIdLst>
  <p:notesMasterIdLst>
    <p:notesMasterId r:id="rId41"/>
  </p:notesMasterIdLst>
  <p:sldIdLst>
    <p:sldId id="256" r:id="rId3"/>
    <p:sldId id="326" r:id="rId4"/>
    <p:sldId id="297" r:id="rId5"/>
    <p:sldId id="296" r:id="rId6"/>
    <p:sldId id="301" r:id="rId7"/>
    <p:sldId id="258" r:id="rId8"/>
    <p:sldId id="259" r:id="rId9"/>
    <p:sldId id="260" r:id="rId10"/>
    <p:sldId id="261" r:id="rId11"/>
    <p:sldId id="307" r:id="rId12"/>
    <p:sldId id="309" r:id="rId13"/>
    <p:sldId id="311" r:id="rId14"/>
    <p:sldId id="262" r:id="rId15"/>
    <p:sldId id="263" r:id="rId16"/>
    <p:sldId id="264" r:id="rId17"/>
    <p:sldId id="265" r:id="rId18"/>
    <p:sldId id="266" r:id="rId19"/>
    <p:sldId id="267" r:id="rId20"/>
    <p:sldId id="269" r:id="rId21"/>
    <p:sldId id="299" r:id="rId22"/>
    <p:sldId id="271" r:id="rId23"/>
    <p:sldId id="272" r:id="rId24"/>
    <p:sldId id="273" r:id="rId25"/>
    <p:sldId id="277" r:id="rId26"/>
    <p:sldId id="328" r:id="rId27"/>
    <p:sldId id="283" r:id="rId28"/>
    <p:sldId id="284" r:id="rId29"/>
    <p:sldId id="303" r:id="rId30"/>
    <p:sldId id="329" r:id="rId31"/>
    <p:sldId id="316" r:id="rId32"/>
    <p:sldId id="324" r:id="rId33"/>
    <p:sldId id="327" r:id="rId34"/>
    <p:sldId id="317" r:id="rId35"/>
    <p:sldId id="287" r:id="rId36"/>
    <p:sldId id="312" r:id="rId37"/>
    <p:sldId id="291" r:id="rId38"/>
    <p:sldId id="302" r:id="rId39"/>
    <p:sldId id="295" r:id="rId40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napToGrid="0">
      <p:cViewPr>
        <p:scale>
          <a:sx n="71" d="100"/>
          <a:sy n="71" d="100"/>
        </p:scale>
        <p:origin x="-1272" y="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1C06648-F139-4BB4-AF69-842A006DB392}" type="doc">
      <dgm:prSet loTypeId="urn:microsoft.com/office/officeart/2005/8/layout/vProcess5" loCatId="process" qsTypeId="urn:microsoft.com/office/officeart/2005/8/quickstyle/simple4" qsCatId="simple" csTypeId="urn:microsoft.com/office/officeart/2005/8/colors/colorful1#1" csCatId="colorful" phldr="1"/>
      <dgm:spPr/>
      <dgm:t>
        <a:bodyPr/>
        <a:lstStyle/>
        <a:p>
          <a:endParaRPr lang="ru-RU"/>
        </a:p>
      </dgm:t>
    </dgm:pt>
    <dgm:pt modelId="{B0029B3B-1B4B-4CA3-8AAC-EFCF0644B884}">
      <dgm:prSet custT="1"/>
      <dgm:spPr/>
      <dgm:t>
        <a:bodyPr/>
        <a:lstStyle/>
        <a:p>
          <a:pPr algn="ctr" rtl="0"/>
          <a:r>
            <a:rPr lang="uk-UA" sz="2000" b="1" i="0" dirty="0">
              <a:solidFill>
                <a:schemeClr val="tx1"/>
              </a:solidFill>
              <a:effectLst/>
              <a:latin typeface="Bookman Old Style" panose="02050604050505020204" pitchFamily="18" charset="0"/>
            </a:rPr>
            <a:t>Щоб вчити дітей – постійно вчися </a:t>
          </a:r>
          <a:r>
            <a:rPr lang="uk-UA" sz="2000" b="1" i="0" dirty="0" smtClean="0">
              <a:solidFill>
                <a:schemeClr val="tx1"/>
              </a:solidFill>
              <a:effectLst/>
              <a:latin typeface="Bookman Old Style" panose="02050604050505020204" pitchFamily="18" charset="0"/>
            </a:rPr>
            <a:t>самій</a:t>
          </a:r>
          <a:endParaRPr lang="ru-RU" sz="2000" b="1" i="0" dirty="0">
            <a:solidFill>
              <a:schemeClr val="tx1"/>
            </a:solidFill>
            <a:effectLst/>
            <a:latin typeface="Bookman Old Style" panose="02050604050505020204" pitchFamily="18" charset="0"/>
          </a:endParaRPr>
        </a:p>
      </dgm:t>
    </dgm:pt>
    <dgm:pt modelId="{33DD5232-4C5E-4DD6-BF93-4C2B1EEF3A4F}" type="parTrans" cxnId="{3B095566-5B37-44A6-91BD-300E0E30452B}">
      <dgm:prSet/>
      <dgm:spPr/>
      <dgm:t>
        <a:bodyPr/>
        <a:lstStyle/>
        <a:p>
          <a:pPr algn="ctr"/>
          <a:endParaRPr lang="ru-RU" sz="2000" b="1" i="0">
            <a:solidFill>
              <a:schemeClr val="tx1"/>
            </a:solidFill>
            <a:effectLst/>
            <a:latin typeface="Bookman Old Style" panose="02050604050505020204" pitchFamily="18" charset="0"/>
          </a:endParaRPr>
        </a:p>
      </dgm:t>
    </dgm:pt>
    <dgm:pt modelId="{4929989F-FF62-47DD-80E9-FE860B833B4B}" type="sibTrans" cxnId="{3B095566-5B37-44A6-91BD-300E0E30452B}">
      <dgm:prSet custT="1"/>
      <dgm:spPr/>
      <dgm:t>
        <a:bodyPr/>
        <a:lstStyle/>
        <a:p>
          <a:pPr algn="ctr"/>
          <a:endParaRPr lang="ru-RU" sz="2800" b="1" i="0">
            <a:solidFill>
              <a:schemeClr val="tx1"/>
            </a:solidFill>
            <a:effectLst/>
            <a:latin typeface="Bookman Old Style" panose="02050604050505020204" pitchFamily="18" charset="0"/>
          </a:endParaRPr>
        </a:p>
      </dgm:t>
    </dgm:pt>
    <dgm:pt modelId="{43388585-37F3-4978-9655-5F10EA9FD051}">
      <dgm:prSet custT="1"/>
      <dgm:spPr/>
      <dgm:t>
        <a:bodyPr/>
        <a:lstStyle/>
        <a:p>
          <a:pPr algn="ctr" rtl="0"/>
          <a:r>
            <a:rPr lang="uk-UA" sz="2000" b="1" i="0">
              <a:solidFill>
                <a:schemeClr val="tx1"/>
              </a:solidFill>
              <a:effectLst/>
              <a:latin typeface="Bookman Old Style" panose="02050604050505020204" pitchFamily="18" charset="0"/>
            </a:rPr>
            <a:t>Цінність знань - у їхньому практичному застосуванні</a:t>
          </a:r>
          <a:endParaRPr lang="ru-RU" sz="2000" b="1" i="0">
            <a:solidFill>
              <a:schemeClr val="tx1"/>
            </a:solidFill>
            <a:effectLst/>
            <a:latin typeface="Bookman Old Style" panose="02050604050505020204" pitchFamily="18" charset="0"/>
          </a:endParaRPr>
        </a:p>
      </dgm:t>
    </dgm:pt>
    <dgm:pt modelId="{D45AF6FD-A691-4557-BFA3-36808C704160}" type="parTrans" cxnId="{2F35ED9E-C507-414D-B3AB-037AD4ACAC3A}">
      <dgm:prSet/>
      <dgm:spPr/>
      <dgm:t>
        <a:bodyPr/>
        <a:lstStyle/>
        <a:p>
          <a:pPr algn="ctr"/>
          <a:endParaRPr lang="ru-RU" sz="2000" b="1" i="0">
            <a:solidFill>
              <a:schemeClr val="tx1"/>
            </a:solidFill>
            <a:effectLst/>
            <a:latin typeface="Bookman Old Style" panose="02050604050505020204" pitchFamily="18" charset="0"/>
          </a:endParaRPr>
        </a:p>
      </dgm:t>
    </dgm:pt>
    <dgm:pt modelId="{F8BBE56C-3D96-43C5-AF6E-CE12E89BF53B}" type="sibTrans" cxnId="{2F35ED9E-C507-414D-B3AB-037AD4ACAC3A}">
      <dgm:prSet custT="1"/>
      <dgm:spPr/>
      <dgm:t>
        <a:bodyPr/>
        <a:lstStyle/>
        <a:p>
          <a:pPr algn="ctr"/>
          <a:endParaRPr lang="ru-RU" sz="2800" b="1" i="0">
            <a:solidFill>
              <a:schemeClr val="tx1"/>
            </a:solidFill>
            <a:effectLst/>
            <a:latin typeface="Bookman Old Style" panose="02050604050505020204" pitchFamily="18" charset="0"/>
          </a:endParaRPr>
        </a:p>
      </dgm:t>
    </dgm:pt>
    <dgm:pt modelId="{31C8BAB9-CE76-40C7-B196-E5CE63E33BC2}">
      <dgm:prSet custT="1"/>
      <dgm:spPr/>
      <dgm:t>
        <a:bodyPr/>
        <a:lstStyle/>
        <a:p>
          <a:pPr algn="ctr" rtl="0"/>
          <a:r>
            <a:rPr lang="uk-UA" sz="2000" b="1" i="0">
              <a:solidFill>
                <a:schemeClr val="tx1"/>
              </a:solidFill>
              <a:effectLst/>
              <a:latin typeface="Bookman Old Style" panose="02050604050505020204" pitchFamily="18" charset="0"/>
            </a:rPr>
            <a:t>В кожній дитині є щось хороше – знайди його</a:t>
          </a:r>
          <a:endParaRPr lang="ru-RU" sz="2000" b="1" i="0">
            <a:solidFill>
              <a:schemeClr val="tx1"/>
            </a:solidFill>
            <a:effectLst/>
            <a:latin typeface="Bookman Old Style" panose="02050604050505020204" pitchFamily="18" charset="0"/>
          </a:endParaRPr>
        </a:p>
      </dgm:t>
    </dgm:pt>
    <dgm:pt modelId="{EFB89551-8822-4C58-A38B-3F6CC4B0D607}" type="parTrans" cxnId="{37223A11-7BB2-41D0-A75B-D6A1067E4C43}">
      <dgm:prSet/>
      <dgm:spPr/>
      <dgm:t>
        <a:bodyPr/>
        <a:lstStyle/>
        <a:p>
          <a:pPr algn="ctr"/>
          <a:endParaRPr lang="ru-RU" sz="2000" b="1" i="0">
            <a:solidFill>
              <a:schemeClr val="tx1"/>
            </a:solidFill>
            <a:effectLst/>
            <a:latin typeface="Bookman Old Style" panose="02050604050505020204" pitchFamily="18" charset="0"/>
          </a:endParaRPr>
        </a:p>
      </dgm:t>
    </dgm:pt>
    <dgm:pt modelId="{5C8D4924-1961-4A64-AAD9-7B4E231C2FBB}" type="sibTrans" cxnId="{37223A11-7BB2-41D0-A75B-D6A1067E4C43}">
      <dgm:prSet custT="1"/>
      <dgm:spPr/>
      <dgm:t>
        <a:bodyPr/>
        <a:lstStyle/>
        <a:p>
          <a:pPr algn="ctr"/>
          <a:endParaRPr lang="ru-RU" sz="2800" b="1" i="0">
            <a:solidFill>
              <a:schemeClr val="tx1"/>
            </a:solidFill>
            <a:effectLst/>
            <a:latin typeface="Bookman Old Style" panose="02050604050505020204" pitchFamily="18" charset="0"/>
          </a:endParaRPr>
        </a:p>
      </dgm:t>
    </dgm:pt>
    <dgm:pt modelId="{B1B339FE-60A4-4725-B37D-C776C6D2F319}">
      <dgm:prSet custT="1"/>
      <dgm:spPr/>
      <dgm:t>
        <a:bodyPr/>
        <a:lstStyle/>
        <a:p>
          <a:pPr algn="ctr" rtl="0"/>
          <a:r>
            <a:rPr lang="uk-UA" sz="2000" b="1" i="0">
              <a:solidFill>
                <a:schemeClr val="tx1"/>
              </a:solidFill>
              <a:effectLst/>
              <a:latin typeface="Bookman Old Style" panose="02050604050505020204" pitchFamily="18" charset="0"/>
            </a:rPr>
            <a:t>Дитина повинна реально оцінювати себе – це запорука успіху</a:t>
          </a:r>
          <a:endParaRPr lang="ru-RU" sz="2000" b="1" i="0">
            <a:solidFill>
              <a:schemeClr val="tx1"/>
            </a:solidFill>
            <a:effectLst/>
            <a:latin typeface="Bookman Old Style" panose="02050604050505020204" pitchFamily="18" charset="0"/>
          </a:endParaRPr>
        </a:p>
      </dgm:t>
    </dgm:pt>
    <dgm:pt modelId="{A00CA987-B24B-4F32-B617-ED3E007E17D9}" type="parTrans" cxnId="{68EFF9C0-6935-4C73-B8AC-D6D8E77798E8}">
      <dgm:prSet/>
      <dgm:spPr/>
      <dgm:t>
        <a:bodyPr/>
        <a:lstStyle/>
        <a:p>
          <a:pPr algn="ctr"/>
          <a:endParaRPr lang="ru-RU" sz="2000" b="1" i="0">
            <a:solidFill>
              <a:schemeClr val="tx1"/>
            </a:solidFill>
            <a:effectLst/>
            <a:latin typeface="Bookman Old Style" panose="02050604050505020204" pitchFamily="18" charset="0"/>
          </a:endParaRPr>
        </a:p>
      </dgm:t>
    </dgm:pt>
    <dgm:pt modelId="{98717826-4A3E-4D60-9C57-1EC37E103D86}" type="sibTrans" cxnId="{68EFF9C0-6935-4C73-B8AC-D6D8E77798E8}">
      <dgm:prSet custT="1"/>
      <dgm:spPr/>
      <dgm:t>
        <a:bodyPr/>
        <a:lstStyle/>
        <a:p>
          <a:pPr algn="ctr"/>
          <a:endParaRPr lang="ru-RU" sz="2800" b="1" i="0">
            <a:solidFill>
              <a:schemeClr val="tx1"/>
            </a:solidFill>
            <a:effectLst/>
            <a:latin typeface="Bookman Old Style" panose="02050604050505020204" pitchFamily="18" charset="0"/>
          </a:endParaRPr>
        </a:p>
      </dgm:t>
    </dgm:pt>
    <dgm:pt modelId="{FBA2E8E0-3A13-4225-87A2-3BF73266172D}">
      <dgm:prSet custT="1"/>
      <dgm:spPr/>
      <dgm:t>
        <a:bodyPr/>
        <a:lstStyle/>
        <a:p>
          <a:pPr algn="ctr" rtl="0"/>
          <a:r>
            <a:rPr lang="uk-UA" sz="2000" b="1" i="0" dirty="0">
              <a:solidFill>
                <a:schemeClr val="tx1"/>
              </a:solidFill>
              <a:effectLst/>
              <a:latin typeface="Bookman Old Style" panose="02050604050505020204" pitchFamily="18" charset="0"/>
            </a:rPr>
            <a:t>Добрий гумор – помічник вчителя</a:t>
          </a:r>
          <a:endParaRPr lang="ru-RU" sz="2000" b="1" i="0" dirty="0">
            <a:solidFill>
              <a:schemeClr val="tx1"/>
            </a:solidFill>
            <a:effectLst/>
            <a:latin typeface="Bookman Old Style" panose="02050604050505020204" pitchFamily="18" charset="0"/>
          </a:endParaRPr>
        </a:p>
      </dgm:t>
    </dgm:pt>
    <dgm:pt modelId="{452DD4F1-AD83-4C3C-A1C5-A86138AF45E4}" type="parTrans" cxnId="{2980CBDA-6306-4AF2-9FC1-59FA6524DEAB}">
      <dgm:prSet/>
      <dgm:spPr/>
      <dgm:t>
        <a:bodyPr/>
        <a:lstStyle/>
        <a:p>
          <a:pPr algn="ctr"/>
          <a:endParaRPr lang="ru-RU" sz="2000" b="1" i="0">
            <a:solidFill>
              <a:schemeClr val="tx1"/>
            </a:solidFill>
            <a:effectLst/>
            <a:latin typeface="Bookman Old Style" panose="02050604050505020204" pitchFamily="18" charset="0"/>
          </a:endParaRPr>
        </a:p>
      </dgm:t>
    </dgm:pt>
    <dgm:pt modelId="{3B4F13E8-DFAB-442D-8D48-A924AF692FEF}" type="sibTrans" cxnId="{2980CBDA-6306-4AF2-9FC1-59FA6524DEAB}">
      <dgm:prSet/>
      <dgm:spPr/>
      <dgm:t>
        <a:bodyPr/>
        <a:lstStyle/>
        <a:p>
          <a:pPr algn="ctr"/>
          <a:endParaRPr lang="ru-RU" sz="2000" b="1" i="0">
            <a:solidFill>
              <a:schemeClr val="tx1"/>
            </a:solidFill>
            <a:effectLst/>
            <a:latin typeface="Bookman Old Style" panose="02050604050505020204" pitchFamily="18" charset="0"/>
          </a:endParaRPr>
        </a:p>
      </dgm:t>
    </dgm:pt>
    <dgm:pt modelId="{995FF8C9-9BBD-40F5-B8FF-5DBB49874C45}" type="pres">
      <dgm:prSet presAssocID="{41C06648-F139-4BB4-AF69-842A006DB392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DDAD13A-5F10-4811-997C-191F7FDCE6FE}" type="pres">
      <dgm:prSet presAssocID="{41C06648-F139-4BB4-AF69-842A006DB392}" presName="dummyMaxCanvas" presStyleCnt="0">
        <dgm:presLayoutVars/>
      </dgm:prSet>
      <dgm:spPr/>
    </dgm:pt>
    <dgm:pt modelId="{F9B3AFAB-F4D2-4F22-AF87-EFB2BB5E5096}" type="pres">
      <dgm:prSet presAssocID="{41C06648-F139-4BB4-AF69-842A006DB392}" presName="FiveNodes_1" presStyleLbl="node1" presStyleIdx="0" presStyleCnt="5" custLinFactNeighborX="-74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BF61839-3409-49DC-ADDD-1F0F049D88F4}" type="pres">
      <dgm:prSet presAssocID="{41C06648-F139-4BB4-AF69-842A006DB392}" presName="FiveNodes_2" presStyleLbl="node1" presStyleIdx="1" presStyleCnt="5" custLinFactNeighborX="280" custLinFactNeighborY="14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CDD6AA-016B-4558-B74D-FF05583A7CB9}" type="pres">
      <dgm:prSet presAssocID="{41C06648-F139-4BB4-AF69-842A006DB392}" presName="FiveNodes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194BE8-5157-483B-95F6-258A20A924DC}" type="pres">
      <dgm:prSet presAssocID="{41C06648-F139-4BB4-AF69-842A006DB392}" presName="FiveNodes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D788596-C81D-464D-A7B5-879B645E411B}" type="pres">
      <dgm:prSet presAssocID="{41C06648-F139-4BB4-AF69-842A006DB392}" presName="FiveNodes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8E24CD9-05AD-4903-BF63-52250412EDF0}" type="pres">
      <dgm:prSet presAssocID="{41C06648-F139-4BB4-AF69-842A006DB392}" presName="FiveConn_1-2" presStyleLbl="f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B8C2760-5D3E-4173-AA94-5204A4772AF2}" type="pres">
      <dgm:prSet presAssocID="{41C06648-F139-4BB4-AF69-842A006DB392}" presName="FiveConn_2-3" presStyleLbl="f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8C5BD72-A23E-4AC5-8E7A-2111A5D22BE0}" type="pres">
      <dgm:prSet presAssocID="{41C06648-F139-4BB4-AF69-842A006DB392}" presName="FiveConn_3-4" presStyleLbl="f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50425AD-6E9B-4E6E-BB7D-59271DF57B5D}" type="pres">
      <dgm:prSet presAssocID="{41C06648-F139-4BB4-AF69-842A006DB392}" presName="FiveConn_4-5" presStyleLbl="f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139F7A1-CD0D-4A70-89C0-D46A51C3720A}" type="pres">
      <dgm:prSet presAssocID="{41C06648-F139-4BB4-AF69-842A006DB392}" presName="FiveNodes_1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97010C-E77F-400D-8B95-B30B254FAFC0}" type="pres">
      <dgm:prSet presAssocID="{41C06648-F139-4BB4-AF69-842A006DB392}" presName="FiveNodes_2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DD42487-ADE1-4747-82A8-1C99D433D0B7}" type="pres">
      <dgm:prSet presAssocID="{41C06648-F139-4BB4-AF69-842A006DB392}" presName="FiveNodes_3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5F0F5A-71C1-4BF2-B904-ACE9C256792D}" type="pres">
      <dgm:prSet presAssocID="{41C06648-F139-4BB4-AF69-842A006DB392}" presName="FiveNodes_4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99DAEA0-8E14-4AA1-A876-8FC21AA1D91E}" type="pres">
      <dgm:prSet presAssocID="{41C06648-F139-4BB4-AF69-842A006DB392}" presName="FiveNodes_5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980CBDA-6306-4AF2-9FC1-59FA6524DEAB}" srcId="{41C06648-F139-4BB4-AF69-842A006DB392}" destId="{FBA2E8E0-3A13-4225-87A2-3BF73266172D}" srcOrd="4" destOrd="0" parTransId="{452DD4F1-AD83-4C3C-A1C5-A86138AF45E4}" sibTransId="{3B4F13E8-DFAB-442D-8D48-A924AF692FEF}"/>
    <dgm:cxn modelId="{9D2B185A-803F-4A6C-AA60-6E5A4C098C4E}" type="presOf" srcId="{B1B339FE-60A4-4725-B37D-C776C6D2F319}" destId="{2D5F0F5A-71C1-4BF2-B904-ACE9C256792D}" srcOrd="1" destOrd="0" presId="urn:microsoft.com/office/officeart/2005/8/layout/vProcess5"/>
    <dgm:cxn modelId="{7CA4B4C9-1EC1-46F7-B962-18573F0B76BB}" type="presOf" srcId="{B1B339FE-60A4-4725-B37D-C776C6D2F319}" destId="{83194BE8-5157-483B-95F6-258A20A924DC}" srcOrd="0" destOrd="0" presId="urn:microsoft.com/office/officeart/2005/8/layout/vProcess5"/>
    <dgm:cxn modelId="{3B095566-5B37-44A6-91BD-300E0E30452B}" srcId="{41C06648-F139-4BB4-AF69-842A006DB392}" destId="{B0029B3B-1B4B-4CA3-8AAC-EFCF0644B884}" srcOrd="0" destOrd="0" parTransId="{33DD5232-4C5E-4DD6-BF93-4C2B1EEF3A4F}" sibTransId="{4929989F-FF62-47DD-80E9-FE860B833B4B}"/>
    <dgm:cxn modelId="{D54344D2-B166-4751-AC81-B471C1555695}" type="presOf" srcId="{B0029B3B-1B4B-4CA3-8AAC-EFCF0644B884}" destId="{8139F7A1-CD0D-4A70-89C0-D46A51C3720A}" srcOrd="1" destOrd="0" presId="urn:microsoft.com/office/officeart/2005/8/layout/vProcess5"/>
    <dgm:cxn modelId="{2F35ED9E-C507-414D-B3AB-037AD4ACAC3A}" srcId="{41C06648-F139-4BB4-AF69-842A006DB392}" destId="{43388585-37F3-4978-9655-5F10EA9FD051}" srcOrd="1" destOrd="0" parTransId="{D45AF6FD-A691-4557-BFA3-36808C704160}" sibTransId="{F8BBE56C-3D96-43C5-AF6E-CE12E89BF53B}"/>
    <dgm:cxn modelId="{6B7F21C2-F4E1-4584-826F-E047A46FE5AA}" type="presOf" srcId="{FBA2E8E0-3A13-4225-87A2-3BF73266172D}" destId="{6D788596-C81D-464D-A7B5-879B645E411B}" srcOrd="0" destOrd="0" presId="urn:microsoft.com/office/officeart/2005/8/layout/vProcess5"/>
    <dgm:cxn modelId="{EAF753B0-AEE4-419C-B020-38A0F4972A08}" type="presOf" srcId="{41C06648-F139-4BB4-AF69-842A006DB392}" destId="{995FF8C9-9BBD-40F5-B8FF-5DBB49874C45}" srcOrd="0" destOrd="0" presId="urn:microsoft.com/office/officeart/2005/8/layout/vProcess5"/>
    <dgm:cxn modelId="{D9F5A696-306E-4A48-BB24-DF2DC953606F}" type="presOf" srcId="{98717826-4A3E-4D60-9C57-1EC37E103D86}" destId="{F50425AD-6E9B-4E6E-BB7D-59271DF57B5D}" srcOrd="0" destOrd="0" presId="urn:microsoft.com/office/officeart/2005/8/layout/vProcess5"/>
    <dgm:cxn modelId="{E0613FA7-7128-42E8-92AB-FAC5E5742A4B}" type="presOf" srcId="{B0029B3B-1B4B-4CA3-8AAC-EFCF0644B884}" destId="{F9B3AFAB-F4D2-4F22-AF87-EFB2BB5E5096}" srcOrd="0" destOrd="0" presId="urn:microsoft.com/office/officeart/2005/8/layout/vProcess5"/>
    <dgm:cxn modelId="{F8134D19-CA77-4C10-8A9B-1D4951155336}" type="presOf" srcId="{F8BBE56C-3D96-43C5-AF6E-CE12E89BF53B}" destId="{EB8C2760-5D3E-4173-AA94-5204A4772AF2}" srcOrd="0" destOrd="0" presId="urn:microsoft.com/office/officeart/2005/8/layout/vProcess5"/>
    <dgm:cxn modelId="{8F4A2F75-189F-4DDD-BE30-E9440C18F1C4}" type="presOf" srcId="{31C8BAB9-CE76-40C7-B196-E5CE63E33BC2}" destId="{20CDD6AA-016B-4558-B74D-FF05583A7CB9}" srcOrd="0" destOrd="0" presId="urn:microsoft.com/office/officeart/2005/8/layout/vProcess5"/>
    <dgm:cxn modelId="{34046484-A01A-49D6-BA33-EE71486CA6A9}" type="presOf" srcId="{FBA2E8E0-3A13-4225-87A2-3BF73266172D}" destId="{F99DAEA0-8E14-4AA1-A876-8FC21AA1D91E}" srcOrd="1" destOrd="0" presId="urn:microsoft.com/office/officeart/2005/8/layout/vProcess5"/>
    <dgm:cxn modelId="{175065CD-4ED3-4449-B98C-E9EDA1972A0E}" type="presOf" srcId="{43388585-37F3-4978-9655-5F10EA9FD051}" destId="{6BF61839-3409-49DC-ADDD-1F0F049D88F4}" srcOrd="0" destOrd="0" presId="urn:microsoft.com/office/officeart/2005/8/layout/vProcess5"/>
    <dgm:cxn modelId="{64DB3999-76E2-4B4D-B8C3-CFAC61532D3D}" type="presOf" srcId="{43388585-37F3-4978-9655-5F10EA9FD051}" destId="{A897010C-E77F-400D-8B95-B30B254FAFC0}" srcOrd="1" destOrd="0" presId="urn:microsoft.com/office/officeart/2005/8/layout/vProcess5"/>
    <dgm:cxn modelId="{03B6E5CC-DCD9-46C4-BF75-93B5DC95A8F2}" type="presOf" srcId="{5C8D4924-1961-4A64-AAD9-7B4E231C2FBB}" destId="{C8C5BD72-A23E-4AC5-8E7A-2111A5D22BE0}" srcOrd="0" destOrd="0" presId="urn:microsoft.com/office/officeart/2005/8/layout/vProcess5"/>
    <dgm:cxn modelId="{CE7C1C34-DA62-47D2-A1D1-35818DFA5763}" type="presOf" srcId="{31C8BAB9-CE76-40C7-B196-E5CE63E33BC2}" destId="{7DD42487-ADE1-4747-82A8-1C99D433D0B7}" srcOrd="1" destOrd="0" presId="urn:microsoft.com/office/officeart/2005/8/layout/vProcess5"/>
    <dgm:cxn modelId="{68EFF9C0-6935-4C73-B8AC-D6D8E77798E8}" srcId="{41C06648-F139-4BB4-AF69-842A006DB392}" destId="{B1B339FE-60A4-4725-B37D-C776C6D2F319}" srcOrd="3" destOrd="0" parTransId="{A00CA987-B24B-4F32-B617-ED3E007E17D9}" sibTransId="{98717826-4A3E-4D60-9C57-1EC37E103D86}"/>
    <dgm:cxn modelId="{77839CCB-D20A-4577-BD62-1D4028070764}" type="presOf" srcId="{4929989F-FF62-47DD-80E9-FE860B833B4B}" destId="{58E24CD9-05AD-4903-BF63-52250412EDF0}" srcOrd="0" destOrd="0" presId="urn:microsoft.com/office/officeart/2005/8/layout/vProcess5"/>
    <dgm:cxn modelId="{37223A11-7BB2-41D0-A75B-D6A1067E4C43}" srcId="{41C06648-F139-4BB4-AF69-842A006DB392}" destId="{31C8BAB9-CE76-40C7-B196-E5CE63E33BC2}" srcOrd="2" destOrd="0" parTransId="{EFB89551-8822-4C58-A38B-3F6CC4B0D607}" sibTransId="{5C8D4924-1961-4A64-AAD9-7B4E231C2FBB}"/>
    <dgm:cxn modelId="{E0E0B224-36D2-4528-9579-89853A91B1D9}" type="presParOf" srcId="{995FF8C9-9BBD-40F5-B8FF-5DBB49874C45}" destId="{BDDAD13A-5F10-4811-997C-191F7FDCE6FE}" srcOrd="0" destOrd="0" presId="urn:microsoft.com/office/officeart/2005/8/layout/vProcess5"/>
    <dgm:cxn modelId="{9FE1436C-FD13-494B-9654-1092112025B4}" type="presParOf" srcId="{995FF8C9-9BBD-40F5-B8FF-5DBB49874C45}" destId="{F9B3AFAB-F4D2-4F22-AF87-EFB2BB5E5096}" srcOrd="1" destOrd="0" presId="urn:microsoft.com/office/officeart/2005/8/layout/vProcess5"/>
    <dgm:cxn modelId="{E0F6CB0A-4A86-4FB0-AB03-78BE51E61BEC}" type="presParOf" srcId="{995FF8C9-9BBD-40F5-B8FF-5DBB49874C45}" destId="{6BF61839-3409-49DC-ADDD-1F0F049D88F4}" srcOrd="2" destOrd="0" presId="urn:microsoft.com/office/officeart/2005/8/layout/vProcess5"/>
    <dgm:cxn modelId="{62D310FB-C0E0-4F2B-9D43-FDBCD0BBD97E}" type="presParOf" srcId="{995FF8C9-9BBD-40F5-B8FF-5DBB49874C45}" destId="{20CDD6AA-016B-4558-B74D-FF05583A7CB9}" srcOrd="3" destOrd="0" presId="urn:microsoft.com/office/officeart/2005/8/layout/vProcess5"/>
    <dgm:cxn modelId="{812F557C-4827-47E7-AB09-279C39D022FE}" type="presParOf" srcId="{995FF8C9-9BBD-40F5-B8FF-5DBB49874C45}" destId="{83194BE8-5157-483B-95F6-258A20A924DC}" srcOrd="4" destOrd="0" presId="urn:microsoft.com/office/officeart/2005/8/layout/vProcess5"/>
    <dgm:cxn modelId="{09891ADD-96D1-4C92-9ADB-222B1A0291C5}" type="presParOf" srcId="{995FF8C9-9BBD-40F5-B8FF-5DBB49874C45}" destId="{6D788596-C81D-464D-A7B5-879B645E411B}" srcOrd="5" destOrd="0" presId="urn:microsoft.com/office/officeart/2005/8/layout/vProcess5"/>
    <dgm:cxn modelId="{0131B96B-D1AD-4989-A114-BDE8688A9FED}" type="presParOf" srcId="{995FF8C9-9BBD-40F5-B8FF-5DBB49874C45}" destId="{58E24CD9-05AD-4903-BF63-52250412EDF0}" srcOrd="6" destOrd="0" presId="urn:microsoft.com/office/officeart/2005/8/layout/vProcess5"/>
    <dgm:cxn modelId="{3CF69A4B-C715-4339-9D9E-14864DEFFD8C}" type="presParOf" srcId="{995FF8C9-9BBD-40F5-B8FF-5DBB49874C45}" destId="{EB8C2760-5D3E-4173-AA94-5204A4772AF2}" srcOrd="7" destOrd="0" presId="urn:microsoft.com/office/officeart/2005/8/layout/vProcess5"/>
    <dgm:cxn modelId="{32DEC051-9AEA-4370-9A91-3289C4600DCD}" type="presParOf" srcId="{995FF8C9-9BBD-40F5-B8FF-5DBB49874C45}" destId="{C8C5BD72-A23E-4AC5-8E7A-2111A5D22BE0}" srcOrd="8" destOrd="0" presId="urn:microsoft.com/office/officeart/2005/8/layout/vProcess5"/>
    <dgm:cxn modelId="{91EDA208-F78A-41BA-B074-5DB377EE6B36}" type="presParOf" srcId="{995FF8C9-9BBD-40F5-B8FF-5DBB49874C45}" destId="{F50425AD-6E9B-4E6E-BB7D-59271DF57B5D}" srcOrd="9" destOrd="0" presId="urn:microsoft.com/office/officeart/2005/8/layout/vProcess5"/>
    <dgm:cxn modelId="{73A2FEC6-A013-4C2A-BF59-36420927E862}" type="presParOf" srcId="{995FF8C9-9BBD-40F5-B8FF-5DBB49874C45}" destId="{8139F7A1-CD0D-4A70-89C0-D46A51C3720A}" srcOrd="10" destOrd="0" presId="urn:microsoft.com/office/officeart/2005/8/layout/vProcess5"/>
    <dgm:cxn modelId="{02406224-89FA-4366-A6DA-9AF2C92812F0}" type="presParOf" srcId="{995FF8C9-9BBD-40F5-B8FF-5DBB49874C45}" destId="{A897010C-E77F-400D-8B95-B30B254FAFC0}" srcOrd="11" destOrd="0" presId="urn:microsoft.com/office/officeart/2005/8/layout/vProcess5"/>
    <dgm:cxn modelId="{A0FB7A6D-4023-4B1D-A5BA-E7B13166F47D}" type="presParOf" srcId="{995FF8C9-9BBD-40F5-B8FF-5DBB49874C45}" destId="{7DD42487-ADE1-4747-82A8-1C99D433D0B7}" srcOrd="12" destOrd="0" presId="urn:microsoft.com/office/officeart/2005/8/layout/vProcess5"/>
    <dgm:cxn modelId="{ADB13F54-926A-432F-A086-2FE05BED5F6E}" type="presParOf" srcId="{995FF8C9-9BBD-40F5-B8FF-5DBB49874C45}" destId="{2D5F0F5A-71C1-4BF2-B904-ACE9C256792D}" srcOrd="13" destOrd="0" presId="urn:microsoft.com/office/officeart/2005/8/layout/vProcess5"/>
    <dgm:cxn modelId="{00829272-A35D-4E3D-BDDB-B94F575B99D5}" type="presParOf" srcId="{995FF8C9-9BBD-40F5-B8FF-5DBB49874C45}" destId="{F99DAEA0-8E14-4AA1-A876-8FC21AA1D91E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020F82F-61C1-4325-B2B8-5EFB79D9195D}" type="doc">
      <dgm:prSet loTypeId="urn:microsoft.com/office/officeart/2005/8/layout/hierarchy1" loCatId="hierarchy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ru-RU"/>
        </a:p>
      </dgm:t>
    </dgm:pt>
    <dgm:pt modelId="{4A021C3A-0080-4E5A-9C89-04E6F3BC667B}">
      <dgm:prSet/>
      <dgm:spPr/>
      <dgm:t>
        <a:bodyPr/>
        <a:lstStyle/>
        <a:p>
          <a:pPr rtl="0"/>
          <a:r>
            <a:rPr lang="uk-UA"/>
            <a:t>Інтерактивні технології</a:t>
          </a:r>
          <a:endParaRPr lang="ru-RU"/>
        </a:p>
      </dgm:t>
    </dgm:pt>
    <dgm:pt modelId="{55456FE5-8478-48DF-8966-46DFBD763EA7}" type="parTrans" cxnId="{A7B7B3ED-2227-4D8B-803D-C18A85F75AB6}">
      <dgm:prSet/>
      <dgm:spPr/>
      <dgm:t>
        <a:bodyPr/>
        <a:lstStyle/>
        <a:p>
          <a:endParaRPr lang="ru-RU"/>
        </a:p>
      </dgm:t>
    </dgm:pt>
    <dgm:pt modelId="{2B7FC2DB-197E-4966-ABDC-02FB2628ACFA}" type="sibTrans" cxnId="{A7B7B3ED-2227-4D8B-803D-C18A85F75AB6}">
      <dgm:prSet/>
      <dgm:spPr/>
      <dgm:t>
        <a:bodyPr/>
        <a:lstStyle/>
        <a:p>
          <a:endParaRPr lang="ru-RU"/>
        </a:p>
      </dgm:t>
    </dgm:pt>
    <dgm:pt modelId="{2D5D303E-F94F-422B-9747-6A947F1A6DEE}">
      <dgm:prSet/>
      <dgm:spPr/>
      <dgm:t>
        <a:bodyPr/>
        <a:lstStyle/>
        <a:p>
          <a:pPr rtl="0"/>
          <a:r>
            <a:rPr lang="uk-UA"/>
            <a:t>Технологія проектного навчання</a:t>
          </a:r>
          <a:endParaRPr lang="ru-RU"/>
        </a:p>
      </dgm:t>
    </dgm:pt>
    <dgm:pt modelId="{0D42B7A5-0273-4E56-A096-FCFD3DF8BD5F}" type="parTrans" cxnId="{E748D825-E076-4D23-8458-295EDB17387C}">
      <dgm:prSet/>
      <dgm:spPr/>
      <dgm:t>
        <a:bodyPr/>
        <a:lstStyle/>
        <a:p>
          <a:endParaRPr lang="ru-RU"/>
        </a:p>
      </dgm:t>
    </dgm:pt>
    <dgm:pt modelId="{FBEC2AAB-6A3B-49D0-A52C-D008580C8A3A}" type="sibTrans" cxnId="{E748D825-E076-4D23-8458-295EDB17387C}">
      <dgm:prSet/>
      <dgm:spPr/>
      <dgm:t>
        <a:bodyPr/>
        <a:lstStyle/>
        <a:p>
          <a:endParaRPr lang="ru-RU"/>
        </a:p>
      </dgm:t>
    </dgm:pt>
    <dgm:pt modelId="{7530CA22-9A15-441A-AF70-736A2138EC19}">
      <dgm:prSet/>
      <dgm:spPr/>
      <dgm:t>
        <a:bodyPr/>
        <a:lstStyle/>
        <a:p>
          <a:pPr rtl="0"/>
          <a:r>
            <a:rPr lang="uk-UA" dirty="0"/>
            <a:t>Інформаційно-</a:t>
          </a:r>
          <a:r>
            <a:rPr lang="uk-UA" dirty="0" err="1"/>
            <a:t>комп</a:t>
          </a:r>
          <a:r>
            <a:rPr lang="en-US" dirty="0"/>
            <a:t>’</a:t>
          </a:r>
          <a:r>
            <a:rPr lang="uk-UA" dirty="0"/>
            <a:t>ютерні технології</a:t>
          </a:r>
          <a:endParaRPr lang="ru-RU" dirty="0"/>
        </a:p>
      </dgm:t>
    </dgm:pt>
    <dgm:pt modelId="{B51EC40E-8AE1-4E9E-A36B-D6D794D6EE26}" type="parTrans" cxnId="{F6B7E2C1-95DE-47A5-A5E7-462EB496C04F}">
      <dgm:prSet/>
      <dgm:spPr/>
      <dgm:t>
        <a:bodyPr/>
        <a:lstStyle/>
        <a:p>
          <a:endParaRPr lang="ru-RU"/>
        </a:p>
      </dgm:t>
    </dgm:pt>
    <dgm:pt modelId="{B0A8D494-F110-47AF-9280-AB21E2C07A31}" type="sibTrans" cxnId="{F6B7E2C1-95DE-47A5-A5E7-462EB496C04F}">
      <dgm:prSet/>
      <dgm:spPr/>
      <dgm:t>
        <a:bodyPr/>
        <a:lstStyle/>
        <a:p>
          <a:endParaRPr lang="ru-RU"/>
        </a:p>
      </dgm:t>
    </dgm:pt>
    <dgm:pt modelId="{401378F0-21CD-4343-ABA9-77D2A2FAEF67}">
      <dgm:prSet/>
      <dgm:spPr/>
      <dgm:t>
        <a:bodyPr/>
        <a:lstStyle/>
        <a:p>
          <a:pPr rtl="0"/>
          <a:r>
            <a:rPr lang="uk-UA" dirty="0"/>
            <a:t>Технологія розвитку критичного мислення</a:t>
          </a:r>
          <a:endParaRPr lang="ru-RU" dirty="0"/>
        </a:p>
      </dgm:t>
    </dgm:pt>
    <dgm:pt modelId="{3AF9DC73-690E-4AB5-B02A-DD2C9F03D759}" type="parTrans" cxnId="{715E2F73-E773-45E4-A59B-03C36E49900C}">
      <dgm:prSet/>
      <dgm:spPr/>
      <dgm:t>
        <a:bodyPr/>
        <a:lstStyle/>
        <a:p>
          <a:endParaRPr lang="ru-RU"/>
        </a:p>
      </dgm:t>
    </dgm:pt>
    <dgm:pt modelId="{FBF3761A-0E1D-409F-AA2E-67D81297F161}" type="sibTrans" cxnId="{715E2F73-E773-45E4-A59B-03C36E49900C}">
      <dgm:prSet/>
      <dgm:spPr/>
      <dgm:t>
        <a:bodyPr/>
        <a:lstStyle/>
        <a:p>
          <a:endParaRPr lang="ru-RU"/>
        </a:p>
      </dgm:t>
    </dgm:pt>
    <dgm:pt modelId="{459289BD-9672-4DEC-B6BD-46B55DAE601A}">
      <dgm:prSet/>
      <dgm:spPr/>
      <dgm:t>
        <a:bodyPr/>
        <a:lstStyle/>
        <a:p>
          <a:pPr rtl="0"/>
          <a:r>
            <a:rPr lang="uk-UA" dirty="0"/>
            <a:t>Ігрові технології навчання</a:t>
          </a:r>
          <a:endParaRPr lang="ru-RU" dirty="0"/>
        </a:p>
      </dgm:t>
    </dgm:pt>
    <dgm:pt modelId="{588D51F1-F03F-490F-895D-F63A419C6FF1}" type="parTrans" cxnId="{4D5744FC-6AC0-4675-B125-A32FFB5C7E19}">
      <dgm:prSet/>
      <dgm:spPr/>
      <dgm:t>
        <a:bodyPr/>
        <a:lstStyle/>
        <a:p>
          <a:endParaRPr lang="ru-RU"/>
        </a:p>
      </dgm:t>
    </dgm:pt>
    <dgm:pt modelId="{855B1D9E-6BD4-42C0-80A7-0FBCF8DC52D0}" type="sibTrans" cxnId="{4D5744FC-6AC0-4675-B125-A32FFB5C7E19}">
      <dgm:prSet/>
      <dgm:spPr/>
      <dgm:t>
        <a:bodyPr/>
        <a:lstStyle/>
        <a:p>
          <a:endParaRPr lang="ru-RU"/>
        </a:p>
      </dgm:t>
    </dgm:pt>
    <dgm:pt modelId="{7A742B30-7DF9-41C7-B6EC-4BB0C1F88E38}" type="pres">
      <dgm:prSet presAssocID="{D020F82F-61C1-4325-B2B8-5EFB79D9195D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5D35D0AF-6C36-4449-BB96-18071295B0AB}" type="pres">
      <dgm:prSet presAssocID="{4A021C3A-0080-4E5A-9C89-04E6F3BC667B}" presName="hierRoot1" presStyleCnt="0"/>
      <dgm:spPr/>
    </dgm:pt>
    <dgm:pt modelId="{A87CB155-EB53-469B-AB75-36EBD25DD364}" type="pres">
      <dgm:prSet presAssocID="{4A021C3A-0080-4E5A-9C89-04E6F3BC667B}" presName="composite" presStyleCnt="0"/>
      <dgm:spPr/>
    </dgm:pt>
    <dgm:pt modelId="{3204B111-BC0D-4D46-8D03-FF3F7554F993}" type="pres">
      <dgm:prSet presAssocID="{4A021C3A-0080-4E5A-9C89-04E6F3BC667B}" presName="background" presStyleLbl="node0" presStyleIdx="0" presStyleCnt="5"/>
      <dgm:spPr/>
    </dgm:pt>
    <dgm:pt modelId="{769B4DD7-6FD7-4A36-979C-9DBAE0756D0A}" type="pres">
      <dgm:prSet presAssocID="{4A021C3A-0080-4E5A-9C89-04E6F3BC667B}" presName="text" presStyleLbl="fgAcc0" presStyleIdx="0" presStyleCnt="5" custLinFactY="97438" custLinFactNeighborX="79501" custLinFactNeighborY="1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0F3A98B-86F6-4A76-A774-C2335F66865A}" type="pres">
      <dgm:prSet presAssocID="{4A021C3A-0080-4E5A-9C89-04E6F3BC667B}" presName="hierChild2" presStyleCnt="0"/>
      <dgm:spPr/>
    </dgm:pt>
    <dgm:pt modelId="{EF480CD9-B031-41A9-A649-33E41CDA15F2}" type="pres">
      <dgm:prSet presAssocID="{2D5D303E-F94F-422B-9747-6A947F1A6DEE}" presName="hierRoot1" presStyleCnt="0"/>
      <dgm:spPr/>
    </dgm:pt>
    <dgm:pt modelId="{854E88D7-EADA-402E-AF53-E3464704CB2E}" type="pres">
      <dgm:prSet presAssocID="{2D5D303E-F94F-422B-9747-6A947F1A6DEE}" presName="composite" presStyleCnt="0"/>
      <dgm:spPr/>
    </dgm:pt>
    <dgm:pt modelId="{9F0C3546-01C9-4BCA-AAAB-B9C8B75ECA0A}" type="pres">
      <dgm:prSet presAssocID="{2D5D303E-F94F-422B-9747-6A947F1A6DEE}" presName="background" presStyleLbl="node0" presStyleIdx="1" presStyleCnt="5"/>
      <dgm:spPr/>
    </dgm:pt>
    <dgm:pt modelId="{AB1B3FF2-028A-40CB-AFC3-2984E3A4CAD6}" type="pres">
      <dgm:prSet presAssocID="{2D5D303E-F94F-422B-9747-6A947F1A6DEE}" presName="text" presStyleLbl="fgAcc0" presStyleIdx="1" presStyleCnt="5" custLinFactX="100000" custLinFactY="-100000" custLinFactNeighborX="131502" custLinFactNeighborY="-11332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2684B51-5CD9-4E79-AEFB-E4E934E69C1D}" type="pres">
      <dgm:prSet presAssocID="{2D5D303E-F94F-422B-9747-6A947F1A6DEE}" presName="hierChild2" presStyleCnt="0"/>
      <dgm:spPr/>
    </dgm:pt>
    <dgm:pt modelId="{05CF1822-C211-4E4C-B68B-857C9A2AA2F8}" type="pres">
      <dgm:prSet presAssocID="{7530CA22-9A15-441A-AF70-736A2138EC19}" presName="hierRoot1" presStyleCnt="0"/>
      <dgm:spPr/>
    </dgm:pt>
    <dgm:pt modelId="{F521D23B-F118-4E57-88A7-E9E45FF3C9F7}" type="pres">
      <dgm:prSet presAssocID="{7530CA22-9A15-441A-AF70-736A2138EC19}" presName="composite" presStyleCnt="0"/>
      <dgm:spPr/>
    </dgm:pt>
    <dgm:pt modelId="{FBAE9CCC-CE66-4CE2-BF59-CB02E561134D}" type="pres">
      <dgm:prSet presAssocID="{7530CA22-9A15-441A-AF70-736A2138EC19}" presName="background" presStyleLbl="node0" presStyleIdx="2" presStyleCnt="5"/>
      <dgm:spPr/>
    </dgm:pt>
    <dgm:pt modelId="{978E7FB5-29CF-4111-8A53-6A483995B409}" type="pres">
      <dgm:prSet presAssocID="{7530CA22-9A15-441A-AF70-736A2138EC19}" presName="text" presStyleLbl="fgAcc0" presStyleIdx="2" presStyleCnt="5" custScaleY="95888" custLinFactX="1534" custLinFactNeighborX="100000" custLinFactNeighborY="-1933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EF44E13-A3DE-401A-A9CE-1574771C5800}" type="pres">
      <dgm:prSet presAssocID="{7530CA22-9A15-441A-AF70-736A2138EC19}" presName="hierChild2" presStyleCnt="0"/>
      <dgm:spPr/>
    </dgm:pt>
    <dgm:pt modelId="{D23B80F8-FC74-4A1B-A49D-9B1DA7B5BBDA}" type="pres">
      <dgm:prSet presAssocID="{401378F0-21CD-4343-ABA9-77D2A2FAEF67}" presName="hierRoot1" presStyleCnt="0"/>
      <dgm:spPr/>
    </dgm:pt>
    <dgm:pt modelId="{99AE40E9-BF6A-4B39-99A4-8D2738D125A4}" type="pres">
      <dgm:prSet presAssocID="{401378F0-21CD-4343-ABA9-77D2A2FAEF67}" presName="composite" presStyleCnt="0"/>
      <dgm:spPr/>
    </dgm:pt>
    <dgm:pt modelId="{EE1CAE14-F4FC-4EBA-BE59-53CF82C3408A}" type="pres">
      <dgm:prSet presAssocID="{401378F0-21CD-4343-ABA9-77D2A2FAEF67}" presName="background" presStyleLbl="node0" presStyleIdx="3" presStyleCnt="5"/>
      <dgm:spPr/>
    </dgm:pt>
    <dgm:pt modelId="{8B33D899-613F-4A07-B535-43E817AA8671}" type="pres">
      <dgm:prSet presAssocID="{401378F0-21CD-4343-ABA9-77D2A2FAEF67}" presName="text" presStyleLbl="fgAcc0" presStyleIdx="3" presStyleCnt="5" custScaleY="100766" custLinFactY="47917" custLinFactNeighborX="9203" custLinFactNeighborY="1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25E8211-F953-4A1D-A7B0-DF74ED113F84}" type="pres">
      <dgm:prSet presAssocID="{401378F0-21CD-4343-ABA9-77D2A2FAEF67}" presName="hierChild2" presStyleCnt="0"/>
      <dgm:spPr/>
    </dgm:pt>
    <dgm:pt modelId="{9B9650E7-2DD0-4E2F-ADA4-8B3B00883404}" type="pres">
      <dgm:prSet presAssocID="{459289BD-9672-4DEC-B6BD-46B55DAE601A}" presName="hierRoot1" presStyleCnt="0"/>
      <dgm:spPr/>
    </dgm:pt>
    <dgm:pt modelId="{772BD64D-209B-4630-A538-24E690C15A4E}" type="pres">
      <dgm:prSet presAssocID="{459289BD-9672-4DEC-B6BD-46B55DAE601A}" presName="composite" presStyleCnt="0"/>
      <dgm:spPr/>
    </dgm:pt>
    <dgm:pt modelId="{3AF6E39F-FEC3-4D9B-9626-CBE38ECE6771}" type="pres">
      <dgm:prSet presAssocID="{459289BD-9672-4DEC-B6BD-46B55DAE601A}" presName="background" presStyleLbl="node0" presStyleIdx="4" presStyleCnt="5"/>
      <dgm:spPr/>
    </dgm:pt>
    <dgm:pt modelId="{B164E7D9-38DD-4E4E-8574-9051C70D55A8}" type="pres">
      <dgm:prSet presAssocID="{459289BD-9672-4DEC-B6BD-46B55DAE601A}" presName="text" presStyleLbl="fgAcc0" presStyleIdx="4" presStyleCnt="5" custLinFactX="-100000" custLinFactY="98683" custLinFactNeighborX="-164875" custLinFactNeighborY="1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3BE217E-9950-4547-9E82-00DD87B46B48}" type="pres">
      <dgm:prSet presAssocID="{459289BD-9672-4DEC-B6BD-46B55DAE601A}" presName="hierChild2" presStyleCnt="0"/>
      <dgm:spPr/>
    </dgm:pt>
  </dgm:ptLst>
  <dgm:cxnLst>
    <dgm:cxn modelId="{56E64781-62D4-4175-B013-9A1046C23D2F}" type="presOf" srcId="{D020F82F-61C1-4325-B2B8-5EFB79D9195D}" destId="{7A742B30-7DF9-41C7-B6EC-4BB0C1F88E38}" srcOrd="0" destOrd="0" presId="urn:microsoft.com/office/officeart/2005/8/layout/hierarchy1"/>
    <dgm:cxn modelId="{F6B7E2C1-95DE-47A5-A5E7-462EB496C04F}" srcId="{D020F82F-61C1-4325-B2B8-5EFB79D9195D}" destId="{7530CA22-9A15-441A-AF70-736A2138EC19}" srcOrd="2" destOrd="0" parTransId="{B51EC40E-8AE1-4E9E-A36B-D6D794D6EE26}" sibTransId="{B0A8D494-F110-47AF-9280-AB21E2C07A31}"/>
    <dgm:cxn modelId="{37490847-D3F9-4D75-8709-D6F50C49E5DB}" type="presOf" srcId="{459289BD-9672-4DEC-B6BD-46B55DAE601A}" destId="{B164E7D9-38DD-4E4E-8574-9051C70D55A8}" srcOrd="0" destOrd="0" presId="urn:microsoft.com/office/officeart/2005/8/layout/hierarchy1"/>
    <dgm:cxn modelId="{E748D825-E076-4D23-8458-295EDB17387C}" srcId="{D020F82F-61C1-4325-B2B8-5EFB79D9195D}" destId="{2D5D303E-F94F-422B-9747-6A947F1A6DEE}" srcOrd="1" destOrd="0" parTransId="{0D42B7A5-0273-4E56-A096-FCFD3DF8BD5F}" sibTransId="{FBEC2AAB-6A3B-49D0-A52C-D008580C8A3A}"/>
    <dgm:cxn modelId="{B24571A6-A496-4163-A029-5D74CF93DB98}" type="presOf" srcId="{401378F0-21CD-4343-ABA9-77D2A2FAEF67}" destId="{8B33D899-613F-4A07-B535-43E817AA8671}" srcOrd="0" destOrd="0" presId="urn:microsoft.com/office/officeart/2005/8/layout/hierarchy1"/>
    <dgm:cxn modelId="{715E2F73-E773-45E4-A59B-03C36E49900C}" srcId="{D020F82F-61C1-4325-B2B8-5EFB79D9195D}" destId="{401378F0-21CD-4343-ABA9-77D2A2FAEF67}" srcOrd="3" destOrd="0" parTransId="{3AF9DC73-690E-4AB5-B02A-DD2C9F03D759}" sibTransId="{FBF3761A-0E1D-409F-AA2E-67D81297F161}"/>
    <dgm:cxn modelId="{4B048650-2DD0-4090-B53D-2D2386985B03}" type="presOf" srcId="{4A021C3A-0080-4E5A-9C89-04E6F3BC667B}" destId="{769B4DD7-6FD7-4A36-979C-9DBAE0756D0A}" srcOrd="0" destOrd="0" presId="urn:microsoft.com/office/officeart/2005/8/layout/hierarchy1"/>
    <dgm:cxn modelId="{1F6AE5D7-C8B0-4598-B28A-F1118BA5FAA2}" type="presOf" srcId="{7530CA22-9A15-441A-AF70-736A2138EC19}" destId="{978E7FB5-29CF-4111-8A53-6A483995B409}" srcOrd="0" destOrd="0" presId="urn:microsoft.com/office/officeart/2005/8/layout/hierarchy1"/>
    <dgm:cxn modelId="{389175C7-74AB-4C91-B835-2661D117DA1D}" type="presOf" srcId="{2D5D303E-F94F-422B-9747-6A947F1A6DEE}" destId="{AB1B3FF2-028A-40CB-AFC3-2984E3A4CAD6}" srcOrd="0" destOrd="0" presId="urn:microsoft.com/office/officeart/2005/8/layout/hierarchy1"/>
    <dgm:cxn modelId="{A7B7B3ED-2227-4D8B-803D-C18A85F75AB6}" srcId="{D020F82F-61C1-4325-B2B8-5EFB79D9195D}" destId="{4A021C3A-0080-4E5A-9C89-04E6F3BC667B}" srcOrd="0" destOrd="0" parTransId="{55456FE5-8478-48DF-8966-46DFBD763EA7}" sibTransId="{2B7FC2DB-197E-4966-ABDC-02FB2628ACFA}"/>
    <dgm:cxn modelId="{4D5744FC-6AC0-4675-B125-A32FFB5C7E19}" srcId="{D020F82F-61C1-4325-B2B8-5EFB79D9195D}" destId="{459289BD-9672-4DEC-B6BD-46B55DAE601A}" srcOrd="4" destOrd="0" parTransId="{588D51F1-F03F-490F-895D-F63A419C6FF1}" sibTransId="{855B1D9E-6BD4-42C0-80A7-0FBCF8DC52D0}"/>
    <dgm:cxn modelId="{9862E96B-EB26-4687-BF7A-7DA67C581CFC}" type="presParOf" srcId="{7A742B30-7DF9-41C7-B6EC-4BB0C1F88E38}" destId="{5D35D0AF-6C36-4449-BB96-18071295B0AB}" srcOrd="0" destOrd="0" presId="urn:microsoft.com/office/officeart/2005/8/layout/hierarchy1"/>
    <dgm:cxn modelId="{C997D595-97F8-4896-B07C-E757D0E06268}" type="presParOf" srcId="{5D35D0AF-6C36-4449-BB96-18071295B0AB}" destId="{A87CB155-EB53-469B-AB75-36EBD25DD364}" srcOrd="0" destOrd="0" presId="urn:microsoft.com/office/officeart/2005/8/layout/hierarchy1"/>
    <dgm:cxn modelId="{02E1C749-3E53-4D07-91F9-C58B36C1A122}" type="presParOf" srcId="{A87CB155-EB53-469B-AB75-36EBD25DD364}" destId="{3204B111-BC0D-4D46-8D03-FF3F7554F993}" srcOrd="0" destOrd="0" presId="urn:microsoft.com/office/officeart/2005/8/layout/hierarchy1"/>
    <dgm:cxn modelId="{0D0A8E7E-87CD-4EE4-9BCF-B89F5C5ED5D9}" type="presParOf" srcId="{A87CB155-EB53-469B-AB75-36EBD25DD364}" destId="{769B4DD7-6FD7-4A36-979C-9DBAE0756D0A}" srcOrd="1" destOrd="0" presId="urn:microsoft.com/office/officeart/2005/8/layout/hierarchy1"/>
    <dgm:cxn modelId="{27EDFF48-6203-49F8-B222-FCB08DD72686}" type="presParOf" srcId="{5D35D0AF-6C36-4449-BB96-18071295B0AB}" destId="{40F3A98B-86F6-4A76-A774-C2335F66865A}" srcOrd="1" destOrd="0" presId="urn:microsoft.com/office/officeart/2005/8/layout/hierarchy1"/>
    <dgm:cxn modelId="{9ECD3B1B-EC6E-49E9-9FD5-E2F1563BCF89}" type="presParOf" srcId="{7A742B30-7DF9-41C7-B6EC-4BB0C1F88E38}" destId="{EF480CD9-B031-41A9-A649-33E41CDA15F2}" srcOrd="1" destOrd="0" presId="urn:microsoft.com/office/officeart/2005/8/layout/hierarchy1"/>
    <dgm:cxn modelId="{B3C7F3A6-C13B-4475-B9CA-73A6A2A891FC}" type="presParOf" srcId="{EF480CD9-B031-41A9-A649-33E41CDA15F2}" destId="{854E88D7-EADA-402E-AF53-E3464704CB2E}" srcOrd="0" destOrd="0" presId="urn:microsoft.com/office/officeart/2005/8/layout/hierarchy1"/>
    <dgm:cxn modelId="{8C1E04C7-5AF7-43C2-AF9D-F9AA62CD4DDD}" type="presParOf" srcId="{854E88D7-EADA-402E-AF53-E3464704CB2E}" destId="{9F0C3546-01C9-4BCA-AAAB-B9C8B75ECA0A}" srcOrd="0" destOrd="0" presId="urn:microsoft.com/office/officeart/2005/8/layout/hierarchy1"/>
    <dgm:cxn modelId="{4459DDA1-E425-464F-8109-D7D8052F0428}" type="presParOf" srcId="{854E88D7-EADA-402E-AF53-E3464704CB2E}" destId="{AB1B3FF2-028A-40CB-AFC3-2984E3A4CAD6}" srcOrd="1" destOrd="0" presId="urn:microsoft.com/office/officeart/2005/8/layout/hierarchy1"/>
    <dgm:cxn modelId="{14D0CFC5-2EE4-48AC-8A59-ED343BB7A263}" type="presParOf" srcId="{EF480CD9-B031-41A9-A649-33E41CDA15F2}" destId="{92684B51-5CD9-4E79-AEFB-E4E934E69C1D}" srcOrd="1" destOrd="0" presId="urn:microsoft.com/office/officeart/2005/8/layout/hierarchy1"/>
    <dgm:cxn modelId="{AF570702-F08C-4523-ACC4-83BB636ECED0}" type="presParOf" srcId="{7A742B30-7DF9-41C7-B6EC-4BB0C1F88E38}" destId="{05CF1822-C211-4E4C-B68B-857C9A2AA2F8}" srcOrd="2" destOrd="0" presId="urn:microsoft.com/office/officeart/2005/8/layout/hierarchy1"/>
    <dgm:cxn modelId="{536E855D-0D92-43CF-A4D1-E5987B49E843}" type="presParOf" srcId="{05CF1822-C211-4E4C-B68B-857C9A2AA2F8}" destId="{F521D23B-F118-4E57-88A7-E9E45FF3C9F7}" srcOrd="0" destOrd="0" presId="urn:microsoft.com/office/officeart/2005/8/layout/hierarchy1"/>
    <dgm:cxn modelId="{77CACEB7-C734-40CA-8D5C-83E9C202C539}" type="presParOf" srcId="{F521D23B-F118-4E57-88A7-E9E45FF3C9F7}" destId="{FBAE9CCC-CE66-4CE2-BF59-CB02E561134D}" srcOrd="0" destOrd="0" presId="urn:microsoft.com/office/officeart/2005/8/layout/hierarchy1"/>
    <dgm:cxn modelId="{FB768F92-D94C-43FE-A572-589F6A1C2EFB}" type="presParOf" srcId="{F521D23B-F118-4E57-88A7-E9E45FF3C9F7}" destId="{978E7FB5-29CF-4111-8A53-6A483995B409}" srcOrd="1" destOrd="0" presId="urn:microsoft.com/office/officeart/2005/8/layout/hierarchy1"/>
    <dgm:cxn modelId="{E25875E5-313F-4136-8CD2-D2A1EAED9B32}" type="presParOf" srcId="{05CF1822-C211-4E4C-B68B-857C9A2AA2F8}" destId="{2EF44E13-A3DE-401A-A9CE-1574771C5800}" srcOrd="1" destOrd="0" presId="urn:microsoft.com/office/officeart/2005/8/layout/hierarchy1"/>
    <dgm:cxn modelId="{221E42E9-7B1D-4736-856D-5D0B71067598}" type="presParOf" srcId="{7A742B30-7DF9-41C7-B6EC-4BB0C1F88E38}" destId="{D23B80F8-FC74-4A1B-A49D-9B1DA7B5BBDA}" srcOrd="3" destOrd="0" presId="urn:microsoft.com/office/officeart/2005/8/layout/hierarchy1"/>
    <dgm:cxn modelId="{4EAC340F-C340-4682-8BD4-579D230FC82D}" type="presParOf" srcId="{D23B80F8-FC74-4A1B-A49D-9B1DA7B5BBDA}" destId="{99AE40E9-BF6A-4B39-99A4-8D2738D125A4}" srcOrd="0" destOrd="0" presId="urn:microsoft.com/office/officeart/2005/8/layout/hierarchy1"/>
    <dgm:cxn modelId="{0EE530AF-F895-4C60-A20B-645BB8B8DCBA}" type="presParOf" srcId="{99AE40E9-BF6A-4B39-99A4-8D2738D125A4}" destId="{EE1CAE14-F4FC-4EBA-BE59-53CF82C3408A}" srcOrd="0" destOrd="0" presId="urn:microsoft.com/office/officeart/2005/8/layout/hierarchy1"/>
    <dgm:cxn modelId="{320040FB-C2BB-419C-B776-DF6AED74F84C}" type="presParOf" srcId="{99AE40E9-BF6A-4B39-99A4-8D2738D125A4}" destId="{8B33D899-613F-4A07-B535-43E817AA8671}" srcOrd="1" destOrd="0" presId="urn:microsoft.com/office/officeart/2005/8/layout/hierarchy1"/>
    <dgm:cxn modelId="{6CF8174F-17D3-4B6E-BC61-477967C4D864}" type="presParOf" srcId="{D23B80F8-FC74-4A1B-A49D-9B1DA7B5BBDA}" destId="{F25E8211-F953-4A1D-A7B0-DF74ED113F84}" srcOrd="1" destOrd="0" presId="urn:microsoft.com/office/officeart/2005/8/layout/hierarchy1"/>
    <dgm:cxn modelId="{DAF50A3A-26DE-41D9-94BB-747C64374B98}" type="presParOf" srcId="{7A742B30-7DF9-41C7-B6EC-4BB0C1F88E38}" destId="{9B9650E7-2DD0-4E2F-ADA4-8B3B00883404}" srcOrd="4" destOrd="0" presId="urn:microsoft.com/office/officeart/2005/8/layout/hierarchy1"/>
    <dgm:cxn modelId="{62F4747B-0751-4A77-BAC2-D4C924A728E5}" type="presParOf" srcId="{9B9650E7-2DD0-4E2F-ADA4-8B3B00883404}" destId="{772BD64D-209B-4630-A538-24E690C15A4E}" srcOrd="0" destOrd="0" presId="urn:microsoft.com/office/officeart/2005/8/layout/hierarchy1"/>
    <dgm:cxn modelId="{0AB39BDE-6353-4A65-9597-BCFA280CCD16}" type="presParOf" srcId="{772BD64D-209B-4630-A538-24E690C15A4E}" destId="{3AF6E39F-FEC3-4D9B-9626-CBE38ECE6771}" srcOrd="0" destOrd="0" presId="urn:microsoft.com/office/officeart/2005/8/layout/hierarchy1"/>
    <dgm:cxn modelId="{384E3EFA-999E-4C30-82BE-E32F1DD99663}" type="presParOf" srcId="{772BD64D-209B-4630-A538-24E690C15A4E}" destId="{B164E7D9-38DD-4E4E-8574-9051C70D55A8}" srcOrd="1" destOrd="0" presId="urn:microsoft.com/office/officeart/2005/8/layout/hierarchy1"/>
    <dgm:cxn modelId="{1240DBE2-0D89-4537-869F-48DDA35D1D52}" type="presParOf" srcId="{9B9650E7-2DD0-4E2F-ADA4-8B3B00883404}" destId="{93BE217E-9950-4547-9E82-00DD87B46B48}" srcOrd="1" destOrd="0" presId="urn:microsoft.com/office/officeart/2005/8/layout/hierarchy1"/>
  </dgm:cxnLst>
  <dgm:bg>
    <a:noFill/>
  </dgm:bg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  <a:ext uri="{C62137D5-CB1D-491B-B009-E17868A290BF}">
      <dgm14:recolorImg xmlns:dgm14="http://schemas.microsoft.com/office/drawing/2010/diagram" xmlns="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8F4D2F0-513A-49B6-91F7-D57EE40D019B}" type="doc">
      <dgm:prSet loTypeId="urn:microsoft.com/office/officeart/2005/8/layout/radial1" loCatId="relationship" qsTypeId="urn:microsoft.com/office/officeart/2005/8/quickstyle/simple1" qsCatId="simple" csTypeId="urn:microsoft.com/office/officeart/2005/8/colors/accent1_2" csCatId="accent1" phldr="1"/>
      <dgm:spPr/>
    </dgm:pt>
    <dgm:pt modelId="{19EC2E04-C0CE-4CDB-99AC-AAFAF47F56B4}">
      <dgm:prSet custT="1"/>
      <dgm:spPr>
        <a:solidFill>
          <a:srgbClr val="F0FEA8"/>
        </a:solidFill>
        <a:ln w="28575">
          <a:solidFill>
            <a:srgbClr val="00B0F0"/>
          </a:solidFill>
        </a:ln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altLang="ru-RU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  <a:cs typeface="Arial" panose="020B0604020202020204" pitchFamily="34" charset="0"/>
            </a:rPr>
            <a:t>Форми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altLang="ru-RU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  <a:cs typeface="Arial" panose="020B0604020202020204" pitchFamily="34" charset="0"/>
            </a:rPr>
            <a:t>застосування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altLang="ru-RU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  <a:cs typeface="Arial" panose="020B0604020202020204" pitchFamily="34" charset="0"/>
            </a:rPr>
            <a:t>інформаційно- комп</a:t>
          </a:r>
          <a:r>
            <a:rPr kumimoji="0" lang="en-US" altLang="ru-RU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  <a:cs typeface="Arial" panose="020B0604020202020204" pitchFamily="34" charset="0"/>
            </a:rPr>
            <a:t>’</a:t>
          </a:r>
          <a:r>
            <a:rPr kumimoji="0" lang="uk-UA" altLang="ru-RU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  <a:cs typeface="Arial" panose="020B0604020202020204" pitchFamily="34" charset="0"/>
            </a:rPr>
            <a:t>ютерних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altLang="ru-RU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  <a:cs typeface="Arial" panose="020B0604020202020204" pitchFamily="34" charset="0"/>
            </a:rPr>
            <a:t> технологій</a:t>
          </a:r>
          <a:endParaRPr kumimoji="0" lang="ru-RU" altLang="ru-RU" sz="1400" b="1" i="0" u="none" strike="noStrike" cap="none" normalizeH="0" baseline="0" dirty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ookman Old Style" panose="02050604050505020204" pitchFamily="18" charset="0"/>
            <a:cs typeface="Arial" panose="020B0604020202020204" pitchFamily="34" charset="0"/>
          </a:endParaRPr>
        </a:p>
      </dgm:t>
    </dgm:pt>
    <dgm:pt modelId="{960367D2-2F34-48CE-990A-DBABCEFFDE54}" type="parTrans" cxnId="{70B4C0F1-A02F-4D79-B3D1-FF3EBAAD195B}">
      <dgm:prSet/>
      <dgm:spPr/>
      <dgm:t>
        <a:bodyPr/>
        <a:lstStyle/>
        <a:p>
          <a:endParaRPr lang="ru-RU"/>
        </a:p>
      </dgm:t>
    </dgm:pt>
    <dgm:pt modelId="{D0C4F5BA-5177-4F46-BEBC-A298356DF263}" type="sibTrans" cxnId="{70B4C0F1-A02F-4D79-B3D1-FF3EBAAD195B}">
      <dgm:prSet/>
      <dgm:spPr/>
      <dgm:t>
        <a:bodyPr/>
        <a:lstStyle/>
        <a:p>
          <a:endParaRPr lang="ru-RU"/>
        </a:p>
      </dgm:t>
    </dgm:pt>
    <dgm:pt modelId="{632486F4-72E8-4E36-B2E9-70F3FA7F11C7}">
      <dgm:prSet/>
      <dgm:spPr>
        <a:solidFill>
          <a:srgbClr val="C4FCFC"/>
        </a:solidFill>
        <a:ln w="28575">
          <a:solidFill>
            <a:srgbClr val="00B0F0"/>
          </a:solidFill>
        </a:ln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altLang="ru-RU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Презентації</a:t>
          </a:r>
          <a:endParaRPr kumimoji="0" lang="ru-RU" altLang="ru-RU" b="1" i="0" u="none" strike="noStrike" cap="none" normalizeH="0" baseline="0" dirty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FFFFFF"/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89C2FA9-96A7-4F75-AD6A-BF20F58A5F90}" type="parTrans" cxnId="{9394B849-63D5-4668-8955-F4755BB1EC85}">
      <dgm:prSet/>
      <dgm:spPr/>
      <dgm:t>
        <a:bodyPr/>
        <a:lstStyle/>
        <a:p>
          <a:endParaRPr lang="ru-RU"/>
        </a:p>
      </dgm:t>
    </dgm:pt>
    <dgm:pt modelId="{DAD9AA7B-7AA5-4BB8-8781-D2D312A6B4EC}" type="sibTrans" cxnId="{9394B849-63D5-4668-8955-F4755BB1EC85}">
      <dgm:prSet/>
      <dgm:spPr/>
      <dgm:t>
        <a:bodyPr/>
        <a:lstStyle/>
        <a:p>
          <a:endParaRPr lang="ru-RU"/>
        </a:p>
      </dgm:t>
    </dgm:pt>
    <dgm:pt modelId="{5352C7E3-198A-4F53-B6C9-4B79E9543272}">
      <dgm:prSet/>
      <dgm:spPr>
        <a:solidFill>
          <a:srgbClr val="C4FCFC"/>
        </a:solidFill>
        <a:ln w="28575">
          <a:solidFill>
            <a:srgbClr val="00B0F0"/>
          </a:solidFill>
        </a:ln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altLang="ru-RU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Дослідження</a:t>
          </a:r>
          <a:endParaRPr kumimoji="0" lang="ru-RU" altLang="ru-RU" b="1" i="0" u="none" strike="noStrike" cap="none" normalizeH="0" baseline="0" dirty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FFFFFF"/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29D8754-33A1-4C53-A1DB-AE4F21A375CC}" type="parTrans" cxnId="{E50A74AA-127C-42EE-ADB6-5F0B85D83177}">
      <dgm:prSet/>
      <dgm:spPr/>
      <dgm:t>
        <a:bodyPr/>
        <a:lstStyle/>
        <a:p>
          <a:endParaRPr lang="ru-RU"/>
        </a:p>
      </dgm:t>
    </dgm:pt>
    <dgm:pt modelId="{6046BA04-F043-49BD-BDC8-98C2E9958A19}" type="sibTrans" cxnId="{E50A74AA-127C-42EE-ADB6-5F0B85D83177}">
      <dgm:prSet/>
      <dgm:spPr/>
      <dgm:t>
        <a:bodyPr/>
        <a:lstStyle/>
        <a:p>
          <a:endParaRPr lang="ru-RU"/>
        </a:p>
      </dgm:t>
    </dgm:pt>
    <dgm:pt modelId="{6F8641D0-D3F3-47A3-9B45-8C66565A6B1A}">
      <dgm:prSet/>
      <dgm:spPr>
        <a:solidFill>
          <a:srgbClr val="C4FCFC"/>
        </a:solidFill>
        <a:ln w="28575">
          <a:solidFill>
            <a:srgbClr val="00B0F0"/>
          </a:solidFill>
        </a:ln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altLang="ru-RU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Віртуальні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altLang="ru-RU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екскурсії, досліди</a:t>
          </a:r>
          <a:endParaRPr kumimoji="0" lang="ru-RU" altLang="ru-RU" b="1" i="0" u="none" strike="noStrike" cap="none" normalizeH="0" baseline="0" dirty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FFFFFF"/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00D5700-47C2-4E75-B121-268B5DD96063}" type="parTrans" cxnId="{C12B33C2-0F82-4FD6-BFA0-FC3C18884B86}">
      <dgm:prSet/>
      <dgm:spPr/>
      <dgm:t>
        <a:bodyPr/>
        <a:lstStyle/>
        <a:p>
          <a:endParaRPr lang="ru-RU"/>
        </a:p>
      </dgm:t>
    </dgm:pt>
    <dgm:pt modelId="{C17A69A7-D803-44EB-959C-9CE501A01C68}" type="sibTrans" cxnId="{C12B33C2-0F82-4FD6-BFA0-FC3C18884B86}">
      <dgm:prSet/>
      <dgm:spPr/>
      <dgm:t>
        <a:bodyPr/>
        <a:lstStyle/>
        <a:p>
          <a:endParaRPr lang="ru-RU"/>
        </a:p>
      </dgm:t>
    </dgm:pt>
    <dgm:pt modelId="{9BA979D4-35F2-4402-A689-A9945B9E22CC}">
      <dgm:prSet/>
      <dgm:spPr>
        <a:solidFill>
          <a:srgbClr val="C4FCFC"/>
        </a:solidFill>
        <a:ln w="28575">
          <a:solidFill>
            <a:srgbClr val="00B0F0"/>
          </a:solidFill>
        </a:ln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altLang="ru-RU" b="1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Тестування</a:t>
          </a:r>
          <a:endParaRPr kumimoji="0" lang="ru-RU" altLang="ru-RU" b="1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FFFFFF"/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7F63114-994C-4CC3-9F7B-700324104C09}" type="parTrans" cxnId="{5111316D-5C1C-45C6-AF2B-1AC8F5BFD3BC}">
      <dgm:prSet/>
      <dgm:spPr/>
      <dgm:t>
        <a:bodyPr/>
        <a:lstStyle/>
        <a:p>
          <a:endParaRPr lang="ru-RU"/>
        </a:p>
      </dgm:t>
    </dgm:pt>
    <dgm:pt modelId="{82690532-08DB-453A-8446-F55613BE44E4}" type="sibTrans" cxnId="{5111316D-5C1C-45C6-AF2B-1AC8F5BFD3BC}">
      <dgm:prSet/>
      <dgm:spPr/>
      <dgm:t>
        <a:bodyPr/>
        <a:lstStyle/>
        <a:p>
          <a:endParaRPr lang="ru-RU"/>
        </a:p>
      </dgm:t>
    </dgm:pt>
    <dgm:pt modelId="{35D9B1E7-05D7-496A-BBF3-79FA770BFF88}">
      <dgm:prSet/>
      <dgm:spPr>
        <a:solidFill>
          <a:srgbClr val="C4FCFC"/>
        </a:solidFill>
        <a:ln w="28575">
          <a:solidFill>
            <a:srgbClr val="00B0F0"/>
          </a:solidFill>
        </a:ln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altLang="ru-RU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Проектна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altLang="ru-RU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діяльність</a:t>
          </a:r>
          <a:endParaRPr kumimoji="0" lang="ru-RU" altLang="ru-RU" b="1" i="0" u="none" strike="noStrike" cap="none" normalizeH="0" baseline="0" dirty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FFFFFF"/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5EB61F8-1175-4FF6-B871-362BAE3B733F}" type="parTrans" cxnId="{E884B430-53B4-4BB7-B219-946D8D410C66}">
      <dgm:prSet/>
      <dgm:spPr/>
      <dgm:t>
        <a:bodyPr/>
        <a:lstStyle/>
        <a:p>
          <a:endParaRPr lang="ru-RU"/>
        </a:p>
      </dgm:t>
    </dgm:pt>
    <dgm:pt modelId="{5CA5B306-0DCE-45C8-B777-508838221D34}" type="sibTrans" cxnId="{E884B430-53B4-4BB7-B219-946D8D410C66}">
      <dgm:prSet/>
      <dgm:spPr/>
      <dgm:t>
        <a:bodyPr/>
        <a:lstStyle/>
        <a:p>
          <a:endParaRPr lang="ru-RU"/>
        </a:p>
      </dgm:t>
    </dgm:pt>
    <dgm:pt modelId="{AA23EB38-632B-4FFB-9626-7E0AE3FD68A2}">
      <dgm:prSet/>
      <dgm:spPr>
        <a:solidFill>
          <a:srgbClr val="C4FCFC"/>
        </a:solidFill>
        <a:ln w="28575">
          <a:solidFill>
            <a:srgbClr val="00B0F0"/>
          </a:solidFill>
        </a:ln>
      </dgm:spPr>
      <dgm:t>
        <a:bodyPr/>
        <a:lstStyle/>
        <a:p>
          <a:r>
            <a:rPr kumimoji="0" lang="uk-UA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Інтернет-олімпіади</a:t>
          </a:r>
          <a:endParaRPr kumimoji="0" lang="ru-RU" b="1" i="0" u="none" strike="noStrike" cap="none" normalizeH="0" baseline="0" dirty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FFFFFF"/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F4849FE-D1B1-4A61-B212-7BFDAF556DF8}" type="parTrans" cxnId="{EA89EFD0-450F-41DB-BA73-DA55C1C2482E}">
      <dgm:prSet/>
      <dgm:spPr/>
      <dgm:t>
        <a:bodyPr/>
        <a:lstStyle/>
        <a:p>
          <a:endParaRPr lang="ru-RU"/>
        </a:p>
      </dgm:t>
    </dgm:pt>
    <dgm:pt modelId="{7B3CC9F7-425E-4526-B3F6-A0AEC38F11BE}" type="sibTrans" cxnId="{EA89EFD0-450F-41DB-BA73-DA55C1C2482E}">
      <dgm:prSet/>
      <dgm:spPr/>
      <dgm:t>
        <a:bodyPr/>
        <a:lstStyle/>
        <a:p>
          <a:endParaRPr lang="ru-RU"/>
        </a:p>
      </dgm:t>
    </dgm:pt>
    <dgm:pt modelId="{DF3174ED-0B29-41CE-9CAD-7DFACBCC6709}" type="pres">
      <dgm:prSet presAssocID="{A8F4D2F0-513A-49B6-91F7-D57EE40D019B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1F02C411-DE0B-463B-8CD4-FAE2CFFCA9E7}" type="pres">
      <dgm:prSet presAssocID="{19EC2E04-C0CE-4CDB-99AC-AAFAF47F56B4}" presName="centerShape" presStyleLbl="node0" presStyleIdx="0" presStyleCnt="1" custScaleX="144236" custScaleY="140738"/>
      <dgm:spPr/>
      <dgm:t>
        <a:bodyPr/>
        <a:lstStyle/>
        <a:p>
          <a:endParaRPr lang="ru-RU"/>
        </a:p>
      </dgm:t>
    </dgm:pt>
    <dgm:pt modelId="{E957E1BF-2865-40CA-BF72-81561C0E1620}" type="pres">
      <dgm:prSet presAssocID="{A89C2FA9-96A7-4F75-AD6A-BF20F58A5F90}" presName="Name9" presStyleLbl="parChTrans1D2" presStyleIdx="0" presStyleCnt="6"/>
      <dgm:spPr/>
      <dgm:t>
        <a:bodyPr/>
        <a:lstStyle/>
        <a:p>
          <a:endParaRPr lang="ru-RU"/>
        </a:p>
      </dgm:t>
    </dgm:pt>
    <dgm:pt modelId="{B394206D-6C99-46C7-A0DE-CFA41F1140B3}" type="pres">
      <dgm:prSet presAssocID="{A89C2FA9-96A7-4F75-AD6A-BF20F58A5F90}" presName="connTx" presStyleLbl="parChTrans1D2" presStyleIdx="0" presStyleCnt="6"/>
      <dgm:spPr/>
      <dgm:t>
        <a:bodyPr/>
        <a:lstStyle/>
        <a:p>
          <a:endParaRPr lang="ru-RU"/>
        </a:p>
      </dgm:t>
    </dgm:pt>
    <dgm:pt modelId="{30835D3E-0774-42B5-B4A9-2427A87AB5BE}" type="pres">
      <dgm:prSet presAssocID="{632486F4-72E8-4E36-B2E9-70F3FA7F11C7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389BA1-3F97-4CEB-A827-FEFD0419B2C5}" type="pres">
      <dgm:prSet presAssocID="{929D8754-33A1-4C53-A1DB-AE4F21A375CC}" presName="Name9" presStyleLbl="parChTrans1D2" presStyleIdx="1" presStyleCnt="6"/>
      <dgm:spPr/>
      <dgm:t>
        <a:bodyPr/>
        <a:lstStyle/>
        <a:p>
          <a:endParaRPr lang="ru-RU"/>
        </a:p>
      </dgm:t>
    </dgm:pt>
    <dgm:pt modelId="{7087B401-FD25-4FF4-9C6F-4598BB866C3C}" type="pres">
      <dgm:prSet presAssocID="{929D8754-33A1-4C53-A1DB-AE4F21A375CC}" presName="connTx" presStyleLbl="parChTrans1D2" presStyleIdx="1" presStyleCnt="6"/>
      <dgm:spPr/>
      <dgm:t>
        <a:bodyPr/>
        <a:lstStyle/>
        <a:p>
          <a:endParaRPr lang="ru-RU"/>
        </a:p>
      </dgm:t>
    </dgm:pt>
    <dgm:pt modelId="{3A06665A-1D7E-4007-AEB6-3F0C9038BE70}" type="pres">
      <dgm:prSet presAssocID="{5352C7E3-198A-4F53-B6C9-4B79E9543272}" presName="node" presStyleLbl="node1" presStyleIdx="1" presStyleCnt="6" custRadScaleRad="101838" custRadScaleInc="-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BE8AFDC-5442-425C-B3C1-6445872BEF0C}" type="pres">
      <dgm:prSet presAssocID="{2F4849FE-D1B1-4A61-B212-7BFDAF556DF8}" presName="Name9" presStyleLbl="parChTrans1D2" presStyleIdx="2" presStyleCnt="6"/>
      <dgm:spPr/>
      <dgm:t>
        <a:bodyPr/>
        <a:lstStyle/>
        <a:p>
          <a:endParaRPr lang="ru-RU"/>
        </a:p>
      </dgm:t>
    </dgm:pt>
    <dgm:pt modelId="{00F48308-EB97-4D97-963E-69D6C736F7EC}" type="pres">
      <dgm:prSet presAssocID="{2F4849FE-D1B1-4A61-B212-7BFDAF556DF8}" presName="connTx" presStyleLbl="parChTrans1D2" presStyleIdx="2" presStyleCnt="6"/>
      <dgm:spPr/>
      <dgm:t>
        <a:bodyPr/>
        <a:lstStyle/>
        <a:p>
          <a:endParaRPr lang="ru-RU"/>
        </a:p>
      </dgm:t>
    </dgm:pt>
    <dgm:pt modelId="{8C8DEC9B-93E9-4E29-AA36-F37D74FBF63D}" type="pres">
      <dgm:prSet presAssocID="{AA23EB38-632B-4FFB-9626-7E0AE3FD68A2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53E4959-23E7-4356-A03B-EA97207A3C2C}" type="pres">
      <dgm:prSet presAssocID="{D00D5700-47C2-4E75-B121-268B5DD96063}" presName="Name9" presStyleLbl="parChTrans1D2" presStyleIdx="3" presStyleCnt="6"/>
      <dgm:spPr/>
      <dgm:t>
        <a:bodyPr/>
        <a:lstStyle/>
        <a:p>
          <a:endParaRPr lang="ru-RU"/>
        </a:p>
      </dgm:t>
    </dgm:pt>
    <dgm:pt modelId="{2A419BF5-0FF3-46B6-822B-2853F400A8DA}" type="pres">
      <dgm:prSet presAssocID="{D00D5700-47C2-4E75-B121-268B5DD96063}" presName="connTx" presStyleLbl="parChTrans1D2" presStyleIdx="3" presStyleCnt="6"/>
      <dgm:spPr/>
      <dgm:t>
        <a:bodyPr/>
        <a:lstStyle/>
        <a:p>
          <a:endParaRPr lang="ru-RU"/>
        </a:p>
      </dgm:t>
    </dgm:pt>
    <dgm:pt modelId="{D6131E9B-031C-4D41-970F-A401DC01E45C}" type="pres">
      <dgm:prSet presAssocID="{6F8641D0-D3F3-47A3-9B45-8C66565A6B1A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5924C88-D666-4E08-B6D5-16E622F267DE}" type="pres">
      <dgm:prSet presAssocID="{07F63114-994C-4CC3-9F7B-700324104C09}" presName="Name9" presStyleLbl="parChTrans1D2" presStyleIdx="4" presStyleCnt="6"/>
      <dgm:spPr/>
      <dgm:t>
        <a:bodyPr/>
        <a:lstStyle/>
        <a:p>
          <a:endParaRPr lang="ru-RU"/>
        </a:p>
      </dgm:t>
    </dgm:pt>
    <dgm:pt modelId="{D5361043-2405-4F8A-8A58-94A4FEB2EB36}" type="pres">
      <dgm:prSet presAssocID="{07F63114-994C-4CC3-9F7B-700324104C09}" presName="connTx" presStyleLbl="parChTrans1D2" presStyleIdx="4" presStyleCnt="6"/>
      <dgm:spPr/>
      <dgm:t>
        <a:bodyPr/>
        <a:lstStyle/>
        <a:p>
          <a:endParaRPr lang="ru-RU"/>
        </a:p>
      </dgm:t>
    </dgm:pt>
    <dgm:pt modelId="{5DA9BA38-3581-42F4-8465-828E84D6A649}" type="pres">
      <dgm:prSet presAssocID="{9BA979D4-35F2-4402-A689-A9945B9E22CC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C4C21B-6E54-4DE7-B169-138E001FA675}" type="pres">
      <dgm:prSet presAssocID="{35EB61F8-1175-4FF6-B871-362BAE3B733F}" presName="Name9" presStyleLbl="parChTrans1D2" presStyleIdx="5" presStyleCnt="6"/>
      <dgm:spPr/>
      <dgm:t>
        <a:bodyPr/>
        <a:lstStyle/>
        <a:p>
          <a:endParaRPr lang="ru-RU"/>
        </a:p>
      </dgm:t>
    </dgm:pt>
    <dgm:pt modelId="{D74530E0-442D-4FF5-A072-84F3A8334A03}" type="pres">
      <dgm:prSet presAssocID="{35EB61F8-1175-4FF6-B871-362BAE3B733F}" presName="connTx" presStyleLbl="parChTrans1D2" presStyleIdx="5" presStyleCnt="6"/>
      <dgm:spPr/>
      <dgm:t>
        <a:bodyPr/>
        <a:lstStyle/>
        <a:p>
          <a:endParaRPr lang="ru-RU"/>
        </a:p>
      </dgm:t>
    </dgm:pt>
    <dgm:pt modelId="{8E952587-F589-407D-B24F-4814DB396D72}" type="pres">
      <dgm:prSet presAssocID="{35D9B1E7-05D7-496A-BBF3-79FA770BFF88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28293B3-C2F4-492D-B012-8C20173EB0AA}" type="presOf" srcId="{AA23EB38-632B-4FFB-9626-7E0AE3FD68A2}" destId="{8C8DEC9B-93E9-4E29-AA36-F37D74FBF63D}" srcOrd="0" destOrd="0" presId="urn:microsoft.com/office/officeart/2005/8/layout/radial1"/>
    <dgm:cxn modelId="{9394B849-63D5-4668-8955-F4755BB1EC85}" srcId="{19EC2E04-C0CE-4CDB-99AC-AAFAF47F56B4}" destId="{632486F4-72E8-4E36-B2E9-70F3FA7F11C7}" srcOrd="0" destOrd="0" parTransId="{A89C2FA9-96A7-4F75-AD6A-BF20F58A5F90}" sibTransId="{DAD9AA7B-7AA5-4BB8-8781-D2D312A6B4EC}"/>
    <dgm:cxn modelId="{AA40A4BD-D882-42B9-9C2E-6A94B9C15846}" type="presOf" srcId="{2F4849FE-D1B1-4A61-B212-7BFDAF556DF8}" destId="{00F48308-EB97-4D97-963E-69D6C736F7EC}" srcOrd="1" destOrd="0" presId="urn:microsoft.com/office/officeart/2005/8/layout/radial1"/>
    <dgm:cxn modelId="{EDDDEA16-3C85-4179-A522-8469903F6254}" type="presOf" srcId="{19EC2E04-C0CE-4CDB-99AC-AAFAF47F56B4}" destId="{1F02C411-DE0B-463B-8CD4-FAE2CFFCA9E7}" srcOrd="0" destOrd="0" presId="urn:microsoft.com/office/officeart/2005/8/layout/radial1"/>
    <dgm:cxn modelId="{E50A74AA-127C-42EE-ADB6-5F0B85D83177}" srcId="{19EC2E04-C0CE-4CDB-99AC-AAFAF47F56B4}" destId="{5352C7E3-198A-4F53-B6C9-4B79E9543272}" srcOrd="1" destOrd="0" parTransId="{929D8754-33A1-4C53-A1DB-AE4F21A375CC}" sibTransId="{6046BA04-F043-49BD-BDC8-98C2E9958A19}"/>
    <dgm:cxn modelId="{A77B1D28-8115-4DD4-8534-06AFBDDE248A}" type="presOf" srcId="{35D9B1E7-05D7-496A-BBF3-79FA770BFF88}" destId="{8E952587-F589-407D-B24F-4814DB396D72}" srcOrd="0" destOrd="0" presId="urn:microsoft.com/office/officeart/2005/8/layout/radial1"/>
    <dgm:cxn modelId="{A151FB94-5511-4F6D-B7F1-BAE5B344690B}" type="presOf" srcId="{632486F4-72E8-4E36-B2E9-70F3FA7F11C7}" destId="{30835D3E-0774-42B5-B4A9-2427A87AB5BE}" srcOrd="0" destOrd="0" presId="urn:microsoft.com/office/officeart/2005/8/layout/radial1"/>
    <dgm:cxn modelId="{AA5E9841-FEF7-434F-899D-C564E771F558}" type="presOf" srcId="{07F63114-994C-4CC3-9F7B-700324104C09}" destId="{E5924C88-D666-4E08-B6D5-16E622F267DE}" srcOrd="0" destOrd="0" presId="urn:microsoft.com/office/officeart/2005/8/layout/radial1"/>
    <dgm:cxn modelId="{BC480C11-B974-4DC3-801A-E2C15FE731A9}" type="presOf" srcId="{2F4849FE-D1B1-4A61-B212-7BFDAF556DF8}" destId="{1BE8AFDC-5442-425C-B3C1-6445872BEF0C}" srcOrd="0" destOrd="0" presId="urn:microsoft.com/office/officeart/2005/8/layout/radial1"/>
    <dgm:cxn modelId="{AC0F328D-BC26-4C29-A8D4-1F7133F57062}" type="presOf" srcId="{A89C2FA9-96A7-4F75-AD6A-BF20F58A5F90}" destId="{B394206D-6C99-46C7-A0DE-CFA41F1140B3}" srcOrd="1" destOrd="0" presId="urn:microsoft.com/office/officeart/2005/8/layout/radial1"/>
    <dgm:cxn modelId="{06B3CEFD-29C8-447B-861E-BA00550A44A6}" type="presOf" srcId="{35EB61F8-1175-4FF6-B871-362BAE3B733F}" destId="{2CC4C21B-6E54-4DE7-B169-138E001FA675}" srcOrd="0" destOrd="0" presId="urn:microsoft.com/office/officeart/2005/8/layout/radial1"/>
    <dgm:cxn modelId="{927A7349-FD05-4EA2-8662-0D10DF91581D}" type="presOf" srcId="{A89C2FA9-96A7-4F75-AD6A-BF20F58A5F90}" destId="{E957E1BF-2865-40CA-BF72-81561C0E1620}" srcOrd="0" destOrd="0" presId="urn:microsoft.com/office/officeart/2005/8/layout/radial1"/>
    <dgm:cxn modelId="{C12B33C2-0F82-4FD6-BFA0-FC3C18884B86}" srcId="{19EC2E04-C0CE-4CDB-99AC-AAFAF47F56B4}" destId="{6F8641D0-D3F3-47A3-9B45-8C66565A6B1A}" srcOrd="3" destOrd="0" parTransId="{D00D5700-47C2-4E75-B121-268B5DD96063}" sibTransId="{C17A69A7-D803-44EB-959C-9CE501A01C68}"/>
    <dgm:cxn modelId="{A3252D69-D8C3-4E89-BE16-AADF36953652}" type="presOf" srcId="{5352C7E3-198A-4F53-B6C9-4B79E9543272}" destId="{3A06665A-1D7E-4007-AEB6-3F0C9038BE70}" srcOrd="0" destOrd="0" presId="urn:microsoft.com/office/officeart/2005/8/layout/radial1"/>
    <dgm:cxn modelId="{5276A3C7-64ED-4757-B8A6-8A31F637DC76}" type="presOf" srcId="{A8F4D2F0-513A-49B6-91F7-D57EE40D019B}" destId="{DF3174ED-0B29-41CE-9CAD-7DFACBCC6709}" srcOrd="0" destOrd="0" presId="urn:microsoft.com/office/officeart/2005/8/layout/radial1"/>
    <dgm:cxn modelId="{70B4C0F1-A02F-4D79-B3D1-FF3EBAAD195B}" srcId="{A8F4D2F0-513A-49B6-91F7-D57EE40D019B}" destId="{19EC2E04-C0CE-4CDB-99AC-AAFAF47F56B4}" srcOrd="0" destOrd="0" parTransId="{960367D2-2F34-48CE-990A-DBABCEFFDE54}" sibTransId="{D0C4F5BA-5177-4F46-BEBC-A298356DF263}"/>
    <dgm:cxn modelId="{1011989B-326A-4F29-AEBF-A42599DC80EA}" type="presOf" srcId="{35EB61F8-1175-4FF6-B871-362BAE3B733F}" destId="{D74530E0-442D-4FF5-A072-84F3A8334A03}" srcOrd="1" destOrd="0" presId="urn:microsoft.com/office/officeart/2005/8/layout/radial1"/>
    <dgm:cxn modelId="{E884B430-53B4-4BB7-B219-946D8D410C66}" srcId="{19EC2E04-C0CE-4CDB-99AC-AAFAF47F56B4}" destId="{35D9B1E7-05D7-496A-BBF3-79FA770BFF88}" srcOrd="5" destOrd="0" parTransId="{35EB61F8-1175-4FF6-B871-362BAE3B733F}" sibTransId="{5CA5B306-0DCE-45C8-B777-508838221D34}"/>
    <dgm:cxn modelId="{727DD3C3-5A05-4D64-A579-AF678A9E7311}" type="presOf" srcId="{07F63114-994C-4CC3-9F7B-700324104C09}" destId="{D5361043-2405-4F8A-8A58-94A4FEB2EB36}" srcOrd="1" destOrd="0" presId="urn:microsoft.com/office/officeart/2005/8/layout/radial1"/>
    <dgm:cxn modelId="{AB744531-9160-4A42-853E-F5DAB20C483B}" type="presOf" srcId="{929D8754-33A1-4C53-A1DB-AE4F21A375CC}" destId="{EC389BA1-3F97-4CEB-A827-FEFD0419B2C5}" srcOrd="0" destOrd="0" presId="urn:microsoft.com/office/officeart/2005/8/layout/radial1"/>
    <dgm:cxn modelId="{5111316D-5C1C-45C6-AF2B-1AC8F5BFD3BC}" srcId="{19EC2E04-C0CE-4CDB-99AC-AAFAF47F56B4}" destId="{9BA979D4-35F2-4402-A689-A9945B9E22CC}" srcOrd="4" destOrd="0" parTransId="{07F63114-994C-4CC3-9F7B-700324104C09}" sibTransId="{82690532-08DB-453A-8446-F55613BE44E4}"/>
    <dgm:cxn modelId="{2C3623B0-7D81-47FA-8DA9-1448EA99B3C7}" type="presOf" srcId="{6F8641D0-D3F3-47A3-9B45-8C66565A6B1A}" destId="{D6131E9B-031C-4D41-970F-A401DC01E45C}" srcOrd="0" destOrd="0" presId="urn:microsoft.com/office/officeart/2005/8/layout/radial1"/>
    <dgm:cxn modelId="{61811B6C-52AE-45B4-B87F-248A69BF5F72}" type="presOf" srcId="{929D8754-33A1-4C53-A1DB-AE4F21A375CC}" destId="{7087B401-FD25-4FF4-9C6F-4598BB866C3C}" srcOrd="1" destOrd="0" presId="urn:microsoft.com/office/officeart/2005/8/layout/radial1"/>
    <dgm:cxn modelId="{29BD3E6F-CB63-47E7-ADFD-B617EBE73585}" type="presOf" srcId="{D00D5700-47C2-4E75-B121-268B5DD96063}" destId="{2A419BF5-0FF3-46B6-822B-2853F400A8DA}" srcOrd="1" destOrd="0" presId="urn:microsoft.com/office/officeart/2005/8/layout/radial1"/>
    <dgm:cxn modelId="{EA89EFD0-450F-41DB-BA73-DA55C1C2482E}" srcId="{19EC2E04-C0CE-4CDB-99AC-AAFAF47F56B4}" destId="{AA23EB38-632B-4FFB-9626-7E0AE3FD68A2}" srcOrd="2" destOrd="0" parTransId="{2F4849FE-D1B1-4A61-B212-7BFDAF556DF8}" sibTransId="{7B3CC9F7-425E-4526-B3F6-A0AEC38F11BE}"/>
    <dgm:cxn modelId="{7F33C1C6-44D1-464C-BE5D-170A99B96944}" type="presOf" srcId="{9BA979D4-35F2-4402-A689-A9945B9E22CC}" destId="{5DA9BA38-3581-42F4-8465-828E84D6A649}" srcOrd="0" destOrd="0" presId="urn:microsoft.com/office/officeart/2005/8/layout/radial1"/>
    <dgm:cxn modelId="{D417EAF5-DEFE-422F-8AFE-E3769BA6D36E}" type="presOf" srcId="{D00D5700-47C2-4E75-B121-268B5DD96063}" destId="{653E4959-23E7-4356-A03B-EA97207A3C2C}" srcOrd="0" destOrd="0" presId="urn:microsoft.com/office/officeart/2005/8/layout/radial1"/>
    <dgm:cxn modelId="{4449771F-D0DD-4441-95A0-F8A0CEA565C0}" type="presParOf" srcId="{DF3174ED-0B29-41CE-9CAD-7DFACBCC6709}" destId="{1F02C411-DE0B-463B-8CD4-FAE2CFFCA9E7}" srcOrd="0" destOrd="0" presId="urn:microsoft.com/office/officeart/2005/8/layout/radial1"/>
    <dgm:cxn modelId="{9440F7A5-23B9-4F44-9C94-F46985FEEE76}" type="presParOf" srcId="{DF3174ED-0B29-41CE-9CAD-7DFACBCC6709}" destId="{E957E1BF-2865-40CA-BF72-81561C0E1620}" srcOrd="1" destOrd="0" presId="urn:microsoft.com/office/officeart/2005/8/layout/radial1"/>
    <dgm:cxn modelId="{22D55254-C652-4187-A358-7AC37544F06A}" type="presParOf" srcId="{E957E1BF-2865-40CA-BF72-81561C0E1620}" destId="{B394206D-6C99-46C7-A0DE-CFA41F1140B3}" srcOrd="0" destOrd="0" presId="urn:microsoft.com/office/officeart/2005/8/layout/radial1"/>
    <dgm:cxn modelId="{D848F656-DF02-4FAC-9E6D-788B82B69FA0}" type="presParOf" srcId="{DF3174ED-0B29-41CE-9CAD-7DFACBCC6709}" destId="{30835D3E-0774-42B5-B4A9-2427A87AB5BE}" srcOrd="2" destOrd="0" presId="urn:microsoft.com/office/officeart/2005/8/layout/radial1"/>
    <dgm:cxn modelId="{88FFE309-573B-47BC-865B-4D300D69CA15}" type="presParOf" srcId="{DF3174ED-0B29-41CE-9CAD-7DFACBCC6709}" destId="{EC389BA1-3F97-4CEB-A827-FEFD0419B2C5}" srcOrd="3" destOrd="0" presId="urn:microsoft.com/office/officeart/2005/8/layout/radial1"/>
    <dgm:cxn modelId="{AD1CD2D6-A2E8-4728-B4F1-E6324FAA90CC}" type="presParOf" srcId="{EC389BA1-3F97-4CEB-A827-FEFD0419B2C5}" destId="{7087B401-FD25-4FF4-9C6F-4598BB866C3C}" srcOrd="0" destOrd="0" presId="urn:microsoft.com/office/officeart/2005/8/layout/radial1"/>
    <dgm:cxn modelId="{BFCAC510-E02A-4771-88F0-B97BF91FB32E}" type="presParOf" srcId="{DF3174ED-0B29-41CE-9CAD-7DFACBCC6709}" destId="{3A06665A-1D7E-4007-AEB6-3F0C9038BE70}" srcOrd="4" destOrd="0" presId="urn:microsoft.com/office/officeart/2005/8/layout/radial1"/>
    <dgm:cxn modelId="{DF2CC03D-E9E3-498D-BBA8-04979E9A10AD}" type="presParOf" srcId="{DF3174ED-0B29-41CE-9CAD-7DFACBCC6709}" destId="{1BE8AFDC-5442-425C-B3C1-6445872BEF0C}" srcOrd="5" destOrd="0" presId="urn:microsoft.com/office/officeart/2005/8/layout/radial1"/>
    <dgm:cxn modelId="{4708EF7D-4184-4098-A9CD-4454C450AFF1}" type="presParOf" srcId="{1BE8AFDC-5442-425C-B3C1-6445872BEF0C}" destId="{00F48308-EB97-4D97-963E-69D6C736F7EC}" srcOrd="0" destOrd="0" presId="urn:microsoft.com/office/officeart/2005/8/layout/radial1"/>
    <dgm:cxn modelId="{ACAD75AB-D993-4BF1-828F-50B97D9805D7}" type="presParOf" srcId="{DF3174ED-0B29-41CE-9CAD-7DFACBCC6709}" destId="{8C8DEC9B-93E9-4E29-AA36-F37D74FBF63D}" srcOrd="6" destOrd="0" presId="urn:microsoft.com/office/officeart/2005/8/layout/radial1"/>
    <dgm:cxn modelId="{3ECEF8DC-BA1D-4883-99BB-A00D8FD7BC21}" type="presParOf" srcId="{DF3174ED-0B29-41CE-9CAD-7DFACBCC6709}" destId="{653E4959-23E7-4356-A03B-EA97207A3C2C}" srcOrd="7" destOrd="0" presId="urn:microsoft.com/office/officeart/2005/8/layout/radial1"/>
    <dgm:cxn modelId="{7A61BE3A-285A-42DA-AF9A-BF30CB2C4AB5}" type="presParOf" srcId="{653E4959-23E7-4356-A03B-EA97207A3C2C}" destId="{2A419BF5-0FF3-46B6-822B-2853F400A8DA}" srcOrd="0" destOrd="0" presId="urn:microsoft.com/office/officeart/2005/8/layout/radial1"/>
    <dgm:cxn modelId="{A2C10389-5372-4CAC-9BC3-633C64361D47}" type="presParOf" srcId="{DF3174ED-0B29-41CE-9CAD-7DFACBCC6709}" destId="{D6131E9B-031C-4D41-970F-A401DC01E45C}" srcOrd="8" destOrd="0" presId="urn:microsoft.com/office/officeart/2005/8/layout/radial1"/>
    <dgm:cxn modelId="{DB21CA9B-C609-4240-8AD9-13BA555EC873}" type="presParOf" srcId="{DF3174ED-0B29-41CE-9CAD-7DFACBCC6709}" destId="{E5924C88-D666-4E08-B6D5-16E622F267DE}" srcOrd="9" destOrd="0" presId="urn:microsoft.com/office/officeart/2005/8/layout/radial1"/>
    <dgm:cxn modelId="{B5BA024C-4CE4-4C36-A0C1-527F1FF605A5}" type="presParOf" srcId="{E5924C88-D666-4E08-B6D5-16E622F267DE}" destId="{D5361043-2405-4F8A-8A58-94A4FEB2EB36}" srcOrd="0" destOrd="0" presId="urn:microsoft.com/office/officeart/2005/8/layout/radial1"/>
    <dgm:cxn modelId="{F753FDC9-131F-4A50-8916-D7467D9A854E}" type="presParOf" srcId="{DF3174ED-0B29-41CE-9CAD-7DFACBCC6709}" destId="{5DA9BA38-3581-42F4-8465-828E84D6A649}" srcOrd="10" destOrd="0" presId="urn:microsoft.com/office/officeart/2005/8/layout/radial1"/>
    <dgm:cxn modelId="{152B871F-2A76-46B1-95EB-3E012294CB42}" type="presParOf" srcId="{DF3174ED-0B29-41CE-9CAD-7DFACBCC6709}" destId="{2CC4C21B-6E54-4DE7-B169-138E001FA675}" srcOrd="11" destOrd="0" presId="urn:microsoft.com/office/officeart/2005/8/layout/radial1"/>
    <dgm:cxn modelId="{12827B78-5C0A-40F1-B86E-7CE4487D48E8}" type="presParOf" srcId="{2CC4C21B-6E54-4DE7-B169-138E001FA675}" destId="{D74530E0-442D-4FF5-A072-84F3A8334A03}" srcOrd="0" destOrd="0" presId="urn:microsoft.com/office/officeart/2005/8/layout/radial1"/>
    <dgm:cxn modelId="{7E7C0A89-20F3-41E9-A0FE-3F1863EB63A1}" type="presParOf" srcId="{DF3174ED-0B29-41CE-9CAD-7DFACBCC6709}" destId="{8E952587-F589-407D-B24F-4814DB396D72}" srcOrd="12" destOrd="0" presId="urn:microsoft.com/office/officeart/2005/8/layout/radial1"/>
  </dgm:cxnLst>
  <dgm:bg>
    <a:noFill/>
  </dgm:bg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D86A835-ACBF-4CDC-B407-FF13010ACC79}" type="doc">
      <dgm:prSet loTypeId="urn:microsoft.com/office/officeart/2008/layout/HexagonCluster" loCatId="relationship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A2E35E5-FE62-453D-8A9F-64E8BA3B734C}">
      <dgm:prSet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pPr rtl="0"/>
          <a:r>
            <a:rPr lang="uk-UA" b="1" dirty="0"/>
            <a:t>Сприяти та заохочувати  дітей до участі у шкільних конкурсах, олімпіадах</a:t>
          </a:r>
          <a:endParaRPr lang="ru-RU" dirty="0"/>
        </a:p>
      </dgm:t>
    </dgm:pt>
    <dgm:pt modelId="{CD685FF5-C3A6-4D36-A07F-8BF7037D5948}" type="parTrans" cxnId="{A5652900-BD9B-462F-AAEC-26981C41DA2A}">
      <dgm:prSet/>
      <dgm:spPr/>
      <dgm:t>
        <a:bodyPr/>
        <a:lstStyle/>
        <a:p>
          <a:endParaRPr lang="ru-RU"/>
        </a:p>
      </dgm:t>
    </dgm:pt>
    <dgm:pt modelId="{50877A17-7285-49CE-A658-A451576575A1}" type="sibTrans" cxnId="{A5652900-BD9B-462F-AAEC-26981C41DA2A}">
      <dgm:prSet/>
      <dgm:spPr>
        <a:solidFill>
          <a:schemeClr val="accent5">
            <a:lumMod val="40000"/>
            <a:lumOff val="60000"/>
            <a:alpha val="90000"/>
          </a:schemeClr>
        </a:solidFill>
      </dgm:spPr>
      <dgm:t>
        <a:bodyPr/>
        <a:lstStyle/>
        <a:p>
          <a:endParaRPr lang="ru-RU"/>
        </a:p>
      </dgm:t>
    </dgm:pt>
    <dgm:pt modelId="{C732C446-1E4F-46DD-8E9F-2743BD471253}">
      <dgm:prSet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pPr rtl="0"/>
          <a:r>
            <a:rPr lang="uk-UA" b="1" dirty="0"/>
            <a:t>Надсилати методичні розробки, уроки, виховні заходи до періодичних видань</a:t>
          </a:r>
          <a:endParaRPr lang="ru-RU" dirty="0"/>
        </a:p>
      </dgm:t>
    </dgm:pt>
    <dgm:pt modelId="{B6D88B7E-87B0-4486-A5C0-E1E6DBCC24E2}" type="parTrans" cxnId="{D19E5F95-159F-49B3-B171-0FC717C4E2EB}">
      <dgm:prSet/>
      <dgm:spPr/>
      <dgm:t>
        <a:bodyPr/>
        <a:lstStyle/>
        <a:p>
          <a:endParaRPr lang="ru-RU"/>
        </a:p>
      </dgm:t>
    </dgm:pt>
    <dgm:pt modelId="{2F814ED3-D76B-4256-A989-31454B7690CC}" type="sibTrans" cxnId="{D19E5F95-159F-49B3-B171-0FC717C4E2EB}">
      <dgm:prSet/>
      <dgm:spPr>
        <a:solidFill>
          <a:schemeClr val="accent4">
            <a:lumMod val="60000"/>
            <a:lumOff val="40000"/>
            <a:alpha val="90000"/>
          </a:schemeClr>
        </a:solidFill>
      </dgm:spPr>
      <dgm:t>
        <a:bodyPr/>
        <a:lstStyle/>
        <a:p>
          <a:endParaRPr lang="ru-RU"/>
        </a:p>
      </dgm:t>
    </dgm:pt>
    <dgm:pt modelId="{4BA3382E-6D9F-44DB-AE77-DFBBE0EF304B}">
      <dgm:prSet/>
      <dgm:spPr>
        <a:solidFill>
          <a:srgbClr val="FFFF00"/>
        </a:solidFill>
      </dgm:spPr>
      <dgm:t>
        <a:bodyPr/>
        <a:lstStyle/>
        <a:p>
          <a:pPr rtl="0"/>
          <a:r>
            <a:rPr lang="uk-UA" b="1"/>
            <a:t>З метою підвищення педагогічної майстерності займатися самоосвітою</a:t>
          </a:r>
          <a:endParaRPr lang="ru-RU"/>
        </a:p>
      </dgm:t>
    </dgm:pt>
    <dgm:pt modelId="{B7C42B7E-4D62-4C08-9996-6439E295200B}" type="parTrans" cxnId="{794F3DAD-8FE0-44A2-8DA7-6F818803D9A9}">
      <dgm:prSet/>
      <dgm:spPr/>
      <dgm:t>
        <a:bodyPr/>
        <a:lstStyle/>
        <a:p>
          <a:endParaRPr lang="ru-RU"/>
        </a:p>
      </dgm:t>
    </dgm:pt>
    <dgm:pt modelId="{E8B0B130-CECD-47FD-B91E-84D381993FE7}" type="sibTrans" cxnId="{794F3DAD-8FE0-44A2-8DA7-6F818803D9A9}">
      <dgm:prSet/>
      <dgm:spPr>
        <a:solidFill>
          <a:srgbClr val="00B0F0">
            <a:alpha val="90000"/>
          </a:srgbClr>
        </a:solidFill>
        <a:ln>
          <a:solidFill>
            <a:schemeClr val="accent1"/>
          </a:solidFill>
        </a:ln>
      </dgm:spPr>
      <dgm:t>
        <a:bodyPr/>
        <a:lstStyle/>
        <a:p>
          <a:endParaRPr lang="ru-RU"/>
        </a:p>
      </dgm:t>
    </dgm:pt>
    <dgm:pt modelId="{890D212E-7DF8-4B7C-BE48-DFE86F40A732}">
      <dgm:prSet/>
      <dgm:spPr>
        <a:solidFill>
          <a:schemeClr val="accent3"/>
        </a:solidFill>
      </dgm:spPr>
      <dgm:t>
        <a:bodyPr/>
        <a:lstStyle/>
        <a:p>
          <a:pPr rtl="0"/>
          <a:r>
            <a:rPr lang="uk-UA" b="1" dirty="0"/>
            <a:t>Поповнювати матеріали уроків, шкільних та позашкільних заходів</a:t>
          </a:r>
          <a:endParaRPr lang="ru-RU" dirty="0"/>
        </a:p>
      </dgm:t>
    </dgm:pt>
    <dgm:pt modelId="{150C4F61-189C-4F5F-AD15-FCA715B6528A}" type="parTrans" cxnId="{E76C1B8A-114E-4367-A764-727A96037B0F}">
      <dgm:prSet/>
      <dgm:spPr/>
      <dgm:t>
        <a:bodyPr/>
        <a:lstStyle/>
        <a:p>
          <a:endParaRPr lang="ru-RU"/>
        </a:p>
      </dgm:t>
    </dgm:pt>
    <dgm:pt modelId="{5CD5F806-1AD6-4DE1-8E43-0B29895706EF}" type="sibTrans" cxnId="{E76C1B8A-114E-4367-A764-727A96037B0F}">
      <dgm:prSet/>
      <dgm:spPr/>
      <dgm:t>
        <a:bodyPr/>
        <a:lstStyle/>
        <a:p>
          <a:endParaRPr lang="ru-RU"/>
        </a:p>
      </dgm:t>
    </dgm:pt>
    <dgm:pt modelId="{B8455986-2287-4A37-8C36-C6FF43086016}">
      <dgm:prSet/>
      <dgm:spPr>
        <a:solidFill>
          <a:srgbClr val="FF0000"/>
        </a:solidFill>
      </dgm:spPr>
      <dgm:t>
        <a:bodyPr/>
        <a:lstStyle/>
        <a:p>
          <a:pPr rtl="0"/>
          <a:r>
            <a:rPr lang="uk-UA" b="1" dirty="0"/>
            <a:t>Приймати участь в професійних конкурсах</a:t>
          </a:r>
          <a:endParaRPr lang="ru-RU" dirty="0"/>
        </a:p>
      </dgm:t>
    </dgm:pt>
    <dgm:pt modelId="{92C2C9CA-9041-42E0-B1B0-A6641CA3E71D}" type="parTrans" cxnId="{42EE60C8-1BA9-4087-89DC-0648EBFA28A6}">
      <dgm:prSet/>
      <dgm:spPr/>
      <dgm:t>
        <a:bodyPr/>
        <a:lstStyle/>
        <a:p>
          <a:endParaRPr lang="ru-RU"/>
        </a:p>
      </dgm:t>
    </dgm:pt>
    <dgm:pt modelId="{267B728A-899A-497A-8439-5ABE2C16F50F}" type="sibTrans" cxnId="{42EE60C8-1BA9-4087-89DC-0648EBFA28A6}">
      <dgm:prSet/>
      <dgm:spPr>
        <a:solidFill>
          <a:srgbClr val="FFFF00">
            <a:alpha val="90000"/>
          </a:srgbClr>
        </a:solidFill>
      </dgm:spPr>
      <dgm:t>
        <a:bodyPr/>
        <a:lstStyle/>
        <a:p>
          <a:endParaRPr lang="ru-RU"/>
        </a:p>
      </dgm:t>
    </dgm:pt>
    <dgm:pt modelId="{B73C68AF-8AFC-4B74-8419-6629D460CCFB}">
      <dgm:prSet/>
      <dgm:spPr>
        <a:solidFill>
          <a:srgbClr val="00B0F0"/>
        </a:solidFill>
      </dgm:spPr>
      <dgm:t>
        <a:bodyPr/>
        <a:lstStyle/>
        <a:p>
          <a:pPr rtl="0"/>
          <a:r>
            <a:rPr lang="uk-UA" b="1" dirty="0"/>
            <a:t>Підвищувати свій професійний рівень і не зупинятися на досягнутому </a:t>
          </a:r>
          <a:endParaRPr lang="ru-RU" dirty="0"/>
        </a:p>
      </dgm:t>
    </dgm:pt>
    <dgm:pt modelId="{D8632D29-27A2-4D6A-ACC3-1E1E95E30CEB}" type="parTrans" cxnId="{F4341A0B-82E7-4830-A148-06D707839B0F}">
      <dgm:prSet/>
      <dgm:spPr/>
      <dgm:t>
        <a:bodyPr/>
        <a:lstStyle/>
        <a:p>
          <a:endParaRPr lang="ru-RU"/>
        </a:p>
      </dgm:t>
    </dgm:pt>
    <dgm:pt modelId="{6C3A9383-5EB5-4C93-8109-E0ED87AB2688}" type="sibTrans" cxnId="{F4341A0B-82E7-4830-A148-06D707839B0F}">
      <dgm:prSet/>
      <dgm:spPr>
        <a:solidFill>
          <a:srgbClr val="FFC000"/>
        </a:solidFill>
      </dgm:spPr>
      <dgm:t>
        <a:bodyPr/>
        <a:lstStyle/>
        <a:p>
          <a:endParaRPr lang="ru-RU"/>
        </a:p>
      </dgm:t>
    </dgm:pt>
    <dgm:pt modelId="{F284E756-79CF-47B4-8980-E07459962F67}" type="pres">
      <dgm:prSet presAssocID="{BD86A835-ACBF-4CDC-B407-FF13010ACC79}" presName="Name0" presStyleCnt="0">
        <dgm:presLayoutVars>
          <dgm:chMax val="21"/>
          <dgm:chPref val="21"/>
        </dgm:presLayoutVars>
      </dgm:prSet>
      <dgm:spPr/>
      <dgm:t>
        <a:bodyPr/>
        <a:lstStyle/>
        <a:p>
          <a:endParaRPr lang="ru-RU"/>
        </a:p>
      </dgm:t>
    </dgm:pt>
    <dgm:pt modelId="{CC746937-A066-4913-A251-D2909466DAFD}" type="pres">
      <dgm:prSet presAssocID="{AA2E35E5-FE62-453D-8A9F-64E8BA3B734C}" presName="text1" presStyleCnt="0"/>
      <dgm:spPr/>
    </dgm:pt>
    <dgm:pt modelId="{C08DCB8F-9EF2-4199-925E-5D1C593DE108}" type="pres">
      <dgm:prSet presAssocID="{AA2E35E5-FE62-453D-8A9F-64E8BA3B734C}" presName="textRepeatNode" presStyleLbl="align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01C889-28BC-4F59-904D-A20FD828C365}" type="pres">
      <dgm:prSet presAssocID="{AA2E35E5-FE62-453D-8A9F-64E8BA3B734C}" presName="textaccent1" presStyleCnt="0"/>
      <dgm:spPr/>
    </dgm:pt>
    <dgm:pt modelId="{865DA43C-9CA7-496A-B367-90F0807E257F}" type="pres">
      <dgm:prSet presAssocID="{AA2E35E5-FE62-453D-8A9F-64E8BA3B734C}" presName="accentRepeatNode" presStyleLbl="solidAlignAcc1" presStyleIdx="0" presStyleCnt="12"/>
      <dgm:spPr/>
    </dgm:pt>
    <dgm:pt modelId="{89C55D2B-80BD-4FDF-8B10-B772BD15A82D}" type="pres">
      <dgm:prSet presAssocID="{50877A17-7285-49CE-A658-A451576575A1}" presName="image1" presStyleCnt="0"/>
      <dgm:spPr/>
    </dgm:pt>
    <dgm:pt modelId="{48E577F1-E77A-4919-BFD6-A386D0AA18CB}" type="pres">
      <dgm:prSet presAssocID="{50877A17-7285-49CE-A658-A451576575A1}" presName="imageRepeatNode" presStyleLbl="alignAcc1" presStyleIdx="0" presStyleCnt="6"/>
      <dgm:spPr/>
      <dgm:t>
        <a:bodyPr/>
        <a:lstStyle/>
        <a:p>
          <a:endParaRPr lang="ru-RU"/>
        </a:p>
      </dgm:t>
    </dgm:pt>
    <dgm:pt modelId="{732291C4-CF16-47A5-9EFE-3E5666AAA380}" type="pres">
      <dgm:prSet presAssocID="{50877A17-7285-49CE-A658-A451576575A1}" presName="imageaccent1" presStyleCnt="0"/>
      <dgm:spPr/>
    </dgm:pt>
    <dgm:pt modelId="{22F0A81E-8990-40BD-B9D4-2E288E24D6FE}" type="pres">
      <dgm:prSet presAssocID="{50877A17-7285-49CE-A658-A451576575A1}" presName="accentRepeatNode" presStyleLbl="solidAlignAcc1" presStyleIdx="1" presStyleCnt="12"/>
      <dgm:spPr/>
    </dgm:pt>
    <dgm:pt modelId="{D92EEFFD-BEF2-4413-815C-E402A4B3E62C}" type="pres">
      <dgm:prSet presAssocID="{C732C446-1E4F-46DD-8E9F-2743BD471253}" presName="text2" presStyleCnt="0"/>
      <dgm:spPr/>
    </dgm:pt>
    <dgm:pt modelId="{A38E374F-DB6D-4AAF-A0AF-10A9940139DA}" type="pres">
      <dgm:prSet presAssocID="{C732C446-1E4F-46DD-8E9F-2743BD471253}" presName="textRepeatNode" presStyleLbl="alignNode1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D08C822-F9B7-481F-8466-3DE66C97A71E}" type="pres">
      <dgm:prSet presAssocID="{C732C446-1E4F-46DD-8E9F-2743BD471253}" presName="textaccent2" presStyleCnt="0"/>
      <dgm:spPr/>
    </dgm:pt>
    <dgm:pt modelId="{80D687EC-6089-46AC-B94F-CEF047223F61}" type="pres">
      <dgm:prSet presAssocID="{C732C446-1E4F-46DD-8E9F-2743BD471253}" presName="accentRepeatNode" presStyleLbl="solidAlignAcc1" presStyleIdx="2" presStyleCnt="12"/>
      <dgm:spPr/>
    </dgm:pt>
    <dgm:pt modelId="{8D98E157-BD08-4C2C-8D30-83D9740684CB}" type="pres">
      <dgm:prSet presAssocID="{2F814ED3-D76B-4256-A989-31454B7690CC}" presName="image2" presStyleCnt="0"/>
      <dgm:spPr/>
    </dgm:pt>
    <dgm:pt modelId="{E3D85ABF-B6F2-4971-8204-15EAA34676EB}" type="pres">
      <dgm:prSet presAssocID="{2F814ED3-D76B-4256-A989-31454B7690CC}" presName="imageRepeatNode" presStyleLbl="alignAcc1" presStyleIdx="1" presStyleCnt="6" custLinFactNeighborX="1962" custLinFactNeighborY="-4202"/>
      <dgm:spPr/>
      <dgm:t>
        <a:bodyPr/>
        <a:lstStyle/>
        <a:p>
          <a:endParaRPr lang="ru-RU"/>
        </a:p>
      </dgm:t>
    </dgm:pt>
    <dgm:pt modelId="{505C8113-5F9F-4C70-B999-23AE2FD51BD0}" type="pres">
      <dgm:prSet presAssocID="{2F814ED3-D76B-4256-A989-31454B7690CC}" presName="imageaccent2" presStyleCnt="0"/>
      <dgm:spPr/>
    </dgm:pt>
    <dgm:pt modelId="{08CE2FC9-61CD-49D5-8E21-7861690FA779}" type="pres">
      <dgm:prSet presAssocID="{2F814ED3-D76B-4256-A989-31454B7690CC}" presName="accentRepeatNode" presStyleLbl="solidAlignAcc1" presStyleIdx="3" presStyleCnt="12"/>
      <dgm:spPr/>
    </dgm:pt>
    <dgm:pt modelId="{BA00E74C-244B-4429-B4F0-AE25CC91784F}" type="pres">
      <dgm:prSet presAssocID="{4BA3382E-6D9F-44DB-AE77-DFBBE0EF304B}" presName="text3" presStyleCnt="0"/>
      <dgm:spPr/>
    </dgm:pt>
    <dgm:pt modelId="{E14E9CFD-E03B-4F8C-A944-FF13DAAE15DB}" type="pres">
      <dgm:prSet presAssocID="{4BA3382E-6D9F-44DB-AE77-DFBBE0EF304B}" presName="textRepeatNode" presStyleLbl="alignNode1" presStyleIdx="2" presStyleCnt="6" custLinFactNeighborX="653" custLinFactNeighborY="113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18A7D5A-C885-4D49-8E8C-5EF428F6EF74}" type="pres">
      <dgm:prSet presAssocID="{4BA3382E-6D9F-44DB-AE77-DFBBE0EF304B}" presName="textaccent3" presStyleCnt="0"/>
      <dgm:spPr/>
    </dgm:pt>
    <dgm:pt modelId="{99EC6521-86EF-43BE-BAA8-78A7554805A0}" type="pres">
      <dgm:prSet presAssocID="{4BA3382E-6D9F-44DB-AE77-DFBBE0EF304B}" presName="accentRepeatNode" presStyleLbl="solidAlignAcc1" presStyleIdx="4" presStyleCnt="12"/>
      <dgm:spPr/>
    </dgm:pt>
    <dgm:pt modelId="{A20E9CA0-5279-47F8-B683-437BD4D16FFF}" type="pres">
      <dgm:prSet presAssocID="{E8B0B130-CECD-47FD-B91E-84D381993FE7}" presName="image3" presStyleCnt="0"/>
      <dgm:spPr/>
    </dgm:pt>
    <dgm:pt modelId="{BCDE1BC0-BB9B-40E1-8739-6551174637B3}" type="pres">
      <dgm:prSet presAssocID="{E8B0B130-CECD-47FD-B91E-84D381993FE7}" presName="imageRepeatNode" presStyleLbl="alignAcc1" presStyleIdx="2" presStyleCnt="6"/>
      <dgm:spPr/>
      <dgm:t>
        <a:bodyPr/>
        <a:lstStyle/>
        <a:p>
          <a:endParaRPr lang="ru-RU"/>
        </a:p>
      </dgm:t>
    </dgm:pt>
    <dgm:pt modelId="{C093AFD0-4A11-4052-B2C3-59120670A1C7}" type="pres">
      <dgm:prSet presAssocID="{E8B0B130-CECD-47FD-B91E-84D381993FE7}" presName="imageaccent3" presStyleCnt="0"/>
      <dgm:spPr/>
    </dgm:pt>
    <dgm:pt modelId="{031A1BBB-A1B3-4F26-BC90-5F86239DC666}" type="pres">
      <dgm:prSet presAssocID="{E8B0B130-CECD-47FD-B91E-84D381993FE7}" presName="accentRepeatNode" presStyleLbl="solidAlignAcc1" presStyleIdx="5" presStyleCnt="12"/>
      <dgm:spPr/>
    </dgm:pt>
    <dgm:pt modelId="{41357B07-A63D-4BC9-A79C-70A511695DF2}" type="pres">
      <dgm:prSet presAssocID="{890D212E-7DF8-4B7C-BE48-DFE86F40A732}" presName="text4" presStyleCnt="0"/>
      <dgm:spPr/>
    </dgm:pt>
    <dgm:pt modelId="{A96AD629-635D-4843-9372-A7ECA61522B1}" type="pres">
      <dgm:prSet presAssocID="{890D212E-7DF8-4B7C-BE48-DFE86F40A732}" presName="textRepeatNode" presStyleLbl="alignNode1" presStyleIdx="3" presStyleCnt="6" custLinFactNeighborX="1962" custLinFactNeighborY="-69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CE01F8-512B-49F9-99F0-FC493F536E90}" type="pres">
      <dgm:prSet presAssocID="{890D212E-7DF8-4B7C-BE48-DFE86F40A732}" presName="textaccent4" presStyleCnt="0"/>
      <dgm:spPr/>
    </dgm:pt>
    <dgm:pt modelId="{5219EAB4-2ADA-4E71-9785-634E15E87A0F}" type="pres">
      <dgm:prSet presAssocID="{890D212E-7DF8-4B7C-BE48-DFE86F40A732}" presName="accentRepeatNode" presStyleLbl="solidAlignAcc1" presStyleIdx="6" presStyleCnt="12"/>
      <dgm:spPr/>
    </dgm:pt>
    <dgm:pt modelId="{70349C48-92F4-466B-987B-EEE421746AA1}" type="pres">
      <dgm:prSet presAssocID="{5CD5F806-1AD6-4DE1-8E43-0B29895706EF}" presName="image4" presStyleCnt="0"/>
      <dgm:spPr/>
    </dgm:pt>
    <dgm:pt modelId="{5DD4BACE-91D2-4DC9-BBF4-F03F37B1794C}" type="pres">
      <dgm:prSet presAssocID="{5CD5F806-1AD6-4DE1-8E43-0B29895706EF}" presName="imageRepeatNode" presStyleLbl="alignAcc1" presStyleIdx="3" presStyleCnt="6" custLinFactNeighborX="690" custLinFactNeighborY="-612"/>
      <dgm:spPr/>
      <dgm:t>
        <a:bodyPr/>
        <a:lstStyle/>
        <a:p>
          <a:endParaRPr lang="ru-RU"/>
        </a:p>
      </dgm:t>
    </dgm:pt>
    <dgm:pt modelId="{B83FE163-B5D9-4DF5-BF48-6D9ECA985391}" type="pres">
      <dgm:prSet presAssocID="{5CD5F806-1AD6-4DE1-8E43-0B29895706EF}" presName="imageaccent4" presStyleCnt="0"/>
      <dgm:spPr/>
    </dgm:pt>
    <dgm:pt modelId="{43712C3E-8185-4F62-94F4-913F236FFDB7}" type="pres">
      <dgm:prSet presAssocID="{5CD5F806-1AD6-4DE1-8E43-0B29895706EF}" presName="accentRepeatNode" presStyleLbl="solidAlignAcc1" presStyleIdx="7" presStyleCnt="12" custAng="11401534" custFlipVert="1" custFlipHor="1" custScaleX="190672" custScaleY="316974" custLinFactX="-1500000" custLinFactY="1078500" custLinFactNeighborX="-1516557" custLinFactNeighborY="1100000"/>
      <dgm:spPr>
        <a:pattFill prst="pct5">
          <a:fgClr>
            <a:schemeClr val="accent1"/>
          </a:fgClr>
          <a:bgClr>
            <a:schemeClr val="bg1"/>
          </a:bgClr>
        </a:pattFill>
        <a:ln>
          <a:solidFill>
            <a:schemeClr val="bg1"/>
          </a:solidFill>
        </a:ln>
      </dgm:spPr>
    </dgm:pt>
    <dgm:pt modelId="{247A4494-BE87-47AA-81E4-4576AF9F8719}" type="pres">
      <dgm:prSet presAssocID="{B8455986-2287-4A37-8C36-C6FF43086016}" presName="text5" presStyleCnt="0"/>
      <dgm:spPr/>
    </dgm:pt>
    <dgm:pt modelId="{3EDC4836-33B3-496C-803C-9F75EE2847AC}" type="pres">
      <dgm:prSet presAssocID="{B8455986-2287-4A37-8C36-C6FF43086016}" presName="textRepeatNode" presStyleLbl="alignNode1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4F4402F-48B8-4C12-AB3D-70A1C2DFDAC0}" type="pres">
      <dgm:prSet presAssocID="{B8455986-2287-4A37-8C36-C6FF43086016}" presName="textaccent5" presStyleCnt="0"/>
      <dgm:spPr/>
    </dgm:pt>
    <dgm:pt modelId="{7CD81E01-CD6F-4605-815F-0A89DA6E1705}" type="pres">
      <dgm:prSet presAssocID="{B8455986-2287-4A37-8C36-C6FF43086016}" presName="accentRepeatNode" presStyleLbl="solidAlignAcc1" presStyleIdx="8" presStyleCnt="12"/>
      <dgm:spPr/>
    </dgm:pt>
    <dgm:pt modelId="{435D2836-8754-4206-BD7A-FFF5C41A457F}" type="pres">
      <dgm:prSet presAssocID="{267B728A-899A-497A-8439-5ABE2C16F50F}" presName="image5" presStyleCnt="0"/>
      <dgm:spPr/>
    </dgm:pt>
    <dgm:pt modelId="{72F27B10-7F49-4ED6-86BF-6C00349032B2}" type="pres">
      <dgm:prSet presAssocID="{267B728A-899A-497A-8439-5ABE2C16F50F}" presName="imageRepeatNode" presStyleLbl="alignAcc1" presStyleIdx="4" presStyleCnt="6"/>
      <dgm:spPr/>
      <dgm:t>
        <a:bodyPr/>
        <a:lstStyle/>
        <a:p>
          <a:endParaRPr lang="ru-RU"/>
        </a:p>
      </dgm:t>
    </dgm:pt>
    <dgm:pt modelId="{E3DF3225-279A-4A2F-B4C0-47F10F1A3BC6}" type="pres">
      <dgm:prSet presAssocID="{267B728A-899A-497A-8439-5ABE2C16F50F}" presName="imageaccent5" presStyleCnt="0"/>
      <dgm:spPr/>
    </dgm:pt>
    <dgm:pt modelId="{F80B889F-664D-4747-92A2-65BD4A4BDC90}" type="pres">
      <dgm:prSet presAssocID="{267B728A-899A-497A-8439-5ABE2C16F50F}" presName="accentRepeatNode" presStyleLbl="solidAlignAcc1" presStyleIdx="9" presStyleCnt="12"/>
      <dgm:spPr/>
    </dgm:pt>
    <dgm:pt modelId="{134E548C-142B-4996-B0CC-8A6AD352398D}" type="pres">
      <dgm:prSet presAssocID="{B73C68AF-8AFC-4B74-8419-6629D460CCFB}" presName="text6" presStyleCnt="0"/>
      <dgm:spPr/>
    </dgm:pt>
    <dgm:pt modelId="{4F0BD4EE-059F-4AF1-9022-EAAC4001E61E}" type="pres">
      <dgm:prSet presAssocID="{B73C68AF-8AFC-4B74-8419-6629D460CCFB}" presName="textRepeatNode" presStyleLbl="align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95E038-FD6D-4F64-8409-9E043229C0A0}" type="pres">
      <dgm:prSet presAssocID="{B73C68AF-8AFC-4B74-8419-6629D460CCFB}" presName="textaccent6" presStyleCnt="0"/>
      <dgm:spPr/>
    </dgm:pt>
    <dgm:pt modelId="{F724ABE6-7820-4101-B819-58751E2E31DB}" type="pres">
      <dgm:prSet presAssocID="{B73C68AF-8AFC-4B74-8419-6629D460CCFB}" presName="accentRepeatNode" presStyleLbl="solidAlignAcc1" presStyleIdx="10" presStyleCnt="12"/>
      <dgm:spPr/>
    </dgm:pt>
    <dgm:pt modelId="{D767E963-7363-4F56-8553-EDA1E96E3CC8}" type="pres">
      <dgm:prSet presAssocID="{6C3A9383-5EB5-4C93-8109-E0ED87AB2688}" presName="image6" presStyleCnt="0"/>
      <dgm:spPr/>
    </dgm:pt>
    <dgm:pt modelId="{6B847BC8-FD73-4844-8D05-28F63817ABAE}" type="pres">
      <dgm:prSet presAssocID="{6C3A9383-5EB5-4C93-8109-E0ED87AB2688}" presName="imageRepeatNode" presStyleLbl="alignAcc1" presStyleIdx="5" presStyleCnt="6"/>
      <dgm:spPr/>
      <dgm:t>
        <a:bodyPr/>
        <a:lstStyle/>
        <a:p>
          <a:endParaRPr lang="ru-RU"/>
        </a:p>
      </dgm:t>
    </dgm:pt>
    <dgm:pt modelId="{058BACBE-3123-4FFB-B144-354D75F03D38}" type="pres">
      <dgm:prSet presAssocID="{6C3A9383-5EB5-4C93-8109-E0ED87AB2688}" presName="imageaccent6" presStyleCnt="0"/>
      <dgm:spPr/>
    </dgm:pt>
    <dgm:pt modelId="{C2CBBADD-C884-4DF8-B823-EC1196413D8E}" type="pres">
      <dgm:prSet presAssocID="{6C3A9383-5EB5-4C93-8109-E0ED87AB2688}" presName="accentRepeatNode" presStyleLbl="solidAlignAcc1" presStyleIdx="11" presStyleCnt="12"/>
      <dgm:spPr/>
    </dgm:pt>
  </dgm:ptLst>
  <dgm:cxnLst>
    <dgm:cxn modelId="{A32134CF-CF8A-4224-B029-45722D306DC6}" type="presOf" srcId="{C732C446-1E4F-46DD-8E9F-2743BD471253}" destId="{A38E374F-DB6D-4AAF-A0AF-10A9940139DA}" srcOrd="0" destOrd="0" presId="urn:microsoft.com/office/officeart/2008/layout/HexagonCluster"/>
    <dgm:cxn modelId="{A5652900-BD9B-462F-AAEC-26981C41DA2A}" srcId="{BD86A835-ACBF-4CDC-B407-FF13010ACC79}" destId="{AA2E35E5-FE62-453D-8A9F-64E8BA3B734C}" srcOrd="0" destOrd="0" parTransId="{CD685FF5-C3A6-4D36-A07F-8BF7037D5948}" sibTransId="{50877A17-7285-49CE-A658-A451576575A1}"/>
    <dgm:cxn modelId="{26AF4BAE-EEAB-4038-B37D-66E7E793D67D}" type="presOf" srcId="{E8B0B130-CECD-47FD-B91E-84D381993FE7}" destId="{BCDE1BC0-BB9B-40E1-8739-6551174637B3}" srcOrd="0" destOrd="0" presId="urn:microsoft.com/office/officeart/2008/layout/HexagonCluster"/>
    <dgm:cxn modelId="{7359EF23-9271-408C-A1ED-0987E1E66157}" type="presOf" srcId="{5CD5F806-1AD6-4DE1-8E43-0B29895706EF}" destId="{5DD4BACE-91D2-4DC9-BBF4-F03F37B1794C}" srcOrd="0" destOrd="0" presId="urn:microsoft.com/office/officeart/2008/layout/HexagonCluster"/>
    <dgm:cxn modelId="{D8AD0F1D-8728-4701-B404-7F15CE797D91}" type="presOf" srcId="{2F814ED3-D76B-4256-A989-31454B7690CC}" destId="{E3D85ABF-B6F2-4971-8204-15EAA34676EB}" srcOrd="0" destOrd="0" presId="urn:microsoft.com/office/officeart/2008/layout/HexagonCluster"/>
    <dgm:cxn modelId="{BDA00E6D-1F0E-45E8-B783-69543CAC7CD8}" type="presOf" srcId="{B73C68AF-8AFC-4B74-8419-6629D460CCFB}" destId="{4F0BD4EE-059F-4AF1-9022-EAAC4001E61E}" srcOrd="0" destOrd="0" presId="urn:microsoft.com/office/officeart/2008/layout/HexagonCluster"/>
    <dgm:cxn modelId="{73C050FB-F1DF-41CE-B84A-908487CA022B}" type="presOf" srcId="{AA2E35E5-FE62-453D-8A9F-64E8BA3B734C}" destId="{C08DCB8F-9EF2-4199-925E-5D1C593DE108}" srcOrd="0" destOrd="0" presId="urn:microsoft.com/office/officeart/2008/layout/HexagonCluster"/>
    <dgm:cxn modelId="{794F3DAD-8FE0-44A2-8DA7-6F818803D9A9}" srcId="{BD86A835-ACBF-4CDC-B407-FF13010ACC79}" destId="{4BA3382E-6D9F-44DB-AE77-DFBBE0EF304B}" srcOrd="2" destOrd="0" parTransId="{B7C42B7E-4D62-4C08-9996-6439E295200B}" sibTransId="{E8B0B130-CECD-47FD-B91E-84D381993FE7}"/>
    <dgm:cxn modelId="{8E58B776-F10B-4C55-8722-2F4ABAD70F05}" type="presOf" srcId="{4BA3382E-6D9F-44DB-AE77-DFBBE0EF304B}" destId="{E14E9CFD-E03B-4F8C-A944-FF13DAAE15DB}" srcOrd="0" destOrd="0" presId="urn:microsoft.com/office/officeart/2008/layout/HexagonCluster"/>
    <dgm:cxn modelId="{59C02500-A6A7-42D0-8BA0-C5C0A05D83D6}" type="presOf" srcId="{6C3A9383-5EB5-4C93-8109-E0ED87AB2688}" destId="{6B847BC8-FD73-4844-8D05-28F63817ABAE}" srcOrd="0" destOrd="0" presId="urn:microsoft.com/office/officeart/2008/layout/HexagonCluster"/>
    <dgm:cxn modelId="{42EE60C8-1BA9-4087-89DC-0648EBFA28A6}" srcId="{BD86A835-ACBF-4CDC-B407-FF13010ACC79}" destId="{B8455986-2287-4A37-8C36-C6FF43086016}" srcOrd="4" destOrd="0" parTransId="{92C2C9CA-9041-42E0-B1B0-A6641CA3E71D}" sibTransId="{267B728A-899A-497A-8439-5ABE2C16F50F}"/>
    <dgm:cxn modelId="{761F31ED-AA7F-4B22-AADC-D09EA83258E3}" type="presOf" srcId="{267B728A-899A-497A-8439-5ABE2C16F50F}" destId="{72F27B10-7F49-4ED6-86BF-6C00349032B2}" srcOrd="0" destOrd="0" presId="urn:microsoft.com/office/officeart/2008/layout/HexagonCluster"/>
    <dgm:cxn modelId="{89E6D7A8-B89B-4A78-A96D-E3BD86738ED4}" type="presOf" srcId="{BD86A835-ACBF-4CDC-B407-FF13010ACC79}" destId="{F284E756-79CF-47B4-8980-E07459962F67}" srcOrd="0" destOrd="0" presId="urn:microsoft.com/office/officeart/2008/layout/HexagonCluster"/>
    <dgm:cxn modelId="{499E843F-0866-4C8C-AEE9-33F3452EEFAE}" type="presOf" srcId="{890D212E-7DF8-4B7C-BE48-DFE86F40A732}" destId="{A96AD629-635D-4843-9372-A7ECA61522B1}" srcOrd="0" destOrd="0" presId="urn:microsoft.com/office/officeart/2008/layout/HexagonCluster"/>
    <dgm:cxn modelId="{387D9754-8B22-46BF-957B-27A8FEB4FBEB}" type="presOf" srcId="{B8455986-2287-4A37-8C36-C6FF43086016}" destId="{3EDC4836-33B3-496C-803C-9F75EE2847AC}" srcOrd="0" destOrd="0" presId="urn:microsoft.com/office/officeart/2008/layout/HexagonCluster"/>
    <dgm:cxn modelId="{D19E5F95-159F-49B3-B171-0FC717C4E2EB}" srcId="{BD86A835-ACBF-4CDC-B407-FF13010ACC79}" destId="{C732C446-1E4F-46DD-8E9F-2743BD471253}" srcOrd="1" destOrd="0" parTransId="{B6D88B7E-87B0-4486-A5C0-E1E6DBCC24E2}" sibTransId="{2F814ED3-D76B-4256-A989-31454B7690CC}"/>
    <dgm:cxn modelId="{F4341A0B-82E7-4830-A148-06D707839B0F}" srcId="{BD86A835-ACBF-4CDC-B407-FF13010ACC79}" destId="{B73C68AF-8AFC-4B74-8419-6629D460CCFB}" srcOrd="5" destOrd="0" parTransId="{D8632D29-27A2-4D6A-ACC3-1E1E95E30CEB}" sibTransId="{6C3A9383-5EB5-4C93-8109-E0ED87AB2688}"/>
    <dgm:cxn modelId="{29541960-CD29-48C5-97DC-AF455751B51B}" type="presOf" srcId="{50877A17-7285-49CE-A658-A451576575A1}" destId="{48E577F1-E77A-4919-BFD6-A386D0AA18CB}" srcOrd="0" destOrd="0" presId="urn:microsoft.com/office/officeart/2008/layout/HexagonCluster"/>
    <dgm:cxn modelId="{E76C1B8A-114E-4367-A764-727A96037B0F}" srcId="{BD86A835-ACBF-4CDC-B407-FF13010ACC79}" destId="{890D212E-7DF8-4B7C-BE48-DFE86F40A732}" srcOrd="3" destOrd="0" parTransId="{150C4F61-189C-4F5F-AD15-FCA715B6528A}" sibTransId="{5CD5F806-1AD6-4DE1-8E43-0B29895706EF}"/>
    <dgm:cxn modelId="{3AD9141C-1F94-47A3-8B93-9A461F9ACB62}" type="presParOf" srcId="{F284E756-79CF-47B4-8980-E07459962F67}" destId="{CC746937-A066-4913-A251-D2909466DAFD}" srcOrd="0" destOrd="0" presId="urn:microsoft.com/office/officeart/2008/layout/HexagonCluster"/>
    <dgm:cxn modelId="{83D02428-E801-478A-8B54-14E33F88B95A}" type="presParOf" srcId="{CC746937-A066-4913-A251-D2909466DAFD}" destId="{C08DCB8F-9EF2-4199-925E-5D1C593DE108}" srcOrd="0" destOrd="0" presId="urn:microsoft.com/office/officeart/2008/layout/HexagonCluster"/>
    <dgm:cxn modelId="{A6A213B0-AD81-473F-B4B2-77805150403E}" type="presParOf" srcId="{F284E756-79CF-47B4-8980-E07459962F67}" destId="{8001C889-28BC-4F59-904D-A20FD828C365}" srcOrd="1" destOrd="0" presId="urn:microsoft.com/office/officeart/2008/layout/HexagonCluster"/>
    <dgm:cxn modelId="{3F0782CD-50E7-4153-A71C-6403052C7EA2}" type="presParOf" srcId="{8001C889-28BC-4F59-904D-A20FD828C365}" destId="{865DA43C-9CA7-496A-B367-90F0807E257F}" srcOrd="0" destOrd="0" presId="urn:microsoft.com/office/officeart/2008/layout/HexagonCluster"/>
    <dgm:cxn modelId="{149A4602-22F7-4CFD-A9EB-A15828AB6130}" type="presParOf" srcId="{F284E756-79CF-47B4-8980-E07459962F67}" destId="{89C55D2B-80BD-4FDF-8B10-B772BD15A82D}" srcOrd="2" destOrd="0" presId="urn:microsoft.com/office/officeart/2008/layout/HexagonCluster"/>
    <dgm:cxn modelId="{92EBB928-272F-4F2E-B006-04D120954431}" type="presParOf" srcId="{89C55D2B-80BD-4FDF-8B10-B772BD15A82D}" destId="{48E577F1-E77A-4919-BFD6-A386D0AA18CB}" srcOrd="0" destOrd="0" presId="urn:microsoft.com/office/officeart/2008/layout/HexagonCluster"/>
    <dgm:cxn modelId="{B7BDA3E5-20ED-447C-8C13-BD5DB3522D3D}" type="presParOf" srcId="{F284E756-79CF-47B4-8980-E07459962F67}" destId="{732291C4-CF16-47A5-9EFE-3E5666AAA380}" srcOrd="3" destOrd="0" presId="urn:microsoft.com/office/officeart/2008/layout/HexagonCluster"/>
    <dgm:cxn modelId="{E741B8E2-F7A0-48F3-A496-1331696154C7}" type="presParOf" srcId="{732291C4-CF16-47A5-9EFE-3E5666AAA380}" destId="{22F0A81E-8990-40BD-B9D4-2E288E24D6FE}" srcOrd="0" destOrd="0" presId="urn:microsoft.com/office/officeart/2008/layout/HexagonCluster"/>
    <dgm:cxn modelId="{C0758661-8AF1-426F-AF1D-77BABEC6265E}" type="presParOf" srcId="{F284E756-79CF-47B4-8980-E07459962F67}" destId="{D92EEFFD-BEF2-4413-815C-E402A4B3E62C}" srcOrd="4" destOrd="0" presId="urn:microsoft.com/office/officeart/2008/layout/HexagonCluster"/>
    <dgm:cxn modelId="{27E5E332-3D59-4148-B102-F24E0ED51599}" type="presParOf" srcId="{D92EEFFD-BEF2-4413-815C-E402A4B3E62C}" destId="{A38E374F-DB6D-4AAF-A0AF-10A9940139DA}" srcOrd="0" destOrd="0" presId="urn:microsoft.com/office/officeart/2008/layout/HexagonCluster"/>
    <dgm:cxn modelId="{26603BDB-1AF9-4274-8580-DFB4B56D8092}" type="presParOf" srcId="{F284E756-79CF-47B4-8980-E07459962F67}" destId="{ED08C822-F9B7-481F-8466-3DE66C97A71E}" srcOrd="5" destOrd="0" presId="urn:microsoft.com/office/officeart/2008/layout/HexagonCluster"/>
    <dgm:cxn modelId="{47C502D1-33C0-4581-84C5-AB1DCBB04080}" type="presParOf" srcId="{ED08C822-F9B7-481F-8466-3DE66C97A71E}" destId="{80D687EC-6089-46AC-B94F-CEF047223F61}" srcOrd="0" destOrd="0" presId="urn:microsoft.com/office/officeart/2008/layout/HexagonCluster"/>
    <dgm:cxn modelId="{58D288A4-7E57-4580-8ACC-C5C5366040EC}" type="presParOf" srcId="{F284E756-79CF-47B4-8980-E07459962F67}" destId="{8D98E157-BD08-4C2C-8D30-83D9740684CB}" srcOrd="6" destOrd="0" presId="urn:microsoft.com/office/officeart/2008/layout/HexagonCluster"/>
    <dgm:cxn modelId="{E28789D4-07E4-4EC2-8474-0EE584C78609}" type="presParOf" srcId="{8D98E157-BD08-4C2C-8D30-83D9740684CB}" destId="{E3D85ABF-B6F2-4971-8204-15EAA34676EB}" srcOrd="0" destOrd="0" presId="urn:microsoft.com/office/officeart/2008/layout/HexagonCluster"/>
    <dgm:cxn modelId="{9AD62CCB-5A50-4754-8A53-AAB0A282850E}" type="presParOf" srcId="{F284E756-79CF-47B4-8980-E07459962F67}" destId="{505C8113-5F9F-4C70-B999-23AE2FD51BD0}" srcOrd="7" destOrd="0" presId="urn:microsoft.com/office/officeart/2008/layout/HexagonCluster"/>
    <dgm:cxn modelId="{B4003B1D-DB9D-424D-93A1-0BD2BB691F79}" type="presParOf" srcId="{505C8113-5F9F-4C70-B999-23AE2FD51BD0}" destId="{08CE2FC9-61CD-49D5-8E21-7861690FA779}" srcOrd="0" destOrd="0" presId="urn:microsoft.com/office/officeart/2008/layout/HexagonCluster"/>
    <dgm:cxn modelId="{435F674E-A07B-4D55-8351-03F70DD9F2B9}" type="presParOf" srcId="{F284E756-79CF-47B4-8980-E07459962F67}" destId="{BA00E74C-244B-4429-B4F0-AE25CC91784F}" srcOrd="8" destOrd="0" presId="urn:microsoft.com/office/officeart/2008/layout/HexagonCluster"/>
    <dgm:cxn modelId="{92F7ED06-EEB7-4A99-BD72-F1FA982EDDB3}" type="presParOf" srcId="{BA00E74C-244B-4429-B4F0-AE25CC91784F}" destId="{E14E9CFD-E03B-4F8C-A944-FF13DAAE15DB}" srcOrd="0" destOrd="0" presId="urn:microsoft.com/office/officeart/2008/layout/HexagonCluster"/>
    <dgm:cxn modelId="{5B0B269D-BCA3-4A52-866D-0D3AFE16017A}" type="presParOf" srcId="{F284E756-79CF-47B4-8980-E07459962F67}" destId="{B18A7D5A-C885-4D49-8E8C-5EF428F6EF74}" srcOrd="9" destOrd="0" presId="urn:microsoft.com/office/officeart/2008/layout/HexagonCluster"/>
    <dgm:cxn modelId="{B7F4CE5F-0BFE-444A-8FD9-DA819E8E3F38}" type="presParOf" srcId="{B18A7D5A-C885-4D49-8E8C-5EF428F6EF74}" destId="{99EC6521-86EF-43BE-BAA8-78A7554805A0}" srcOrd="0" destOrd="0" presId="urn:microsoft.com/office/officeart/2008/layout/HexagonCluster"/>
    <dgm:cxn modelId="{D923E171-1650-47B3-9699-5E6E07676D5B}" type="presParOf" srcId="{F284E756-79CF-47B4-8980-E07459962F67}" destId="{A20E9CA0-5279-47F8-B683-437BD4D16FFF}" srcOrd="10" destOrd="0" presId="urn:microsoft.com/office/officeart/2008/layout/HexagonCluster"/>
    <dgm:cxn modelId="{40FF3074-6BED-4568-BADE-C2A614D68531}" type="presParOf" srcId="{A20E9CA0-5279-47F8-B683-437BD4D16FFF}" destId="{BCDE1BC0-BB9B-40E1-8739-6551174637B3}" srcOrd="0" destOrd="0" presId="urn:microsoft.com/office/officeart/2008/layout/HexagonCluster"/>
    <dgm:cxn modelId="{627658A9-AB39-481A-914E-4A3C4A906869}" type="presParOf" srcId="{F284E756-79CF-47B4-8980-E07459962F67}" destId="{C093AFD0-4A11-4052-B2C3-59120670A1C7}" srcOrd="11" destOrd="0" presId="urn:microsoft.com/office/officeart/2008/layout/HexagonCluster"/>
    <dgm:cxn modelId="{3078E90A-74CC-4FC4-9A55-91E27DEE92C2}" type="presParOf" srcId="{C093AFD0-4A11-4052-B2C3-59120670A1C7}" destId="{031A1BBB-A1B3-4F26-BC90-5F86239DC666}" srcOrd="0" destOrd="0" presId="urn:microsoft.com/office/officeart/2008/layout/HexagonCluster"/>
    <dgm:cxn modelId="{3BAFC54C-69C0-4D29-A219-168EC3F91450}" type="presParOf" srcId="{F284E756-79CF-47B4-8980-E07459962F67}" destId="{41357B07-A63D-4BC9-A79C-70A511695DF2}" srcOrd="12" destOrd="0" presId="urn:microsoft.com/office/officeart/2008/layout/HexagonCluster"/>
    <dgm:cxn modelId="{6300FF80-D16B-41A4-A9E1-75C2F664ECEA}" type="presParOf" srcId="{41357B07-A63D-4BC9-A79C-70A511695DF2}" destId="{A96AD629-635D-4843-9372-A7ECA61522B1}" srcOrd="0" destOrd="0" presId="urn:microsoft.com/office/officeart/2008/layout/HexagonCluster"/>
    <dgm:cxn modelId="{8AC13F7E-B754-4F1F-A13E-88DC41259467}" type="presParOf" srcId="{F284E756-79CF-47B4-8980-E07459962F67}" destId="{2DCE01F8-512B-49F9-99F0-FC493F536E90}" srcOrd="13" destOrd="0" presId="urn:microsoft.com/office/officeart/2008/layout/HexagonCluster"/>
    <dgm:cxn modelId="{4EA6269A-E57A-48A5-B9F8-6C66F1D8BF14}" type="presParOf" srcId="{2DCE01F8-512B-49F9-99F0-FC493F536E90}" destId="{5219EAB4-2ADA-4E71-9785-634E15E87A0F}" srcOrd="0" destOrd="0" presId="urn:microsoft.com/office/officeart/2008/layout/HexagonCluster"/>
    <dgm:cxn modelId="{F5544522-9880-4353-BB65-424CE2978D0B}" type="presParOf" srcId="{F284E756-79CF-47B4-8980-E07459962F67}" destId="{70349C48-92F4-466B-987B-EEE421746AA1}" srcOrd="14" destOrd="0" presId="urn:microsoft.com/office/officeart/2008/layout/HexagonCluster"/>
    <dgm:cxn modelId="{7310258C-DDFC-4588-9CD3-CB27BCE51443}" type="presParOf" srcId="{70349C48-92F4-466B-987B-EEE421746AA1}" destId="{5DD4BACE-91D2-4DC9-BBF4-F03F37B1794C}" srcOrd="0" destOrd="0" presId="urn:microsoft.com/office/officeart/2008/layout/HexagonCluster"/>
    <dgm:cxn modelId="{AFCF4164-FF6F-4425-8F75-D29B81B032BA}" type="presParOf" srcId="{F284E756-79CF-47B4-8980-E07459962F67}" destId="{B83FE163-B5D9-4DF5-BF48-6D9ECA985391}" srcOrd="15" destOrd="0" presId="urn:microsoft.com/office/officeart/2008/layout/HexagonCluster"/>
    <dgm:cxn modelId="{6332E95B-E3B5-4446-9F18-3824C1F86092}" type="presParOf" srcId="{B83FE163-B5D9-4DF5-BF48-6D9ECA985391}" destId="{43712C3E-8185-4F62-94F4-913F236FFDB7}" srcOrd="0" destOrd="0" presId="urn:microsoft.com/office/officeart/2008/layout/HexagonCluster"/>
    <dgm:cxn modelId="{EB59A764-E122-4698-BB2D-6880C2103CF9}" type="presParOf" srcId="{F284E756-79CF-47B4-8980-E07459962F67}" destId="{247A4494-BE87-47AA-81E4-4576AF9F8719}" srcOrd="16" destOrd="0" presId="urn:microsoft.com/office/officeart/2008/layout/HexagonCluster"/>
    <dgm:cxn modelId="{952A186E-4BD1-427C-93A7-1F13802C8D22}" type="presParOf" srcId="{247A4494-BE87-47AA-81E4-4576AF9F8719}" destId="{3EDC4836-33B3-496C-803C-9F75EE2847AC}" srcOrd="0" destOrd="0" presId="urn:microsoft.com/office/officeart/2008/layout/HexagonCluster"/>
    <dgm:cxn modelId="{32E50377-1C18-4AE7-887F-BB39B76408C5}" type="presParOf" srcId="{F284E756-79CF-47B4-8980-E07459962F67}" destId="{24F4402F-48B8-4C12-AB3D-70A1C2DFDAC0}" srcOrd="17" destOrd="0" presId="urn:microsoft.com/office/officeart/2008/layout/HexagonCluster"/>
    <dgm:cxn modelId="{815738E3-28F2-4130-87CC-D47A7A6AFBEF}" type="presParOf" srcId="{24F4402F-48B8-4C12-AB3D-70A1C2DFDAC0}" destId="{7CD81E01-CD6F-4605-815F-0A89DA6E1705}" srcOrd="0" destOrd="0" presId="urn:microsoft.com/office/officeart/2008/layout/HexagonCluster"/>
    <dgm:cxn modelId="{EF7B07F3-C870-4A32-AE14-38AA1E5F62EF}" type="presParOf" srcId="{F284E756-79CF-47B4-8980-E07459962F67}" destId="{435D2836-8754-4206-BD7A-FFF5C41A457F}" srcOrd="18" destOrd="0" presId="urn:microsoft.com/office/officeart/2008/layout/HexagonCluster"/>
    <dgm:cxn modelId="{2D197DEF-FBA3-446B-A985-9E9438190AF3}" type="presParOf" srcId="{435D2836-8754-4206-BD7A-FFF5C41A457F}" destId="{72F27B10-7F49-4ED6-86BF-6C00349032B2}" srcOrd="0" destOrd="0" presId="urn:microsoft.com/office/officeart/2008/layout/HexagonCluster"/>
    <dgm:cxn modelId="{B0771279-9D2E-435C-81E7-836D28CB67AB}" type="presParOf" srcId="{F284E756-79CF-47B4-8980-E07459962F67}" destId="{E3DF3225-279A-4A2F-B4C0-47F10F1A3BC6}" srcOrd="19" destOrd="0" presId="urn:microsoft.com/office/officeart/2008/layout/HexagonCluster"/>
    <dgm:cxn modelId="{F1FB635D-D52F-4AEA-8E7F-E4A4CF72460A}" type="presParOf" srcId="{E3DF3225-279A-4A2F-B4C0-47F10F1A3BC6}" destId="{F80B889F-664D-4747-92A2-65BD4A4BDC90}" srcOrd="0" destOrd="0" presId="urn:microsoft.com/office/officeart/2008/layout/HexagonCluster"/>
    <dgm:cxn modelId="{7EEBC8BA-2C4D-488A-8A94-CAB68DC0AECC}" type="presParOf" srcId="{F284E756-79CF-47B4-8980-E07459962F67}" destId="{134E548C-142B-4996-B0CC-8A6AD352398D}" srcOrd="20" destOrd="0" presId="urn:microsoft.com/office/officeart/2008/layout/HexagonCluster"/>
    <dgm:cxn modelId="{E50658FB-241F-4F0C-A9EF-444EFDFA23EC}" type="presParOf" srcId="{134E548C-142B-4996-B0CC-8A6AD352398D}" destId="{4F0BD4EE-059F-4AF1-9022-EAAC4001E61E}" srcOrd="0" destOrd="0" presId="urn:microsoft.com/office/officeart/2008/layout/HexagonCluster"/>
    <dgm:cxn modelId="{C6E598CF-A8FB-43B5-BF4A-A1209AD59873}" type="presParOf" srcId="{F284E756-79CF-47B4-8980-E07459962F67}" destId="{D795E038-FD6D-4F64-8409-9E043229C0A0}" srcOrd="21" destOrd="0" presId="urn:microsoft.com/office/officeart/2008/layout/HexagonCluster"/>
    <dgm:cxn modelId="{EA7CA674-D03C-422C-8A95-2657ACBB9FC0}" type="presParOf" srcId="{D795E038-FD6D-4F64-8409-9E043229C0A0}" destId="{F724ABE6-7820-4101-B819-58751E2E31DB}" srcOrd="0" destOrd="0" presId="urn:microsoft.com/office/officeart/2008/layout/HexagonCluster"/>
    <dgm:cxn modelId="{D6640C1A-3317-4A1C-9074-B6EC63F8FDB5}" type="presParOf" srcId="{F284E756-79CF-47B4-8980-E07459962F67}" destId="{D767E963-7363-4F56-8553-EDA1E96E3CC8}" srcOrd="22" destOrd="0" presId="urn:microsoft.com/office/officeart/2008/layout/HexagonCluster"/>
    <dgm:cxn modelId="{70A604FF-4DE3-4A09-843F-AA8FAAC2C9DE}" type="presParOf" srcId="{D767E963-7363-4F56-8553-EDA1E96E3CC8}" destId="{6B847BC8-FD73-4844-8D05-28F63817ABAE}" srcOrd="0" destOrd="0" presId="urn:microsoft.com/office/officeart/2008/layout/HexagonCluster"/>
    <dgm:cxn modelId="{6542783C-6D3B-4FCE-86BF-BC3D3775426A}" type="presParOf" srcId="{F284E756-79CF-47B4-8980-E07459962F67}" destId="{058BACBE-3123-4FFB-B144-354D75F03D38}" srcOrd="23" destOrd="0" presId="urn:microsoft.com/office/officeart/2008/layout/HexagonCluster"/>
    <dgm:cxn modelId="{BE48A0B3-9039-4052-B102-30F8A7A642CF}" type="presParOf" srcId="{058BACBE-3123-4FFB-B144-354D75F03D38}" destId="{C2CBBADD-C884-4DF8-B823-EC1196413D8E}" srcOrd="0" destOrd="0" presId="urn:microsoft.com/office/officeart/2008/layout/HexagonCluster"/>
  </dgm:cxnLst>
  <dgm:bg>
    <a:noFill/>
  </dgm:bg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B3AFAB-F4D2-4F22-AF87-EFB2BB5E5096}">
      <dsp:nvSpPr>
        <dsp:cNvPr id="0" name=""/>
        <dsp:cNvSpPr/>
      </dsp:nvSpPr>
      <dsp:spPr>
        <a:xfrm>
          <a:off x="0" y="0"/>
          <a:ext cx="5123764" cy="87538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i="0" kern="1200" dirty="0">
              <a:solidFill>
                <a:schemeClr val="tx1"/>
              </a:solidFill>
              <a:effectLst/>
              <a:latin typeface="Bookman Old Style" panose="02050604050505020204" pitchFamily="18" charset="0"/>
            </a:rPr>
            <a:t>Щоб вчити дітей – постійно вчися сам</a:t>
          </a:r>
          <a:endParaRPr lang="ru-RU" sz="2000" b="1" i="0" kern="1200" dirty="0">
            <a:solidFill>
              <a:schemeClr val="tx1"/>
            </a:solidFill>
            <a:effectLst/>
            <a:latin typeface="Bookman Old Style" panose="02050604050505020204" pitchFamily="18" charset="0"/>
          </a:endParaRPr>
        </a:p>
      </dsp:txBody>
      <dsp:txXfrm>
        <a:off x="25639" y="25639"/>
        <a:ext cx="4076738" cy="824105"/>
      </dsp:txXfrm>
    </dsp:sp>
    <dsp:sp modelId="{6BF61839-3409-49DC-ADDD-1F0F049D88F4}">
      <dsp:nvSpPr>
        <dsp:cNvPr id="0" name=""/>
        <dsp:cNvSpPr/>
      </dsp:nvSpPr>
      <dsp:spPr>
        <a:xfrm>
          <a:off x="396965" y="1009666"/>
          <a:ext cx="5123764" cy="87538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i="0" kern="1200">
              <a:solidFill>
                <a:schemeClr val="tx1"/>
              </a:solidFill>
              <a:effectLst/>
              <a:latin typeface="Bookman Old Style" panose="02050604050505020204" pitchFamily="18" charset="0"/>
            </a:rPr>
            <a:t>Цінність знань - у їхньому практичному застосуванні</a:t>
          </a:r>
          <a:endParaRPr lang="ru-RU" sz="2000" b="1" i="0" kern="1200">
            <a:solidFill>
              <a:schemeClr val="tx1"/>
            </a:solidFill>
            <a:effectLst/>
            <a:latin typeface="Bookman Old Style" panose="02050604050505020204" pitchFamily="18" charset="0"/>
          </a:endParaRPr>
        </a:p>
      </dsp:txBody>
      <dsp:txXfrm>
        <a:off x="422604" y="1035305"/>
        <a:ext cx="4120868" cy="824105"/>
      </dsp:txXfrm>
    </dsp:sp>
    <dsp:sp modelId="{20CDD6AA-016B-4558-B74D-FF05583A7CB9}">
      <dsp:nvSpPr>
        <dsp:cNvPr id="0" name=""/>
        <dsp:cNvSpPr/>
      </dsp:nvSpPr>
      <dsp:spPr>
        <a:xfrm>
          <a:off x="765237" y="1993928"/>
          <a:ext cx="5123764" cy="87538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i="0" kern="1200">
              <a:solidFill>
                <a:schemeClr val="tx1"/>
              </a:solidFill>
              <a:effectLst/>
              <a:latin typeface="Bookman Old Style" panose="02050604050505020204" pitchFamily="18" charset="0"/>
            </a:rPr>
            <a:t>В кожній дитині є щось хороше – знайди його</a:t>
          </a:r>
          <a:endParaRPr lang="ru-RU" sz="2000" b="1" i="0" kern="1200">
            <a:solidFill>
              <a:schemeClr val="tx1"/>
            </a:solidFill>
            <a:effectLst/>
            <a:latin typeface="Bookman Old Style" panose="02050604050505020204" pitchFamily="18" charset="0"/>
          </a:endParaRPr>
        </a:p>
      </dsp:txBody>
      <dsp:txXfrm>
        <a:off x="790876" y="2019567"/>
        <a:ext cx="4120868" cy="824105"/>
      </dsp:txXfrm>
    </dsp:sp>
    <dsp:sp modelId="{83194BE8-5157-483B-95F6-258A20A924DC}">
      <dsp:nvSpPr>
        <dsp:cNvPr id="0" name=""/>
        <dsp:cNvSpPr/>
      </dsp:nvSpPr>
      <dsp:spPr>
        <a:xfrm>
          <a:off x="1147856" y="2990892"/>
          <a:ext cx="5123764" cy="87538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i="0" kern="1200">
              <a:solidFill>
                <a:schemeClr val="tx1"/>
              </a:solidFill>
              <a:effectLst/>
              <a:latin typeface="Bookman Old Style" panose="02050604050505020204" pitchFamily="18" charset="0"/>
            </a:rPr>
            <a:t>Дитина повинна реально оцінювати себе – це запорука успіху</a:t>
          </a:r>
          <a:endParaRPr lang="ru-RU" sz="2000" b="1" i="0" kern="1200">
            <a:solidFill>
              <a:schemeClr val="tx1"/>
            </a:solidFill>
            <a:effectLst/>
            <a:latin typeface="Bookman Old Style" panose="02050604050505020204" pitchFamily="18" charset="0"/>
          </a:endParaRPr>
        </a:p>
      </dsp:txBody>
      <dsp:txXfrm>
        <a:off x="1173495" y="3016531"/>
        <a:ext cx="4120868" cy="824105"/>
      </dsp:txXfrm>
    </dsp:sp>
    <dsp:sp modelId="{6D788596-C81D-464D-A7B5-879B645E411B}">
      <dsp:nvSpPr>
        <dsp:cNvPr id="0" name=""/>
        <dsp:cNvSpPr/>
      </dsp:nvSpPr>
      <dsp:spPr>
        <a:xfrm>
          <a:off x="1530475" y="3987856"/>
          <a:ext cx="5123764" cy="87538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i="0" kern="1200" dirty="0">
              <a:solidFill>
                <a:schemeClr val="tx1"/>
              </a:solidFill>
              <a:effectLst/>
              <a:latin typeface="Bookman Old Style" panose="02050604050505020204" pitchFamily="18" charset="0"/>
            </a:rPr>
            <a:t>Добрий гумор – помічник вчителя</a:t>
          </a:r>
          <a:endParaRPr lang="ru-RU" sz="2000" b="1" i="0" kern="1200" dirty="0">
            <a:solidFill>
              <a:schemeClr val="tx1"/>
            </a:solidFill>
            <a:effectLst/>
            <a:latin typeface="Bookman Old Style" panose="02050604050505020204" pitchFamily="18" charset="0"/>
          </a:endParaRPr>
        </a:p>
      </dsp:txBody>
      <dsp:txXfrm>
        <a:off x="1556114" y="4013495"/>
        <a:ext cx="4120868" cy="824105"/>
      </dsp:txXfrm>
    </dsp:sp>
    <dsp:sp modelId="{58E24CD9-05AD-4903-BF63-52250412EDF0}">
      <dsp:nvSpPr>
        <dsp:cNvPr id="0" name=""/>
        <dsp:cNvSpPr/>
      </dsp:nvSpPr>
      <dsp:spPr>
        <a:xfrm>
          <a:off x="4554765" y="639516"/>
          <a:ext cx="568999" cy="568999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800" b="1" i="0" kern="1200">
            <a:solidFill>
              <a:schemeClr val="tx1"/>
            </a:solidFill>
            <a:effectLst/>
            <a:latin typeface="Bookman Old Style" panose="02050604050505020204" pitchFamily="18" charset="0"/>
          </a:endParaRPr>
        </a:p>
      </dsp:txBody>
      <dsp:txXfrm>
        <a:off x="4682790" y="639516"/>
        <a:ext cx="312949" cy="428172"/>
      </dsp:txXfrm>
    </dsp:sp>
    <dsp:sp modelId="{EB8C2760-5D3E-4173-AA94-5204A4772AF2}">
      <dsp:nvSpPr>
        <dsp:cNvPr id="0" name=""/>
        <dsp:cNvSpPr/>
      </dsp:nvSpPr>
      <dsp:spPr>
        <a:xfrm>
          <a:off x="4937384" y="1636480"/>
          <a:ext cx="568999" cy="568999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800" b="1" i="0" kern="1200">
            <a:solidFill>
              <a:schemeClr val="tx1"/>
            </a:solidFill>
            <a:effectLst/>
            <a:latin typeface="Bookman Old Style" panose="02050604050505020204" pitchFamily="18" charset="0"/>
          </a:endParaRPr>
        </a:p>
      </dsp:txBody>
      <dsp:txXfrm>
        <a:off x="5065409" y="1636480"/>
        <a:ext cx="312949" cy="428172"/>
      </dsp:txXfrm>
    </dsp:sp>
    <dsp:sp modelId="{C8C5BD72-A23E-4AC5-8E7A-2111A5D22BE0}">
      <dsp:nvSpPr>
        <dsp:cNvPr id="0" name=""/>
        <dsp:cNvSpPr/>
      </dsp:nvSpPr>
      <dsp:spPr>
        <a:xfrm>
          <a:off x="5320003" y="2618854"/>
          <a:ext cx="568999" cy="568999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800" b="1" i="0" kern="1200">
            <a:solidFill>
              <a:schemeClr val="tx1"/>
            </a:solidFill>
            <a:effectLst/>
            <a:latin typeface="Bookman Old Style" panose="02050604050505020204" pitchFamily="18" charset="0"/>
          </a:endParaRPr>
        </a:p>
      </dsp:txBody>
      <dsp:txXfrm>
        <a:off x="5448028" y="2618854"/>
        <a:ext cx="312949" cy="428172"/>
      </dsp:txXfrm>
    </dsp:sp>
    <dsp:sp modelId="{F50425AD-6E9B-4E6E-BB7D-59271DF57B5D}">
      <dsp:nvSpPr>
        <dsp:cNvPr id="0" name=""/>
        <dsp:cNvSpPr/>
      </dsp:nvSpPr>
      <dsp:spPr>
        <a:xfrm>
          <a:off x="5702622" y="3625545"/>
          <a:ext cx="568999" cy="568999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800" b="1" i="0" kern="1200">
            <a:solidFill>
              <a:schemeClr val="tx1"/>
            </a:solidFill>
            <a:effectLst/>
            <a:latin typeface="Bookman Old Style" panose="02050604050505020204" pitchFamily="18" charset="0"/>
          </a:endParaRPr>
        </a:p>
      </dsp:txBody>
      <dsp:txXfrm>
        <a:off x="5830647" y="3625545"/>
        <a:ext cx="312949" cy="42817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04B111-BC0D-4D46-8D03-FF3F7554F993}">
      <dsp:nvSpPr>
        <dsp:cNvPr id="0" name=""/>
        <dsp:cNvSpPr/>
      </dsp:nvSpPr>
      <dsp:spPr>
        <a:xfrm>
          <a:off x="1289258" y="5133064"/>
          <a:ext cx="1617513" cy="1027121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9B4DD7-6FD7-4A36-979C-9DBAE0756D0A}">
      <dsp:nvSpPr>
        <dsp:cNvPr id="0" name=""/>
        <dsp:cNvSpPr/>
      </dsp:nvSpPr>
      <dsp:spPr>
        <a:xfrm>
          <a:off x="1468982" y="5303801"/>
          <a:ext cx="1617513" cy="102712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500" kern="1200"/>
            <a:t>Інтерактивні технології</a:t>
          </a:r>
          <a:endParaRPr lang="ru-RU" sz="1500" kern="1200"/>
        </a:p>
      </dsp:txBody>
      <dsp:txXfrm>
        <a:off x="1499065" y="5333884"/>
        <a:ext cx="1557347" cy="966955"/>
      </dsp:txXfrm>
    </dsp:sp>
    <dsp:sp modelId="{9F0C3546-01C9-4BCA-AAAB-B9C8B75ECA0A}">
      <dsp:nvSpPr>
        <dsp:cNvPr id="0" name=""/>
        <dsp:cNvSpPr/>
      </dsp:nvSpPr>
      <dsp:spPr>
        <a:xfrm>
          <a:off x="5724856" y="914051"/>
          <a:ext cx="1617513" cy="1027121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1B3FF2-028A-40CB-AFC3-2984E3A4CAD6}">
      <dsp:nvSpPr>
        <dsp:cNvPr id="0" name=""/>
        <dsp:cNvSpPr/>
      </dsp:nvSpPr>
      <dsp:spPr>
        <a:xfrm>
          <a:off x="5904580" y="1084788"/>
          <a:ext cx="1617513" cy="102712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500" kern="1200"/>
            <a:t>Технологія проектного навчання</a:t>
          </a:r>
          <a:endParaRPr lang="ru-RU" sz="1500" kern="1200"/>
        </a:p>
      </dsp:txBody>
      <dsp:txXfrm>
        <a:off x="5934663" y="1114871"/>
        <a:ext cx="1557347" cy="966955"/>
      </dsp:txXfrm>
    </dsp:sp>
    <dsp:sp modelId="{FBAE9CCC-CE66-4CE2-BF59-CB02E561134D}">
      <dsp:nvSpPr>
        <dsp:cNvPr id="0" name=""/>
        <dsp:cNvSpPr/>
      </dsp:nvSpPr>
      <dsp:spPr>
        <a:xfrm>
          <a:off x="5599567" y="2906584"/>
          <a:ext cx="1617513" cy="984885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8E7FB5-29CF-4111-8A53-6A483995B409}">
      <dsp:nvSpPr>
        <dsp:cNvPr id="0" name=""/>
        <dsp:cNvSpPr/>
      </dsp:nvSpPr>
      <dsp:spPr>
        <a:xfrm>
          <a:off x="5779291" y="3077321"/>
          <a:ext cx="1617513" cy="98488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500" kern="1200" dirty="0"/>
            <a:t>Інформаційно-</a:t>
          </a:r>
          <a:r>
            <a:rPr lang="uk-UA" sz="1500" kern="1200" dirty="0" err="1"/>
            <a:t>комп</a:t>
          </a:r>
          <a:r>
            <a:rPr lang="en-US" sz="1500" kern="1200" dirty="0"/>
            <a:t>’</a:t>
          </a:r>
          <a:r>
            <a:rPr lang="uk-UA" sz="1500" kern="1200" dirty="0"/>
            <a:t>ютерні технології</a:t>
          </a:r>
          <a:endParaRPr lang="ru-RU" sz="1500" kern="1200" dirty="0"/>
        </a:p>
      </dsp:txBody>
      <dsp:txXfrm>
        <a:off x="5808137" y="3106167"/>
        <a:ext cx="1559821" cy="927193"/>
      </dsp:txXfrm>
    </dsp:sp>
    <dsp:sp modelId="{EE1CAE14-F4FC-4EBA-BE59-53CF82C3408A}">
      <dsp:nvSpPr>
        <dsp:cNvPr id="0" name=""/>
        <dsp:cNvSpPr/>
      </dsp:nvSpPr>
      <dsp:spPr>
        <a:xfrm>
          <a:off x="6083062" y="4624423"/>
          <a:ext cx="1617513" cy="1034988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33D899-613F-4A07-B535-43E817AA8671}">
      <dsp:nvSpPr>
        <dsp:cNvPr id="0" name=""/>
        <dsp:cNvSpPr/>
      </dsp:nvSpPr>
      <dsp:spPr>
        <a:xfrm>
          <a:off x="6262785" y="4795161"/>
          <a:ext cx="1617513" cy="103498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500" kern="1200" dirty="0"/>
            <a:t>Технологія розвитку критичного мислення</a:t>
          </a:r>
          <a:endParaRPr lang="ru-RU" sz="1500" kern="1200" dirty="0"/>
        </a:p>
      </dsp:txBody>
      <dsp:txXfrm>
        <a:off x="6293099" y="4825475"/>
        <a:ext cx="1556885" cy="974360"/>
      </dsp:txXfrm>
    </dsp:sp>
    <dsp:sp modelId="{3AF6E39F-FEC3-4D9B-9626-CBE38ECE6771}">
      <dsp:nvSpPr>
        <dsp:cNvPr id="0" name=""/>
        <dsp:cNvSpPr/>
      </dsp:nvSpPr>
      <dsp:spPr>
        <a:xfrm>
          <a:off x="3626774" y="5145851"/>
          <a:ext cx="1617513" cy="1027121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64E7D9-38DD-4E4E-8574-9051C70D55A8}">
      <dsp:nvSpPr>
        <dsp:cNvPr id="0" name=""/>
        <dsp:cNvSpPr/>
      </dsp:nvSpPr>
      <dsp:spPr>
        <a:xfrm>
          <a:off x="3806498" y="5316589"/>
          <a:ext cx="1617513" cy="102712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500" kern="1200" dirty="0"/>
            <a:t>Ігрові технології навчання</a:t>
          </a:r>
          <a:endParaRPr lang="ru-RU" sz="1500" kern="1200" dirty="0"/>
        </a:p>
      </dsp:txBody>
      <dsp:txXfrm>
        <a:off x="3836581" y="5346672"/>
        <a:ext cx="1557347" cy="96695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02C411-DE0B-463B-8CD4-FAE2CFFCA9E7}">
      <dsp:nvSpPr>
        <dsp:cNvPr id="0" name=""/>
        <dsp:cNvSpPr/>
      </dsp:nvSpPr>
      <dsp:spPr>
        <a:xfrm>
          <a:off x="1576639" y="1717017"/>
          <a:ext cx="2224760" cy="2170805"/>
        </a:xfrm>
        <a:prstGeom prst="ellipse">
          <a:avLst/>
        </a:prstGeom>
        <a:solidFill>
          <a:srgbClr val="F0FEA8"/>
        </a:solidFill>
        <a:ln w="28575" cap="flat" cmpd="sng" algn="ctr">
          <a:solidFill>
            <a:srgbClr val="00B0F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altLang="ru-RU" sz="14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  <a:cs typeface="Arial" panose="020B0604020202020204" pitchFamily="34" charset="0"/>
            </a:rPr>
            <a:t>Форми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altLang="ru-RU" sz="14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  <a:cs typeface="Arial" panose="020B0604020202020204" pitchFamily="34" charset="0"/>
            </a:rPr>
            <a:t>застосування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altLang="ru-RU" sz="14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  <a:cs typeface="Arial" panose="020B0604020202020204" pitchFamily="34" charset="0"/>
            </a:rPr>
            <a:t>інформаційно- комп</a:t>
          </a:r>
          <a:r>
            <a:rPr kumimoji="0" lang="en-US" altLang="ru-RU" sz="14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  <a:cs typeface="Arial" panose="020B0604020202020204" pitchFamily="34" charset="0"/>
            </a:rPr>
            <a:t>’</a:t>
          </a:r>
          <a:r>
            <a:rPr kumimoji="0" lang="uk-UA" altLang="ru-RU" sz="14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  <a:cs typeface="Arial" panose="020B0604020202020204" pitchFamily="34" charset="0"/>
            </a:rPr>
            <a:t>ютерних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altLang="ru-RU" sz="14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  <a:cs typeface="Arial" panose="020B0604020202020204" pitchFamily="34" charset="0"/>
            </a:rPr>
            <a:t> технологій</a:t>
          </a:r>
          <a:endParaRPr kumimoji="0" lang="ru-RU" altLang="ru-RU" sz="1400" b="1" i="0" u="none" strike="noStrike" kern="1200" cap="none" normalizeH="0" baseline="0" dirty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ookman Old Style" panose="02050604050505020204" pitchFamily="18" charset="0"/>
            <a:cs typeface="Arial" panose="020B0604020202020204" pitchFamily="34" charset="0"/>
          </a:endParaRPr>
        </a:p>
      </dsp:txBody>
      <dsp:txXfrm>
        <a:off x="1902448" y="2034924"/>
        <a:ext cx="1573142" cy="1534991"/>
      </dsp:txXfrm>
    </dsp:sp>
    <dsp:sp modelId="{E957E1BF-2865-40CA-BF72-81561C0E1620}">
      <dsp:nvSpPr>
        <dsp:cNvPr id="0" name=""/>
        <dsp:cNvSpPr/>
      </dsp:nvSpPr>
      <dsp:spPr>
        <a:xfrm rot="16200000">
          <a:off x="2612989" y="1615174"/>
          <a:ext cx="152060" cy="51624"/>
        </a:xfrm>
        <a:custGeom>
          <a:avLst/>
          <a:gdLst/>
          <a:ahLst/>
          <a:cxnLst/>
          <a:rect l="0" t="0" r="0" b="0"/>
          <a:pathLst>
            <a:path>
              <a:moveTo>
                <a:pt x="0" y="25812"/>
              </a:moveTo>
              <a:lnTo>
                <a:pt x="152060" y="2581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2685218" y="1637185"/>
        <a:ext cx="7603" cy="7603"/>
      </dsp:txXfrm>
    </dsp:sp>
    <dsp:sp modelId="{30835D3E-0774-42B5-B4A9-2427A87AB5BE}">
      <dsp:nvSpPr>
        <dsp:cNvPr id="0" name=""/>
        <dsp:cNvSpPr/>
      </dsp:nvSpPr>
      <dsp:spPr>
        <a:xfrm>
          <a:off x="1917797" y="22512"/>
          <a:ext cx="1542444" cy="1542444"/>
        </a:xfrm>
        <a:prstGeom prst="ellipse">
          <a:avLst/>
        </a:prstGeom>
        <a:solidFill>
          <a:srgbClr val="C4FCFC"/>
        </a:solidFill>
        <a:ln w="28575" cap="flat" cmpd="sng" algn="ctr">
          <a:solidFill>
            <a:srgbClr val="00B0F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altLang="ru-RU" sz="13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Презентації</a:t>
          </a:r>
          <a:endParaRPr kumimoji="0" lang="ru-RU" altLang="ru-RU" sz="1300" b="1" i="0" u="none" strike="noStrike" kern="1200" cap="none" normalizeH="0" baseline="0" dirty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FFFFFF"/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143683" y="248398"/>
        <a:ext cx="1090672" cy="1090672"/>
      </dsp:txXfrm>
    </dsp:sp>
    <dsp:sp modelId="{EC389BA1-3F97-4CEB-A827-FEFD0419B2C5}">
      <dsp:nvSpPr>
        <dsp:cNvPr id="0" name=""/>
        <dsp:cNvSpPr/>
      </dsp:nvSpPr>
      <dsp:spPr>
        <a:xfrm rot="19799604">
          <a:off x="3634978" y="2181532"/>
          <a:ext cx="168937" cy="51624"/>
        </a:xfrm>
        <a:custGeom>
          <a:avLst/>
          <a:gdLst/>
          <a:ahLst/>
          <a:cxnLst/>
          <a:rect l="0" t="0" r="0" b="0"/>
          <a:pathLst>
            <a:path>
              <a:moveTo>
                <a:pt x="0" y="25812"/>
              </a:moveTo>
              <a:lnTo>
                <a:pt x="168937" y="2581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3715223" y="2203120"/>
        <a:ext cx="8446" cy="8446"/>
      </dsp:txXfrm>
    </dsp:sp>
    <dsp:sp modelId="{3A06665A-1D7E-4007-AEB6-3F0C9038BE70}">
      <dsp:nvSpPr>
        <dsp:cNvPr id="0" name=""/>
        <dsp:cNvSpPr/>
      </dsp:nvSpPr>
      <dsp:spPr>
        <a:xfrm>
          <a:off x="3689225" y="1008191"/>
          <a:ext cx="1542444" cy="1542444"/>
        </a:xfrm>
        <a:prstGeom prst="ellipse">
          <a:avLst/>
        </a:prstGeom>
        <a:solidFill>
          <a:srgbClr val="C4FCFC"/>
        </a:solidFill>
        <a:ln w="28575" cap="flat" cmpd="sng" algn="ctr">
          <a:solidFill>
            <a:srgbClr val="00B0F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altLang="ru-RU" sz="13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Дослідження</a:t>
          </a:r>
          <a:endParaRPr kumimoji="0" lang="ru-RU" altLang="ru-RU" sz="1300" b="1" i="0" u="none" strike="noStrike" kern="1200" cap="none" normalizeH="0" baseline="0" dirty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FFFFFF"/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915111" y="1234077"/>
        <a:ext cx="1090672" cy="1090672"/>
      </dsp:txXfrm>
    </dsp:sp>
    <dsp:sp modelId="{1BE8AFDC-5442-425C-B3C1-6445872BEF0C}">
      <dsp:nvSpPr>
        <dsp:cNvPr id="0" name=""/>
        <dsp:cNvSpPr/>
      </dsp:nvSpPr>
      <dsp:spPr>
        <a:xfrm rot="1800000">
          <a:off x="3637522" y="3362335"/>
          <a:ext cx="132015" cy="51624"/>
        </a:xfrm>
        <a:custGeom>
          <a:avLst/>
          <a:gdLst/>
          <a:ahLst/>
          <a:cxnLst/>
          <a:rect l="0" t="0" r="0" b="0"/>
          <a:pathLst>
            <a:path>
              <a:moveTo>
                <a:pt x="0" y="25812"/>
              </a:moveTo>
              <a:lnTo>
                <a:pt x="132015" y="2581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3700229" y="3384847"/>
        <a:ext cx="6600" cy="6600"/>
      </dsp:txXfrm>
    </dsp:sp>
    <dsp:sp modelId="{8C8DEC9B-93E9-4E29-AA36-F37D74FBF63D}">
      <dsp:nvSpPr>
        <dsp:cNvPr id="0" name=""/>
        <dsp:cNvSpPr/>
      </dsp:nvSpPr>
      <dsp:spPr>
        <a:xfrm>
          <a:off x="3657370" y="3035540"/>
          <a:ext cx="1542444" cy="1542444"/>
        </a:xfrm>
        <a:prstGeom prst="ellipse">
          <a:avLst/>
        </a:prstGeom>
        <a:solidFill>
          <a:srgbClr val="C4FCFC"/>
        </a:solidFill>
        <a:ln w="28575" cap="flat" cmpd="sng" algn="ctr">
          <a:solidFill>
            <a:srgbClr val="00B0F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uk-UA" sz="13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Інтернет-олімпіади</a:t>
          </a:r>
          <a:endParaRPr kumimoji="0" lang="ru-RU" sz="1300" b="1" i="0" u="none" strike="noStrike" kern="1200" cap="none" normalizeH="0" baseline="0" dirty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FFFFFF"/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883256" y="3261426"/>
        <a:ext cx="1090672" cy="1090672"/>
      </dsp:txXfrm>
    </dsp:sp>
    <dsp:sp modelId="{653E4959-23E7-4356-A03B-EA97207A3C2C}">
      <dsp:nvSpPr>
        <dsp:cNvPr id="0" name=""/>
        <dsp:cNvSpPr/>
      </dsp:nvSpPr>
      <dsp:spPr>
        <a:xfrm rot="5400000">
          <a:off x="2612989" y="3938040"/>
          <a:ext cx="152060" cy="51624"/>
        </a:xfrm>
        <a:custGeom>
          <a:avLst/>
          <a:gdLst/>
          <a:ahLst/>
          <a:cxnLst/>
          <a:rect l="0" t="0" r="0" b="0"/>
          <a:pathLst>
            <a:path>
              <a:moveTo>
                <a:pt x="0" y="25812"/>
              </a:moveTo>
              <a:lnTo>
                <a:pt x="152060" y="2581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2685218" y="3960051"/>
        <a:ext cx="7603" cy="7603"/>
      </dsp:txXfrm>
    </dsp:sp>
    <dsp:sp modelId="{D6131E9B-031C-4D41-970F-A401DC01E45C}">
      <dsp:nvSpPr>
        <dsp:cNvPr id="0" name=""/>
        <dsp:cNvSpPr/>
      </dsp:nvSpPr>
      <dsp:spPr>
        <a:xfrm>
          <a:off x="1917797" y="4039883"/>
          <a:ext cx="1542444" cy="1542444"/>
        </a:xfrm>
        <a:prstGeom prst="ellipse">
          <a:avLst/>
        </a:prstGeom>
        <a:solidFill>
          <a:srgbClr val="C4FCFC"/>
        </a:solidFill>
        <a:ln w="28575" cap="flat" cmpd="sng" algn="ctr">
          <a:solidFill>
            <a:srgbClr val="00B0F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altLang="ru-RU" sz="13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Віртуальні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altLang="ru-RU" sz="13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екскурсії, досліди</a:t>
          </a:r>
          <a:endParaRPr kumimoji="0" lang="ru-RU" altLang="ru-RU" sz="1300" b="1" i="0" u="none" strike="noStrike" kern="1200" cap="none" normalizeH="0" baseline="0" dirty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FFFFFF"/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143683" y="4265769"/>
        <a:ext cx="1090672" cy="1090672"/>
      </dsp:txXfrm>
    </dsp:sp>
    <dsp:sp modelId="{E5924C88-D666-4E08-B6D5-16E622F267DE}">
      <dsp:nvSpPr>
        <dsp:cNvPr id="0" name=""/>
        <dsp:cNvSpPr/>
      </dsp:nvSpPr>
      <dsp:spPr>
        <a:xfrm rot="9000000">
          <a:off x="1608502" y="3362335"/>
          <a:ext cx="132015" cy="51624"/>
        </a:xfrm>
        <a:custGeom>
          <a:avLst/>
          <a:gdLst/>
          <a:ahLst/>
          <a:cxnLst/>
          <a:rect l="0" t="0" r="0" b="0"/>
          <a:pathLst>
            <a:path>
              <a:moveTo>
                <a:pt x="0" y="25812"/>
              </a:moveTo>
              <a:lnTo>
                <a:pt x="132015" y="2581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800000">
        <a:off x="1671209" y="3384847"/>
        <a:ext cx="6600" cy="6600"/>
      </dsp:txXfrm>
    </dsp:sp>
    <dsp:sp modelId="{5DA9BA38-3581-42F4-8465-828E84D6A649}">
      <dsp:nvSpPr>
        <dsp:cNvPr id="0" name=""/>
        <dsp:cNvSpPr/>
      </dsp:nvSpPr>
      <dsp:spPr>
        <a:xfrm>
          <a:off x="178225" y="3035540"/>
          <a:ext cx="1542444" cy="1542444"/>
        </a:xfrm>
        <a:prstGeom prst="ellipse">
          <a:avLst/>
        </a:prstGeom>
        <a:solidFill>
          <a:srgbClr val="C4FCFC"/>
        </a:solidFill>
        <a:ln w="28575" cap="flat" cmpd="sng" algn="ctr">
          <a:solidFill>
            <a:srgbClr val="00B0F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altLang="ru-RU" sz="1300" b="1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Тестування</a:t>
          </a:r>
          <a:endParaRPr kumimoji="0" lang="ru-RU" altLang="ru-RU" sz="1300" b="1" i="0" u="none" strike="noStrike" kern="1200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FFFFFF"/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04111" y="3261426"/>
        <a:ext cx="1090672" cy="1090672"/>
      </dsp:txXfrm>
    </dsp:sp>
    <dsp:sp modelId="{2CC4C21B-6E54-4DE7-B169-138E001FA675}">
      <dsp:nvSpPr>
        <dsp:cNvPr id="0" name=""/>
        <dsp:cNvSpPr/>
      </dsp:nvSpPr>
      <dsp:spPr>
        <a:xfrm rot="12600000">
          <a:off x="1608502" y="2190879"/>
          <a:ext cx="132015" cy="51624"/>
        </a:xfrm>
        <a:custGeom>
          <a:avLst/>
          <a:gdLst/>
          <a:ahLst/>
          <a:cxnLst/>
          <a:rect l="0" t="0" r="0" b="0"/>
          <a:pathLst>
            <a:path>
              <a:moveTo>
                <a:pt x="0" y="25812"/>
              </a:moveTo>
              <a:lnTo>
                <a:pt x="132015" y="2581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800000">
        <a:off x="1671209" y="2213391"/>
        <a:ext cx="6600" cy="6600"/>
      </dsp:txXfrm>
    </dsp:sp>
    <dsp:sp modelId="{8E952587-F589-407D-B24F-4814DB396D72}">
      <dsp:nvSpPr>
        <dsp:cNvPr id="0" name=""/>
        <dsp:cNvSpPr/>
      </dsp:nvSpPr>
      <dsp:spPr>
        <a:xfrm>
          <a:off x="178225" y="1026855"/>
          <a:ext cx="1542444" cy="1542444"/>
        </a:xfrm>
        <a:prstGeom prst="ellipse">
          <a:avLst/>
        </a:prstGeom>
        <a:solidFill>
          <a:srgbClr val="C4FCFC"/>
        </a:solidFill>
        <a:ln w="28575" cap="flat" cmpd="sng" algn="ctr">
          <a:solidFill>
            <a:srgbClr val="00B0F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altLang="ru-RU" sz="13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Проектна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altLang="ru-RU" sz="13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діяльність</a:t>
          </a:r>
          <a:endParaRPr kumimoji="0" lang="ru-RU" altLang="ru-RU" sz="1300" b="1" i="0" u="none" strike="noStrike" kern="1200" cap="none" normalizeH="0" baseline="0" dirty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FFFFFF"/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04111" y="1252741"/>
        <a:ext cx="1090672" cy="109067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8DCB8F-9EF2-4199-925E-5D1C593DE108}">
      <dsp:nvSpPr>
        <dsp:cNvPr id="0" name=""/>
        <dsp:cNvSpPr/>
      </dsp:nvSpPr>
      <dsp:spPr>
        <a:xfrm>
          <a:off x="1335547" y="2577129"/>
          <a:ext cx="1551966" cy="1332650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lumMod val="60000"/>
            <a:lumOff val="4000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12700" rIns="0" bIns="12700" numCol="1" spcCol="1270" anchor="ctr" anchorCtr="0">
          <a:noAutofit/>
        </a:bodyPr>
        <a:lstStyle/>
        <a:p>
          <a:pPr lvl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000" b="1" kern="1200" dirty="0"/>
            <a:t>Сприяти та заохочувати  дітей до участі у шкільних конкурсах, олімпіадах</a:t>
          </a:r>
          <a:endParaRPr lang="ru-RU" sz="1000" kern="1200" dirty="0"/>
        </a:p>
      </dsp:txBody>
      <dsp:txXfrm>
        <a:off x="1575932" y="2783544"/>
        <a:ext cx="1071196" cy="919820"/>
      </dsp:txXfrm>
    </dsp:sp>
    <dsp:sp modelId="{865DA43C-9CA7-496A-B367-90F0807E257F}">
      <dsp:nvSpPr>
        <dsp:cNvPr id="0" name=""/>
        <dsp:cNvSpPr/>
      </dsp:nvSpPr>
      <dsp:spPr>
        <a:xfrm>
          <a:off x="1372577" y="3173088"/>
          <a:ext cx="181035" cy="15617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E577F1-E77A-4919-BFD6-A386D0AA18CB}">
      <dsp:nvSpPr>
        <dsp:cNvPr id="0" name=""/>
        <dsp:cNvSpPr/>
      </dsp:nvSpPr>
      <dsp:spPr>
        <a:xfrm>
          <a:off x="0" y="1840438"/>
          <a:ext cx="1551966" cy="1332650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lumMod val="40000"/>
            <a:lumOff val="60000"/>
            <a:alpha val="9000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F0A81E-8990-40BD-B9D4-2E288E24D6FE}">
      <dsp:nvSpPr>
        <dsp:cNvPr id="0" name=""/>
        <dsp:cNvSpPr/>
      </dsp:nvSpPr>
      <dsp:spPr>
        <a:xfrm>
          <a:off x="1063171" y="2996317"/>
          <a:ext cx="181035" cy="15617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8E374F-DB6D-4AAF-A0AF-10A9940139DA}">
      <dsp:nvSpPr>
        <dsp:cNvPr id="0" name=""/>
        <dsp:cNvSpPr/>
      </dsp:nvSpPr>
      <dsp:spPr>
        <a:xfrm>
          <a:off x="2671094" y="1836577"/>
          <a:ext cx="1551966" cy="1332650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lumMod val="60000"/>
            <a:lumOff val="4000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12700" rIns="0" bIns="12700" numCol="1" spcCol="1270" anchor="ctr" anchorCtr="0">
          <a:noAutofit/>
        </a:bodyPr>
        <a:lstStyle/>
        <a:p>
          <a:pPr lvl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000" b="1" kern="1200" dirty="0"/>
            <a:t>Надсилати методичні розробки, уроки, виховні заходи до періодичних видань</a:t>
          </a:r>
          <a:endParaRPr lang="ru-RU" sz="1000" kern="1200" dirty="0"/>
        </a:p>
      </dsp:txBody>
      <dsp:txXfrm>
        <a:off x="2911479" y="2042992"/>
        <a:ext cx="1071196" cy="919820"/>
      </dsp:txXfrm>
    </dsp:sp>
    <dsp:sp modelId="{80D687EC-6089-46AC-B94F-CEF047223F61}">
      <dsp:nvSpPr>
        <dsp:cNvPr id="0" name=""/>
        <dsp:cNvSpPr/>
      </dsp:nvSpPr>
      <dsp:spPr>
        <a:xfrm>
          <a:off x="3739203" y="2989023"/>
          <a:ext cx="181035" cy="15617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D85ABF-B6F2-4971-8204-15EAA34676EB}">
      <dsp:nvSpPr>
        <dsp:cNvPr id="0" name=""/>
        <dsp:cNvSpPr/>
      </dsp:nvSpPr>
      <dsp:spPr>
        <a:xfrm>
          <a:off x="4036268" y="2518556"/>
          <a:ext cx="1551966" cy="1332650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lumMod val="60000"/>
            <a:lumOff val="40000"/>
            <a:alpha val="9000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CE2FC9-61CD-49D5-8E21-7861690FA779}">
      <dsp:nvSpPr>
        <dsp:cNvPr id="0" name=""/>
        <dsp:cNvSpPr/>
      </dsp:nvSpPr>
      <dsp:spPr>
        <a:xfrm>
          <a:off x="4043671" y="3167511"/>
          <a:ext cx="181035" cy="15617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4E9CFD-E03B-4F8C-A944-FF13DAAE15DB}">
      <dsp:nvSpPr>
        <dsp:cNvPr id="0" name=""/>
        <dsp:cNvSpPr/>
      </dsp:nvSpPr>
      <dsp:spPr>
        <a:xfrm>
          <a:off x="1345681" y="1119276"/>
          <a:ext cx="1551966" cy="1332650"/>
        </a:xfrm>
        <a:prstGeom prst="hexagon">
          <a:avLst>
            <a:gd name="adj" fmla="val 25000"/>
            <a:gd name="vf" fmla="val 115470"/>
          </a:avLst>
        </a:prstGeom>
        <a:solidFill>
          <a:srgbClr val="FFFF00"/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12700" rIns="0" bIns="12700" numCol="1" spcCol="1270" anchor="ctr" anchorCtr="0">
          <a:noAutofit/>
        </a:bodyPr>
        <a:lstStyle/>
        <a:p>
          <a:pPr lvl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000" b="1" kern="1200"/>
            <a:t>З метою підвищення педагогічної майстерності займатися самоосвітою</a:t>
          </a:r>
          <a:endParaRPr lang="ru-RU" sz="1000" kern="1200"/>
        </a:p>
      </dsp:txBody>
      <dsp:txXfrm>
        <a:off x="1586066" y="1325691"/>
        <a:ext cx="1071196" cy="919820"/>
      </dsp:txXfrm>
    </dsp:sp>
    <dsp:sp modelId="{99EC6521-86EF-43BE-BAA8-78A7554805A0}">
      <dsp:nvSpPr>
        <dsp:cNvPr id="0" name=""/>
        <dsp:cNvSpPr/>
      </dsp:nvSpPr>
      <dsp:spPr>
        <a:xfrm>
          <a:off x="2398718" y="1129491"/>
          <a:ext cx="181035" cy="15617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DE1BC0-BB9B-40E1-8739-6551174637B3}">
      <dsp:nvSpPr>
        <dsp:cNvPr id="0" name=""/>
        <dsp:cNvSpPr/>
      </dsp:nvSpPr>
      <dsp:spPr>
        <a:xfrm>
          <a:off x="2671094" y="363196"/>
          <a:ext cx="1551966" cy="1332650"/>
        </a:xfrm>
        <a:prstGeom prst="hexagon">
          <a:avLst>
            <a:gd name="adj" fmla="val 25000"/>
            <a:gd name="vf" fmla="val 115470"/>
          </a:avLst>
        </a:prstGeom>
        <a:solidFill>
          <a:srgbClr val="00B0F0">
            <a:alpha val="90000"/>
          </a:srgbClr>
        </a:solidFill>
        <a:ln w="9525" cap="flat" cmpd="sng" algn="ctr">
          <a:solidFill>
            <a:schemeClr val="accent1"/>
          </a:solidFill>
          <a:prstDash val="solid"/>
          <a:miter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31A1BBB-A1B3-4F26-BC90-5F86239DC666}">
      <dsp:nvSpPr>
        <dsp:cNvPr id="0" name=""/>
        <dsp:cNvSpPr/>
      </dsp:nvSpPr>
      <dsp:spPr>
        <a:xfrm>
          <a:off x="2714707" y="953578"/>
          <a:ext cx="181035" cy="15617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6AD629-635D-4843-9372-A7ECA61522B1}">
      <dsp:nvSpPr>
        <dsp:cNvPr id="0" name=""/>
        <dsp:cNvSpPr/>
      </dsp:nvSpPr>
      <dsp:spPr>
        <a:xfrm>
          <a:off x="4036268" y="1091925"/>
          <a:ext cx="1551966" cy="1332650"/>
        </a:xfrm>
        <a:prstGeom prst="hexagon">
          <a:avLst>
            <a:gd name="adj" fmla="val 25000"/>
            <a:gd name="vf" fmla="val 115470"/>
          </a:avLst>
        </a:prstGeom>
        <a:solidFill>
          <a:schemeClr val="accent3"/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12700" rIns="0" bIns="12700" numCol="1" spcCol="1270" anchor="ctr" anchorCtr="0">
          <a:noAutofit/>
        </a:bodyPr>
        <a:lstStyle/>
        <a:p>
          <a:pPr lvl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000" b="1" kern="1200" dirty="0"/>
            <a:t>Поповнювати матеріали уроків, шкільних та позашкільних заходів</a:t>
          </a:r>
          <a:endParaRPr lang="ru-RU" sz="1000" kern="1200" dirty="0"/>
        </a:p>
      </dsp:txBody>
      <dsp:txXfrm>
        <a:off x="4276653" y="1298340"/>
        <a:ext cx="1071196" cy="919820"/>
      </dsp:txXfrm>
    </dsp:sp>
    <dsp:sp modelId="{5219EAB4-2ADA-4E71-9785-634E15E87A0F}">
      <dsp:nvSpPr>
        <dsp:cNvPr id="0" name=""/>
        <dsp:cNvSpPr/>
      </dsp:nvSpPr>
      <dsp:spPr>
        <a:xfrm>
          <a:off x="5348772" y="1691555"/>
          <a:ext cx="181035" cy="15617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DD4BACE-91D2-4DC9-BBF4-F03F37B1794C}">
      <dsp:nvSpPr>
        <dsp:cNvPr id="0" name=""/>
        <dsp:cNvSpPr/>
      </dsp:nvSpPr>
      <dsp:spPr>
        <a:xfrm>
          <a:off x="5352074" y="1842151"/>
          <a:ext cx="1551966" cy="133265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712C3E-8185-4F62-94F4-913F236FFDB7}">
      <dsp:nvSpPr>
        <dsp:cNvPr id="0" name=""/>
        <dsp:cNvSpPr/>
      </dsp:nvSpPr>
      <dsp:spPr>
        <a:xfrm rot="11401534" flipH="1" flipV="1">
          <a:off x="101079" y="4495654"/>
          <a:ext cx="345183" cy="495039"/>
        </a:xfrm>
        <a:prstGeom prst="hexagon">
          <a:avLst>
            <a:gd name="adj" fmla="val 25000"/>
            <a:gd name="vf" fmla="val 115470"/>
          </a:avLst>
        </a:prstGeom>
        <a:pattFill prst="pct5">
          <a:fgClr>
            <a:schemeClr val="accent1"/>
          </a:fgClr>
          <a:bgClr>
            <a:schemeClr val="bg1"/>
          </a:bgClr>
        </a:pattFill>
        <a:ln w="9525" cap="flat" cmpd="sng" algn="ctr">
          <a:solidFill>
            <a:schemeClr val="bg1"/>
          </a:solidFill>
          <a:prstDash val="solid"/>
          <a:miter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DC4836-33B3-496C-803C-9F75EE2847AC}">
      <dsp:nvSpPr>
        <dsp:cNvPr id="0" name=""/>
        <dsp:cNvSpPr/>
      </dsp:nvSpPr>
      <dsp:spPr>
        <a:xfrm>
          <a:off x="5341366" y="377354"/>
          <a:ext cx="1551966" cy="1332650"/>
        </a:xfrm>
        <a:prstGeom prst="hexagon">
          <a:avLst>
            <a:gd name="adj" fmla="val 25000"/>
            <a:gd name="vf" fmla="val 115470"/>
          </a:avLst>
        </a:prstGeom>
        <a:solidFill>
          <a:srgbClr val="FF0000"/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12700" rIns="0" bIns="12700" numCol="1" spcCol="1270" anchor="ctr" anchorCtr="0">
          <a:noAutofit/>
        </a:bodyPr>
        <a:lstStyle/>
        <a:p>
          <a:pPr lvl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000" b="1" kern="1200" dirty="0"/>
            <a:t>Приймати участь в професійних конкурсах</a:t>
          </a:r>
          <a:endParaRPr lang="ru-RU" sz="1000" kern="1200" dirty="0"/>
        </a:p>
      </dsp:txBody>
      <dsp:txXfrm>
        <a:off x="5581751" y="583769"/>
        <a:ext cx="1071196" cy="919820"/>
      </dsp:txXfrm>
    </dsp:sp>
    <dsp:sp modelId="{7CD81E01-CD6F-4605-815F-0A89DA6E1705}">
      <dsp:nvSpPr>
        <dsp:cNvPr id="0" name=""/>
        <dsp:cNvSpPr/>
      </dsp:nvSpPr>
      <dsp:spPr>
        <a:xfrm>
          <a:off x="6684319" y="974602"/>
          <a:ext cx="181035" cy="15617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F27B10-7F49-4ED6-86BF-6C00349032B2}">
      <dsp:nvSpPr>
        <dsp:cNvPr id="0" name=""/>
        <dsp:cNvSpPr/>
      </dsp:nvSpPr>
      <dsp:spPr>
        <a:xfrm>
          <a:off x="6676913" y="1120910"/>
          <a:ext cx="1551966" cy="1332650"/>
        </a:xfrm>
        <a:prstGeom prst="hexagon">
          <a:avLst>
            <a:gd name="adj" fmla="val 25000"/>
            <a:gd name="vf" fmla="val 115470"/>
          </a:avLst>
        </a:prstGeom>
        <a:solidFill>
          <a:srgbClr val="FFFF00">
            <a:alpha val="90000"/>
          </a:srgb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0B889F-664D-4747-92A2-65BD4A4BDC90}">
      <dsp:nvSpPr>
        <dsp:cNvPr id="0" name=""/>
        <dsp:cNvSpPr/>
      </dsp:nvSpPr>
      <dsp:spPr>
        <a:xfrm>
          <a:off x="6986319" y="1150515"/>
          <a:ext cx="181035" cy="15617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0BD4EE-059F-4AF1-9022-EAAC4001E61E}">
      <dsp:nvSpPr>
        <dsp:cNvPr id="0" name=""/>
        <dsp:cNvSpPr/>
      </dsp:nvSpPr>
      <dsp:spPr>
        <a:xfrm>
          <a:off x="6676913" y="2591717"/>
          <a:ext cx="1551966" cy="1332650"/>
        </a:xfrm>
        <a:prstGeom prst="hexagon">
          <a:avLst>
            <a:gd name="adj" fmla="val 25000"/>
            <a:gd name="vf" fmla="val 115470"/>
          </a:avLst>
        </a:prstGeom>
        <a:solidFill>
          <a:srgbClr val="00B0F0"/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12700" rIns="0" bIns="12700" numCol="1" spcCol="1270" anchor="ctr" anchorCtr="0">
          <a:noAutofit/>
        </a:bodyPr>
        <a:lstStyle/>
        <a:p>
          <a:pPr lvl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000" b="1" kern="1200" dirty="0"/>
            <a:t>Підвищувати свій професійний рівень і не зупинятися на досягнутому </a:t>
          </a:r>
          <a:endParaRPr lang="ru-RU" sz="1000" kern="1200" dirty="0"/>
        </a:p>
      </dsp:txBody>
      <dsp:txXfrm>
        <a:off x="6917298" y="2798132"/>
        <a:ext cx="1071196" cy="919820"/>
      </dsp:txXfrm>
    </dsp:sp>
    <dsp:sp modelId="{F724ABE6-7820-4101-B819-58751E2E31DB}">
      <dsp:nvSpPr>
        <dsp:cNvPr id="0" name=""/>
        <dsp:cNvSpPr/>
      </dsp:nvSpPr>
      <dsp:spPr>
        <a:xfrm>
          <a:off x="6984673" y="3758751"/>
          <a:ext cx="181035" cy="15617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847BC8-FD73-4844-8D05-28F63817ABAE}">
      <dsp:nvSpPr>
        <dsp:cNvPr id="0" name=""/>
        <dsp:cNvSpPr/>
      </dsp:nvSpPr>
      <dsp:spPr>
        <a:xfrm>
          <a:off x="5341366" y="3321113"/>
          <a:ext cx="1551966" cy="1332650"/>
        </a:xfrm>
        <a:prstGeom prst="hexagon">
          <a:avLst>
            <a:gd name="adj" fmla="val 25000"/>
            <a:gd name="vf" fmla="val 115470"/>
          </a:avLst>
        </a:prstGeom>
        <a:solidFill>
          <a:srgbClr val="FFC000"/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CBBADD-C884-4DF8-B823-EC1196413D8E}">
      <dsp:nvSpPr>
        <dsp:cNvPr id="0" name=""/>
        <dsp:cNvSpPr/>
      </dsp:nvSpPr>
      <dsp:spPr>
        <a:xfrm>
          <a:off x="6696662" y="3905917"/>
          <a:ext cx="181035" cy="15617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uk-UA" sz="4400" b="0" strike="noStrike" spc="-1">
                <a:latin typeface="Arial"/>
              </a:rPr>
              <a:t>Для переміщення сторінки клацніть мишею</a:t>
            </a:r>
          </a:p>
        </p:txBody>
      </p:sp>
      <p:sp>
        <p:nvSpPr>
          <p:cNvPr id="258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r>
              <a:rPr lang="uk-UA" sz="2000" b="0" strike="noStrike" spc="-1">
                <a:latin typeface="Arial"/>
              </a:rPr>
              <a:t>Для редагування формату приміток клацніть мишею</a:t>
            </a:r>
          </a:p>
        </p:txBody>
      </p:sp>
      <p:sp>
        <p:nvSpPr>
          <p:cNvPr id="259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r>
              <a:rPr lang="uk-UA" sz="1400" b="0" strike="noStrike" spc="-1">
                <a:latin typeface="Times New Roman"/>
              </a:rPr>
              <a:t>&lt;верхній колонтитул&gt;</a:t>
            </a:r>
          </a:p>
        </p:txBody>
      </p:sp>
      <p:sp>
        <p:nvSpPr>
          <p:cNvPr id="260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algn="r"/>
            <a:r>
              <a:rPr lang="uk-UA" sz="1400" b="0" strike="noStrike" spc="-1">
                <a:latin typeface="Times New Roman"/>
              </a:rPr>
              <a:t>&lt;дата/час&gt;</a:t>
            </a:r>
          </a:p>
        </p:txBody>
      </p:sp>
      <p:sp>
        <p:nvSpPr>
          <p:cNvPr id="261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/>
          <a:p>
            <a:r>
              <a:rPr lang="uk-UA" sz="1400" b="0" strike="noStrike" spc="-1">
                <a:latin typeface="Times New Roman"/>
              </a:rPr>
              <a:t>&lt;нижній колонтитул&gt;</a:t>
            </a:r>
          </a:p>
        </p:txBody>
      </p:sp>
      <p:sp>
        <p:nvSpPr>
          <p:cNvPr id="262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/>
          <a:p>
            <a:pPr algn="r"/>
            <a:fld id="{0E27415F-D847-400E-B5CF-48996CF59DC4}" type="slidenum">
              <a:rPr lang="uk-UA" sz="1400" b="0" strike="noStrike" spc="-1">
                <a:latin typeface="Times New Roman"/>
              </a:rPr>
              <a:pPr algn="r"/>
              <a:t>‹#›</a:t>
            </a:fld>
            <a:endParaRPr lang="uk-UA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994585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08075" y="812800"/>
            <a:ext cx="5343525" cy="4008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3FD287-6C3F-4C09-9D44-9C2FA5975987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741231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08075" y="812800"/>
            <a:ext cx="5343525" cy="4008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0E27415F-D847-400E-B5CF-48996CF59DC4}" type="slidenum">
              <a:rPr lang="uk-UA" sz="1400" b="0" strike="noStrike" spc="-1" smtClean="0">
                <a:latin typeface="Times New Roman"/>
              </a:rPr>
              <a:pPr algn="r"/>
              <a:t>23</a:t>
            </a:fld>
            <a:endParaRPr lang="uk-UA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440305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uk-UA" sz="4400" b="0" strike="noStrike" spc="-1">
              <a:latin typeface="Arial"/>
            </a:endParaRPr>
          </a:p>
        </p:txBody>
      </p:sp>
      <p:sp>
        <p:nvSpPr>
          <p:cNvPr id="243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244" name="PlaceHolder 3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uk-UA" sz="4400" b="0" strike="noStrike" spc="-1">
              <a:latin typeface="Arial"/>
            </a:endParaRPr>
          </a:p>
        </p:txBody>
      </p:sp>
      <p:sp>
        <p:nvSpPr>
          <p:cNvPr id="246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247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248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249" name="PlaceHolder 5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uk-UA" sz="4400" b="0" strike="noStrike" spc="-1">
              <a:latin typeface="Arial"/>
            </a:endParaRPr>
          </a:p>
        </p:txBody>
      </p:sp>
      <p:sp>
        <p:nvSpPr>
          <p:cNvPr id="251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252" name="PlaceHolder 3"/>
          <p:cNvSpPr>
            <a:spLocks noGrp="1"/>
          </p:cNvSpPr>
          <p:nvPr>
            <p:ph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253" name="PlaceHolder 4"/>
          <p:cNvSpPr>
            <a:spLocks noGrp="1"/>
          </p:cNvSpPr>
          <p:nvPr>
            <p:ph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254" name="PlaceHolder 5"/>
          <p:cNvSpPr>
            <a:spLocks noGrp="1"/>
          </p:cNvSpPr>
          <p:nvPr>
            <p:ph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255" name="PlaceHolder 6"/>
          <p:cNvSpPr>
            <a:spLocks noGrp="1"/>
          </p:cNvSpPr>
          <p:nvPr>
            <p:ph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256" name="PlaceHolder 7"/>
          <p:cNvSpPr>
            <a:spLocks noGrp="1"/>
          </p:cNvSpPr>
          <p:nvPr>
            <p:ph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0515357-83B0-F115-DBE0-543A8E45FF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A1B9F64E-E82A-4168-E6A5-DE1CF5912F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1F11A320-104A-487F-A9D6-42BDD70FF9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70F9F-D8C8-4669-A4BD-C540EA79E106}" type="datetimeFigureOut">
              <a:rPr lang="uk-UA" smtClean="0"/>
              <a:pPr/>
              <a:t>08.04.2025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E27BBB7B-73C7-4FD8-28CC-A9AAFB4AD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2E1C3DC-02B5-DEF8-B994-DA9D24688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31B53-20AC-4692-BC07-C1F5F5B7C507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4643130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80DCCE1-84C0-F88B-6FBB-574EA9FCE1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008525F2-0420-8C05-148D-746D90FB23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5B2845B7-509F-33EC-3AC8-E361349CA5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70F9F-D8C8-4669-A4BD-C540EA79E106}" type="datetimeFigureOut">
              <a:rPr lang="uk-UA" smtClean="0"/>
              <a:pPr/>
              <a:t>08.04.2025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59B9AA5-E090-D3E2-5103-14C4CC67F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DBBE2CE-CB99-41E8-59AA-666FE7A004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31B53-20AC-4692-BC07-C1F5F5B7C507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36232989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CDEA95B-9324-D42F-B69B-E1F2345946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AA68846F-8930-C2B6-635B-3B9CB3F4E9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C41585CF-9267-F98E-F61F-4052401835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70F9F-D8C8-4669-A4BD-C540EA79E106}" type="datetimeFigureOut">
              <a:rPr lang="uk-UA" smtClean="0"/>
              <a:pPr/>
              <a:t>08.04.2025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CA325E95-ECC2-B84C-C633-BFDB32939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B46033FE-31FC-172B-FAF4-F76FA37AF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31B53-20AC-4692-BC07-C1F5F5B7C507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9421802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1D040AF-02FD-6843-1F38-0E8E3BD9E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3CD951D4-DEDC-3FAF-545A-EC61C8F53A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580708E2-0581-7A91-A951-7E89024943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EFAE02A5-F77E-B073-71FC-1CF017BA5A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70F9F-D8C8-4669-A4BD-C540EA79E106}" type="datetimeFigureOut">
              <a:rPr lang="uk-UA" smtClean="0"/>
              <a:pPr/>
              <a:t>08.04.2025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817D2DD4-235B-9B32-9ACB-DC8D9EFC0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070A379A-A90A-4E70-EAA1-6950D14DD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31B53-20AC-4692-BC07-C1F5F5B7C507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42243799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8A2BAF0-9BE1-68CF-0235-4748FC0DD4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70E4415E-F1DE-92C4-AC25-81F1375A3D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3177DD60-9ADD-9C94-405D-76977C2AB3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92298F01-F66E-382F-BAC7-D584945432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776FD49E-5F3C-B32A-02B4-1369DCC943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743D4433-B06B-849B-A48E-C5DB19EE29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70F9F-D8C8-4669-A4BD-C540EA79E106}" type="datetimeFigureOut">
              <a:rPr lang="uk-UA" smtClean="0"/>
              <a:pPr/>
              <a:t>08.04.2025</a:t>
            </a:fld>
            <a:endParaRPr lang="uk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D12BEFD1-3605-F306-AAAB-C63A6E8B0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B1415170-DB1D-9078-2905-EFDD41DEA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31B53-20AC-4692-BC07-C1F5F5B7C507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23984468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416AF5F-4031-161B-C674-CD3F7CEB0F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4A59C6DB-630D-8EB1-A337-D104609B11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70F9F-D8C8-4669-A4BD-C540EA79E106}" type="datetimeFigureOut">
              <a:rPr lang="uk-UA" smtClean="0"/>
              <a:pPr/>
              <a:t>08.04.2025</a:t>
            </a:fld>
            <a:endParaRPr lang="uk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7174EB79-1483-347F-5AF6-8B64AD65BE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8CBFB9D7-595D-3FA8-034D-95A26E2C7F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31B53-20AC-4692-BC07-C1F5F5B7C507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7472112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51FF7F42-880F-8F3A-C05D-0B2CF8666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70F9F-D8C8-4669-A4BD-C540EA79E106}" type="datetimeFigureOut">
              <a:rPr lang="uk-UA" smtClean="0"/>
              <a:pPr/>
              <a:t>08.04.2025</a:t>
            </a:fld>
            <a:endParaRPr lang="uk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1A408A29-605C-F628-9A42-A36FAC4D1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05C40388-1FAF-8869-61B1-141A1D5C1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31B53-20AC-4692-BC07-C1F5F5B7C507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30040068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uk-UA" sz="4400" b="0" strike="noStrike" spc="-1">
              <a:latin typeface="Arial"/>
            </a:endParaRPr>
          </a:p>
        </p:txBody>
      </p:sp>
      <p:sp>
        <p:nvSpPr>
          <p:cNvPr id="222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uk-UA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D4C04F6-A53F-B907-DA25-64BF557AB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E57ADB6-3835-048A-5AD6-939DB687F8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14150591-0857-2099-F9F6-749F9F4900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E426679C-FAEF-1AA5-8381-173F8D104C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70F9F-D8C8-4669-A4BD-C540EA79E106}" type="datetimeFigureOut">
              <a:rPr lang="uk-UA" smtClean="0"/>
              <a:pPr/>
              <a:t>08.04.2025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021D1DEF-0BDC-9E20-2E04-66E35FBAE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AE21BE70-CFE6-3295-2A8A-D5F24B1FE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31B53-20AC-4692-BC07-C1F5F5B7C507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42894332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5D28338-0B02-DCF7-D6FE-52EF966BB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483864F3-8B87-5936-6195-117538E0B4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8B4D0C4E-544E-B5E7-BDD4-1D4B1A06A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09C8F423-EA8B-051D-CFE2-07D978FCC6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70F9F-D8C8-4669-A4BD-C540EA79E106}" type="datetimeFigureOut">
              <a:rPr lang="uk-UA" smtClean="0"/>
              <a:pPr/>
              <a:t>08.04.2025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821E99D0-E5CA-4FBE-E95F-849A8F81FE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D344C7E9-C23A-DAC4-10C5-820D5282C7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31B53-20AC-4692-BC07-C1F5F5B7C507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33962995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0CB95B2-0E4D-D585-13EC-ACB244B0CC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874D1AA6-4BF7-7849-1595-E7C0951F44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ABA10FD-A28B-D8CA-8745-F78FA42372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70F9F-D8C8-4669-A4BD-C540EA79E106}" type="datetimeFigureOut">
              <a:rPr lang="uk-UA" smtClean="0"/>
              <a:pPr/>
              <a:t>08.04.2025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20E7B73-2E32-7036-6853-37D7B74E2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5B6920E1-7C0F-A867-35F8-930DCB08C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31B53-20AC-4692-BC07-C1F5F5B7C507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40749234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A4C88D91-98A2-E222-2E24-748B0EA3BB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F7E79E77-4C6F-8C03-2169-A527D04796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8E32BA09-C8CC-D183-4BF6-4C0B4132C3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70F9F-D8C8-4669-A4BD-C540EA79E106}" type="datetimeFigureOut">
              <a:rPr lang="uk-UA" smtClean="0"/>
              <a:pPr/>
              <a:t>08.04.2025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AE170A5-4946-01BF-AE12-16C7231B32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DEB5E04-A24F-0258-FEEA-06DDE14F27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31B53-20AC-4692-BC07-C1F5F5B7C507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1404650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uk-UA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759900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uk-UA" sz="4400" b="0" strike="noStrike" spc="-1">
              <a:latin typeface="Arial"/>
            </a:endParaRPr>
          </a:p>
        </p:txBody>
      </p:sp>
      <p:sp>
        <p:nvSpPr>
          <p:cNvPr id="224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uk-UA" sz="4400" b="0" strike="noStrike" spc="-1">
              <a:latin typeface="Arial"/>
            </a:endParaRPr>
          </a:p>
        </p:txBody>
      </p:sp>
      <p:sp>
        <p:nvSpPr>
          <p:cNvPr id="226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227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uk-UA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uk-UA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uk-UA" sz="4400" b="0" strike="noStrike" spc="-1">
              <a:latin typeface="Arial"/>
            </a:endParaRPr>
          </a:p>
        </p:txBody>
      </p:sp>
      <p:sp>
        <p:nvSpPr>
          <p:cNvPr id="231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232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233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uk-UA" sz="4400" b="0" strike="noStrike" spc="-1">
              <a:latin typeface="Arial"/>
            </a:endParaRPr>
          </a:p>
        </p:txBody>
      </p:sp>
      <p:sp>
        <p:nvSpPr>
          <p:cNvPr id="235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236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237" name="PlaceHolder 4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uk-UA" sz="4400" b="0" strike="noStrike" spc="-1">
              <a:latin typeface="Arial"/>
            </a:endParaRPr>
          </a:p>
        </p:txBody>
      </p:sp>
      <p:sp>
        <p:nvSpPr>
          <p:cNvPr id="239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240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241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8" name="Group 16"/>
          <p:cNvGrpSpPr/>
          <p:nvPr/>
        </p:nvGrpSpPr>
        <p:grpSpPr>
          <a:xfrm>
            <a:off x="-8640" y="-8640"/>
            <a:ext cx="9169200" cy="6874560"/>
            <a:chOff x="-8640" y="-8640"/>
            <a:chExt cx="9169200" cy="6874560"/>
          </a:xfrm>
        </p:grpSpPr>
        <p:sp>
          <p:nvSpPr>
            <p:cNvPr id="209" name="Freeform 6"/>
            <p:cNvSpPr/>
            <p:nvPr/>
          </p:nvSpPr>
          <p:spPr>
            <a:xfrm>
              <a:off x="-8640" y="4013280"/>
              <a:ext cx="456480" cy="2852640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210" name="Straight Connector 7"/>
            <p:cNvSpPr/>
            <p:nvPr/>
          </p:nvSpPr>
          <p:spPr>
            <a:xfrm flipV="1">
              <a:off x="5130720" y="4175280"/>
              <a:ext cx="4022280" cy="2682720"/>
            </a:xfrm>
            <a:prstGeom prst="line">
              <a:avLst/>
            </a:prstGeom>
            <a:ln w="9525" cap="rnd">
              <a:solidFill>
                <a:srgbClr val="D9D9D9"/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211" name="Straight Connector 8"/>
            <p:cNvSpPr/>
            <p:nvPr/>
          </p:nvSpPr>
          <p:spPr>
            <a:xfrm>
              <a:off x="7042680" y="0"/>
              <a:ext cx="1218960" cy="6858000"/>
            </a:xfrm>
            <a:prstGeom prst="line">
              <a:avLst/>
            </a:prstGeom>
            <a:ln w="9525" cap="rnd">
              <a:solidFill>
                <a:srgbClr val="BFBFBF"/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212" name="Freeform 9"/>
            <p:cNvSpPr/>
            <p:nvPr/>
          </p:nvSpPr>
          <p:spPr>
            <a:xfrm>
              <a:off x="6891840" y="0"/>
              <a:ext cx="2268720" cy="6865920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213" name="Freeform 10"/>
            <p:cNvSpPr/>
            <p:nvPr/>
          </p:nvSpPr>
          <p:spPr>
            <a:xfrm>
              <a:off x="7205040" y="-8640"/>
              <a:ext cx="1947600" cy="6865920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214" name="Freeform 11"/>
            <p:cNvSpPr/>
            <p:nvPr/>
          </p:nvSpPr>
          <p:spPr>
            <a:xfrm>
              <a:off x="6638040" y="3920040"/>
              <a:ext cx="2512800" cy="2937240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215" name="Freeform 12"/>
            <p:cNvSpPr/>
            <p:nvPr/>
          </p:nvSpPr>
          <p:spPr>
            <a:xfrm>
              <a:off x="7010280" y="-8640"/>
              <a:ext cx="2142000" cy="6865920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216" name="Freeform 13"/>
            <p:cNvSpPr/>
            <p:nvPr/>
          </p:nvSpPr>
          <p:spPr>
            <a:xfrm>
              <a:off x="8295840" y="-8640"/>
              <a:ext cx="856800" cy="6865920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217" name="Freeform 14"/>
            <p:cNvSpPr/>
            <p:nvPr/>
          </p:nvSpPr>
          <p:spPr>
            <a:xfrm>
              <a:off x="8077320" y="-8640"/>
              <a:ext cx="1065960" cy="6865920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218" name="Freeform 15"/>
            <p:cNvSpPr/>
            <p:nvPr/>
          </p:nvSpPr>
          <p:spPr>
            <a:xfrm>
              <a:off x="8060400" y="4893840"/>
              <a:ext cx="1093320" cy="1963440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</p:grpSp>
      <p:sp>
        <p:nvSpPr>
          <p:cNvPr id="21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uk-UA" sz="4400" b="0" strike="noStrike" spc="-1">
                <a:latin typeface="Arial"/>
              </a:rPr>
              <a:t>Для правки тексту заголовка клацніть мишею</a:t>
            </a:r>
          </a:p>
        </p:txBody>
      </p:sp>
      <p:sp>
        <p:nvSpPr>
          <p:cNvPr id="22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3200" b="0" strike="noStrike" spc="-1">
                <a:latin typeface="Arial"/>
              </a:rPr>
              <a:t>Для редагування структури клацніть мишею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uk-UA" sz="2800" b="0" strike="noStrike" spc="-1">
                <a:latin typeface="Arial"/>
              </a:rPr>
              <a:t>Другий рівень структури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2400" b="0" strike="noStrike" spc="-1">
                <a:latin typeface="Arial"/>
              </a:rPr>
              <a:t>Третій рівень структури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uk-UA" sz="2000" b="0" strike="noStrike" spc="-1">
                <a:latin typeface="Arial"/>
              </a:rPr>
              <a:t>Четвертий рівень структури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2000" b="0" strike="noStrike" spc="-1">
                <a:latin typeface="Arial"/>
              </a:rPr>
              <a:t>П'ятий рівень структури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2000" b="0" strike="noStrike" spc="-1">
                <a:latin typeface="Arial"/>
              </a:rPr>
              <a:t>Шостий рівень структури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2000" b="0" strike="noStrike" spc="-1">
                <a:latin typeface="Arial"/>
              </a:rPr>
              <a:t>Сьомий рівень структури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0BE39B8-CF48-9F2D-14C4-28254963DF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B9816A7E-C455-239C-DF9B-DEA34F9687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E83E49F9-4934-47BB-407A-D00BFD6086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F70F9F-D8C8-4669-A4BD-C540EA79E106}" type="datetimeFigureOut">
              <a:rPr lang="uk-UA" smtClean="0"/>
              <a:pPr/>
              <a:t>08.04.2025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3857B1AD-62A2-0F62-BC6F-6CD134CC24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DA113FE-5885-0DF0-7A8C-20A76759F2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031B53-20AC-4692-BC07-C1F5F5B7C507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2927130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diagramLayout" Target="../diagrams/layout2.xml"/><Relationship Id="rId7" Type="http://schemas.openxmlformats.org/officeDocument/2006/relationships/image" Target="../media/image45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4.png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51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0.png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Relationship Id="rId9" Type="http://schemas.microsoft.com/office/2007/relationships/diagramDrawing" Target="../diagrams/drawing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12" Type="http://schemas.openxmlformats.org/officeDocument/2006/relationships/image" Target="../media/image71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5.jpeg"/><Relationship Id="rId11" Type="http://schemas.openxmlformats.org/officeDocument/2006/relationships/image" Target="../media/image70.jpeg"/><Relationship Id="rId5" Type="http://schemas.openxmlformats.org/officeDocument/2006/relationships/image" Target="../media/image64.jpeg"/><Relationship Id="rId10" Type="http://schemas.openxmlformats.org/officeDocument/2006/relationships/image" Target="../media/image69.jpeg"/><Relationship Id="rId4" Type="http://schemas.openxmlformats.org/officeDocument/2006/relationships/image" Target="../media/image63.jpeg"/><Relationship Id="rId9" Type="http://schemas.openxmlformats.org/officeDocument/2006/relationships/image" Target="../media/image68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../media/image74.jpeg"/><Relationship Id="rId7" Type="http://schemas.openxmlformats.org/officeDocument/2006/relationships/image" Target="../media/image78.jpeg"/><Relationship Id="rId12" Type="http://schemas.openxmlformats.org/officeDocument/2006/relationships/image" Target="../media/image83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7.jpeg"/><Relationship Id="rId11" Type="http://schemas.openxmlformats.org/officeDocument/2006/relationships/image" Target="../media/image82.jpeg"/><Relationship Id="rId5" Type="http://schemas.openxmlformats.org/officeDocument/2006/relationships/image" Target="../media/image76.jpeg"/><Relationship Id="rId10" Type="http://schemas.openxmlformats.org/officeDocument/2006/relationships/image" Target="../media/image81.jpeg"/><Relationship Id="rId4" Type="http://schemas.openxmlformats.org/officeDocument/2006/relationships/image" Target="../media/image75.jpeg"/><Relationship Id="rId9" Type="http://schemas.openxmlformats.org/officeDocument/2006/relationships/image" Target="../media/image80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7" Type="http://schemas.openxmlformats.org/officeDocument/2006/relationships/image" Target="../media/image93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jpeg"/><Relationship Id="rId13" Type="http://schemas.openxmlformats.org/officeDocument/2006/relationships/image" Target="../media/image105.jpeg"/><Relationship Id="rId18" Type="http://schemas.openxmlformats.org/officeDocument/2006/relationships/image" Target="../media/image110.jpeg"/><Relationship Id="rId3" Type="http://schemas.openxmlformats.org/officeDocument/2006/relationships/image" Target="../media/image95.jpeg"/><Relationship Id="rId7" Type="http://schemas.openxmlformats.org/officeDocument/2006/relationships/image" Target="../media/image99.jpeg"/><Relationship Id="rId12" Type="http://schemas.openxmlformats.org/officeDocument/2006/relationships/image" Target="../media/image104.jpeg"/><Relationship Id="rId17" Type="http://schemas.openxmlformats.org/officeDocument/2006/relationships/image" Target="../media/image109.jpeg"/><Relationship Id="rId2" Type="http://schemas.openxmlformats.org/officeDocument/2006/relationships/image" Target="../media/image94.jpeg"/><Relationship Id="rId16" Type="http://schemas.openxmlformats.org/officeDocument/2006/relationships/image" Target="../media/image108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98.jpeg"/><Relationship Id="rId11" Type="http://schemas.openxmlformats.org/officeDocument/2006/relationships/image" Target="../media/image103.jpeg"/><Relationship Id="rId5" Type="http://schemas.openxmlformats.org/officeDocument/2006/relationships/image" Target="../media/image97.jpeg"/><Relationship Id="rId15" Type="http://schemas.openxmlformats.org/officeDocument/2006/relationships/image" Target="../media/image107.jpeg"/><Relationship Id="rId10" Type="http://schemas.openxmlformats.org/officeDocument/2006/relationships/image" Target="../media/image102.jpeg"/><Relationship Id="rId4" Type="http://schemas.openxmlformats.org/officeDocument/2006/relationships/image" Target="../media/image96.jpeg"/><Relationship Id="rId9" Type="http://schemas.openxmlformats.org/officeDocument/2006/relationships/image" Target="../media/image101.jpeg"/><Relationship Id="rId14" Type="http://schemas.openxmlformats.org/officeDocument/2006/relationships/image" Target="../media/image10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1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1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3" Type="http://schemas.openxmlformats.org/officeDocument/2006/relationships/diagramLayout" Target="../diagrams/layout4.xml"/><Relationship Id="rId7" Type="http://schemas.openxmlformats.org/officeDocument/2006/relationships/image" Target="../media/image120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9.png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Relationship Id="rId9" Type="http://schemas.microsoft.com/office/2007/relationships/diagramDrawing" Target="../diagrams/drawing6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jpeg"/><Relationship Id="rId13" Type="http://schemas.openxmlformats.org/officeDocument/2006/relationships/image" Target="../media/image133.jpeg"/><Relationship Id="rId3" Type="http://schemas.openxmlformats.org/officeDocument/2006/relationships/image" Target="../media/image123.jpeg"/><Relationship Id="rId7" Type="http://schemas.openxmlformats.org/officeDocument/2006/relationships/image" Target="../media/image127.jpeg"/><Relationship Id="rId12" Type="http://schemas.openxmlformats.org/officeDocument/2006/relationships/image" Target="../media/image132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26.jpeg"/><Relationship Id="rId11" Type="http://schemas.openxmlformats.org/officeDocument/2006/relationships/image" Target="../media/image131.jpeg"/><Relationship Id="rId5" Type="http://schemas.openxmlformats.org/officeDocument/2006/relationships/image" Target="../media/image125.jpeg"/><Relationship Id="rId10" Type="http://schemas.openxmlformats.org/officeDocument/2006/relationships/image" Target="../media/image130.jpeg"/><Relationship Id="rId4" Type="http://schemas.openxmlformats.org/officeDocument/2006/relationships/image" Target="../media/image124.jpeg"/><Relationship Id="rId9" Type="http://schemas.openxmlformats.org/officeDocument/2006/relationships/image" Target="../media/image129.jpeg"/><Relationship Id="rId14" Type="http://schemas.openxmlformats.org/officeDocument/2006/relationships/image" Target="../media/image134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microsoft.com/office/2007/relationships/diagramDrawing" Target="../diagrams/drawing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6.png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Прямоугольник 3"/>
          <p:cNvSpPr/>
          <p:nvPr/>
        </p:nvSpPr>
        <p:spPr>
          <a:xfrm>
            <a:off x="0" y="0"/>
            <a:ext cx="9144000" cy="9016399"/>
          </a:xfrm>
          <a:prstGeom prst="rect">
            <a:avLst/>
          </a:prstGeom>
          <a:noFill/>
          <a:ln w="381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uk-UA" sz="6000" b="1" i="1" strike="noStrike" spc="-1" dirty="0" smtClean="0">
                <a:solidFill>
                  <a:srgbClr val="FF0000"/>
                </a:solidFill>
                <a:latin typeface="Bookman Old Style"/>
                <a:ea typeface="DejaVu Sans"/>
              </a:rPr>
              <a:t> </a:t>
            </a:r>
          </a:p>
          <a:p>
            <a:pPr algn="ctr">
              <a:lnSpc>
                <a:spcPct val="100000"/>
              </a:lnSpc>
            </a:pPr>
            <a:r>
              <a:rPr lang="uk-UA" sz="5400" b="1" i="1" strike="noStrike" spc="-1" dirty="0" smtClean="0">
                <a:solidFill>
                  <a:schemeClr val="accent6">
                    <a:lumMod val="50000"/>
                  </a:schemeClr>
                </a:solidFill>
                <a:latin typeface="Bookman Old Style"/>
                <a:ea typeface="DejaVu Sans"/>
              </a:rPr>
              <a:t>ПОРТФОЛІО</a:t>
            </a:r>
            <a:endParaRPr lang="uk-UA" sz="5400" b="0" strike="noStrike" spc="-1" dirty="0">
              <a:solidFill>
                <a:schemeClr val="accent6">
                  <a:lumMod val="50000"/>
                </a:schemeClr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uk-UA" sz="2800" b="1" i="1" strike="noStrike" spc="-1" dirty="0">
                <a:solidFill>
                  <a:schemeClr val="accent6">
                    <a:lumMod val="50000"/>
                  </a:schemeClr>
                </a:solidFill>
                <a:latin typeface="Bookman Old Style"/>
                <a:ea typeface="DejaVu Sans"/>
              </a:rPr>
              <a:t>      </a:t>
            </a:r>
            <a:r>
              <a:rPr lang="uk-UA" sz="3200" b="1" i="1" strike="noStrike" spc="-1" dirty="0">
                <a:solidFill>
                  <a:schemeClr val="accent6">
                    <a:lumMod val="50000"/>
                  </a:schemeClr>
                </a:solidFill>
                <a:latin typeface="Bookman Old Style"/>
                <a:ea typeface="DejaVu Sans"/>
              </a:rPr>
              <a:t>вчителя </a:t>
            </a:r>
            <a:r>
              <a:rPr lang="uk-UA" sz="3200" b="1" i="1" strike="noStrike" spc="-1" dirty="0" smtClean="0">
                <a:solidFill>
                  <a:schemeClr val="accent6">
                    <a:lumMod val="50000"/>
                  </a:schemeClr>
                </a:solidFill>
                <a:latin typeface="Bookman Old Style"/>
                <a:ea typeface="DejaVu Sans"/>
              </a:rPr>
              <a:t>біології, </a:t>
            </a:r>
          </a:p>
          <a:p>
            <a:pPr algn="ctr">
              <a:lnSpc>
                <a:spcPct val="100000"/>
              </a:lnSpc>
            </a:pPr>
            <a:r>
              <a:rPr lang="uk-UA" sz="3200" b="1" i="1" strike="noStrike" spc="-1" dirty="0" smtClean="0">
                <a:solidFill>
                  <a:schemeClr val="accent6">
                    <a:lumMod val="50000"/>
                  </a:schemeClr>
                </a:solidFill>
                <a:latin typeface="Bookman Old Style"/>
                <a:ea typeface="DejaVu Sans"/>
              </a:rPr>
              <a:t> </a:t>
            </a:r>
            <a:r>
              <a:rPr lang="uk-UA" sz="3200" b="1" i="1" strike="noStrike" spc="-1" dirty="0">
                <a:solidFill>
                  <a:schemeClr val="accent6">
                    <a:lumMod val="50000"/>
                  </a:schemeClr>
                </a:solidFill>
                <a:latin typeface="Bookman Old Style"/>
                <a:ea typeface="DejaVu Sans"/>
              </a:rPr>
              <a:t>географі</a:t>
            </a:r>
            <a:r>
              <a:rPr lang="uk-UA" sz="3200" b="1" i="1" spc="-1" dirty="0">
                <a:solidFill>
                  <a:schemeClr val="accent6">
                    <a:lumMod val="50000"/>
                  </a:schemeClr>
                </a:solidFill>
                <a:latin typeface="Bookman Old Style"/>
                <a:ea typeface="DejaVu Sans"/>
              </a:rPr>
              <a:t>ї</a:t>
            </a:r>
            <a:r>
              <a:rPr lang="en-US" sz="3200" b="1" i="1" strike="noStrike" spc="-1" dirty="0">
                <a:solidFill>
                  <a:schemeClr val="accent6">
                    <a:lumMod val="50000"/>
                  </a:schemeClr>
                </a:solidFill>
                <a:latin typeface="Bookman Old Style"/>
                <a:ea typeface="DejaVu Sans"/>
              </a:rPr>
              <a:t> </a:t>
            </a:r>
            <a:r>
              <a:rPr lang="uk-UA" sz="3200" b="1" i="1" strike="noStrike" spc="-1" dirty="0" smtClean="0">
                <a:solidFill>
                  <a:schemeClr val="accent6">
                    <a:lumMod val="50000"/>
                  </a:schemeClr>
                </a:solidFill>
                <a:latin typeface="Bookman Old Style"/>
                <a:ea typeface="DejaVu Sans"/>
              </a:rPr>
              <a:t>та </a:t>
            </a:r>
          </a:p>
          <a:p>
            <a:pPr algn="ctr">
              <a:lnSpc>
                <a:spcPct val="100000"/>
              </a:lnSpc>
            </a:pPr>
            <a:r>
              <a:rPr lang="uk-UA" sz="3200" b="1" i="1" spc="-1" dirty="0" smtClean="0">
                <a:solidFill>
                  <a:schemeClr val="accent6">
                    <a:lumMod val="50000"/>
                  </a:schemeClr>
                </a:solidFill>
                <a:latin typeface="Bookman Old Style"/>
                <a:ea typeface="DejaVu Sans"/>
              </a:rPr>
              <a:t>пізнаємо природу</a:t>
            </a:r>
            <a:endParaRPr lang="uk-UA" sz="3200" b="1" i="1" strike="noStrike" spc="-1" dirty="0">
              <a:solidFill>
                <a:schemeClr val="accent6">
                  <a:lumMod val="50000"/>
                </a:schemeClr>
              </a:solidFill>
              <a:latin typeface="Bookman Old Style"/>
              <a:ea typeface="DejaVu Sans"/>
            </a:endParaRPr>
          </a:p>
          <a:p>
            <a:pPr algn="ctr">
              <a:lnSpc>
                <a:spcPct val="100000"/>
              </a:lnSpc>
            </a:pPr>
            <a:r>
              <a:rPr lang="uk-UA" sz="2800" i="1" spc="-1" dirty="0">
                <a:solidFill>
                  <a:schemeClr val="accent6">
                    <a:lumMod val="50000"/>
                  </a:schemeClr>
                </a:solidFill>
                <a:latin typeface="Arial"/>
                <a:ea typeface="DejaVu Sans"/>
              </a:rPr>
              <a:t> </a:t>
            </a:r>
            <a:r>
              <a:rPr lang="uk-UA" sz="2800" i="1" spc="-1" dirty="0" smtClean="0">
                <a:solidFill>
                  <a:schemeClr val="accent6">
                    <a:lumMod val="50000"/>
                  </a:schemeClr>
                </a:solidFill>
                <a:latin typeface="Arial"/>
                <a:ea typeface="DejaVu Sans"/>
              </a:rPr>
              <a:t>  </a:t>
            </a:r>
            <a:r>
              <a:rPr lang="uk-UA" sz="5400" b="1" i="1" strike="noStrike" spc="-1" dirty="0" err="1" smtClean="0">
                <a:solidFill>
                  <a:schemeClr val="accent6">
                    <a:lumMod val="50000"/>
                  </a:schemeClr>
                </a:solidFill>
                <a:latin typeface="Bookman Old Style"/>
                <a:ea typeface="DejaVu Sans"/>
              </a:rPr>
              <a:t>Кривульської</a:t>
            </a:r>
            <a:endParaRPr lang="uk-UA" sz="5400" b="1" i="1" strike="noStrike" spc="-1" dirty="0" smtClean="0">
              <a:solidFill>
                <a:schemeClr val="accent6">
                  <a:lumMod val="50000"/>
                </a:schemeClr>
              </a:solidFill>
              <a:latin typeface="Bookman Old Style"/>
              <a:ea typeface="DejaVu Sans"/>
            </a:endParaRPr>
          </a:p>
          <a:p>
            <a:pPr algn="ctr">
              <a:lnSpc>
                <a:spcPct val="100000"/>
              </a:lnSpc>
            </a:pPr>
            <a:r>
              <a:rPr lang="uk-UA" sz="5400" b="1" i="1" spc="-1" dirty="0" smtClean="0">
                <a:solidFill>
                  <a:schemeClr val="accent6">
                    <a:lumMod val="50000"/>
                  </a:schemeClr>
                </a:solidFill>
                <a:latin typeface="Bookman Old Style"/>
                <a:ea typeface="DejaVu Sans"/>
              </a:rPr>
              <a:t>  Валентини </a:t>
            </a:r>
          </a:p>
          <a:p>
            <a:pPr algn="ctr">
              <a:lnSpc>
                <a:spcPct val="100000"/>
              </a:lnSpc>
            </a:pPr>
            <a:r>
              <a:rPr lang="uk-UA" sz="5400" b="1" i="1" strike="noStrike" spc="-1" dirty="0" smtClean="0">
                <a:solidFill>
                  <a:schemeClr val="accent6">
                    <a:lumMod val="50000"/>
                  </a:schemeClr>
                </a:solidFill>
                <a:latin typeface="Bookman Old Style"/>
                <a:ea typeface="DejaVu Sans"/>
              </a:rPr>
              <a:t>   Валентинівни</a:t>
            </a:r>
          </a:p>
          <a:p>
            <a:pPr algn="ctr">
              <a:lnSpc>
                <a:spcPct val="100000"/>
              </a:lnSpc>
            </a:pPr>
            <a:r>
              <a:rPr lang="uk-UA" sz="6000" b="1" i="1" strike="noStrike" spc="-1" dirty="0" smtClean="0">
                <a:solidFill>
                  <a:schemeClr val="accent6">
                    <a:lumMod val="50000"/>
                  </a:schemeClr>
                </a:solidFill>
                <a:latin typeface="Bookman Old Style"/>
                <a:ea typeface="DejaVu Sans"/>
              </a:rPr>
              <a:t> </a:t>
            </a:r>
            <a:endParaRPr lang="uk-UA" sz="6000" b="0" strike="noStrike" spc="-1" dirty="0">
              <a:solidFill>
                <a:schemeClr val="accent6">
                  <a:lumMod val="50000"/>
                </a:schemeClr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uk-UA" sz="5400" b="1" i="1" strike="noStrike" spc="-1" dirty="0">
                <a:solidFill>
                  <a:srgbClr val="339933"/>
                </a:solidFill>
                <a:latin typeface="Bookman Old Style"/>
                <a:ea typeface="DejaVu Sans"/>
              </a:rPr>
              <a:t> </a:t>
            </a:r>
            <a:endParaRPr lang="uk-UA" sz="54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uk-UA" sz="5400" b="1" i="1" strike="noStrike" spc="-1" dirty="0">
                <a:solidFill>
                  <a:srgbClr val="0000FF"/>
                </a:solidFill>
                <a:latin typeface="Bookman Old Style"/>
                <a:ea typeface="DejaVu Sans"/>
              </a:rPr>
              <a:t> </a:t>
            </a:r>
            <a:endParaRPr lang="uk-UA" sz="54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uk-UA" sz="40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cover/>
      </p:transition>
    </mc:Choice>
    <mc:Fallback>
      <p:transition spd="slow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95;p22"/>
          <p:cNvSpPr>
            <a:spLocks noGrp="1"/>
          </p:cNvSpPr>
          <p:nvPr>
            <p:ph type="title"/>
          </p:nvPr>
        </p:nvSpPr>
        <p:spPr>
          <a:xfrm>
            <a:off x="544810" y="116632"/>
            <a:ext cx="8229600" cy="1143000"/>
          </a:xfrm>
          <a:prstGeom prst="flowChartTerminator">
            <a:avLst/>
          </a:prstGeom>
          <a:solidFill>
            <a:srgbClr val="C5D8F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5400" b="1" dirty="0">
                <a:solidFill>
                  <a:srgbClr val="494429"/>
                </a:solidFill>
                <a:latin typeface="Monotype Corsiva" panose="03010101010201010101" pitchFamily="66" charset="0"/>
                <a:ea typeface="Calibri"/>
                <a:cs typeface="Calibri"/>
                <a:sym typeface="Calibri"/>
              </a:rPr>
              <a:t>Основні напрямки роботи</a:t>
            </a:r>
            <a:endParaRPr sz="5400" b="1" dirty="0">
              <a:solidFill>
                <a:schemeClr val="lt1"/>
              </a:solidFill>
              <a:latin typeface="Monotype Corsiva" panose="03010101010201010101" pitchFamily="66" charset="0"/>
              <a:ea typeface="Calibri"/>
              <a:cs typeface="Calibri"/>
              <a:sym typeface="Calibri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uk-UA" dirty="0"/>
          </a:p>
          <a:p>
            <a:pPr marL="0" indent="0">
              <a:buNone/>
            </a:pPr>
            <a:endParaRPr lang="uk-UA" dirty="0"/>
          </a:p>
          <a:p>
            <a:pPr marL="0" indent="0">
              <a:buNone/>
            </a:pPr>
            <a:endParaRPr lang="uk-UA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6" name="Google Shape;202;p22"/>
          <p:cNvSpPr/>
          <p:nvPr/>
        </p:nvSpPr>
        <p:spPr>
          <a:xfrm>
            <a:off x="907504" y="1488232"/>
            <a:ext cx="2664296" cy="1418456"/>
          </a:xfrm>
          <a:prstGeom prst="ellipse">
            <a:avLst/>
          </a:prstGeom>
          <a:solidFill>
            <a:srgbClr val="FABF8E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ru-RU" sz="2000" b="1" kern="0" dirty="0" err="1">
                <a:ea typeface="Calibri"/>
                <a:cs typeface="Calibri"/>
                <a:sym typeface="Calibri"/>
              </a:rPr>
              <a:t>Використання</a:t>
            </a:r>
            <a:r>
              <a:rPr lang="ru-RU" sz="2000" b="1" kern="0" dirty="0">
                <a:ea typeface="Calibri"/>
                <a:cs typeface="Calibri"/>
                <a:sym typeface="Calibri"/>
              </a:rPr>
              <a:t>   </a:t>
            </a: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ru-RU" sz="2000" b="1" kern="0" dirty="0">
                <a:ea typeface="Calibri"/>
                <a:cs typeface="Calibri"/>
                <a:sym typeface="Calibri"/>
              </a:rPr>
              <a:t> </a:t>
            </a:r>
            <a:r>
              <a:rPr lang="ru-RU" sz="2000" b="1" kern="0" dirty="0" err="1">
                <a:ea typeface="Calibri"/>
                <a:cs typeface="Calibri"/>
                <a:sym typeface="Calibri"/>
              </a:rPr>
              <a:t>нових</a:t>
            </a:r>
            <a:r>
              <a:rPr lang="ru-RU" sz="2000" b="1" kern="0" dirty="0">
                <a:ea typeface="Calibri"/>
                <a:cs typeface="Calibri"/>
                <a:sym typeface="Calibri"/>
              </a:rPr>
              <a:t>  форм і </a:t>
            </a:r>
            <a:r>
              <a:rPr lang="ru-RU" sz="2000" b="1" kern="0" dirty="0" err="1">
                <a:ea typeface="Calibri"/>
                <a:cs typeface="Calibri"/>
                <a:sym typeface="Calibri"/>
              </a:rPr>
              <a:t>методів</a:t>
            </a:r>
            <a:r>
              <a:rPr lang="ru-RU" sz="2000" b="1" kern="0" dirty="0">
                <a:ea typeface="Calibri"/>
                <a:cs typeface="Calibri"/>
                <a:sym typeface="Calibri"/>
              </a:rPr>
              <a:t> </a:t>
            </a:r>
            <a:r>
              <a:rPr lang="ru-RU" sz="2000" b="1" kern="0" dirty="0" err="1">
                <a:ea typeface="Calibri"/>
                <a:cs typeface="Calibri"/>
                <a:sym typeface="Calibri"/>
              </a:rPr>
              <a:t>роботи</a:t>
            </a:r>
            <a:endParaRPr lang="ru-RU" sz="2000" b="1" kern="0" dirty="0">
              <a:ea typeface="Calibri"/>
              <a:cs typeface="Calibri"/>
              <a:sym typeface="Calibri"/>
            </a:endParaRPr>
          </a:p>
        </p:txBody>
      </p:sp>
      <p:pic>
        <p:nvPicPr>
          <p:cNvPr id="7" name="Google Shape;200;p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708920"/>
            <a:ext cx="1023937" cy="12065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204;p22"/>
          <p:cNvSpPr/>
          <p:nvPr/>
        </p:nvSpPr>
        <p:spPr>
          <a:xfrm>
            <a:off x="372715" y="3915420"/>
            <a:ext cx="2664296" cy="1296144"/>
          </a:xfrm>
          <a:prstGeom prst="ellipse">
            <a:avLst/>
          </a:prstGeom>
          <a:solidFill>
            <a:srgbClr val="D99593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Clr>
                <a:srgbClr val="000000"/>
              </a:buClr>
              <a:buSzPts val="1800"/>
            </a:pPr>
            <a:r>
              <a:rPr lang="uk-UA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Впровадження      інноваційних </a:t>
            </a:r>
            <a:endParaRPr lang="uk-UA" sz="600" b="1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>
              <a:buClr>
                <a:srgbClr val="000000"/>
              </a:buClr>
              <a:buSzPts val="1800"/>
            </a:pPr>
            <a:r>
              <a:rPr lang="uk-UA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 технологій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13508" y="5211564"/>
            <a:ext cx="1023937" cy="120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Google Shape;197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84128" y="5054967"/>
            <a:ext cx="2835275" cy="1431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96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77445" y="1764332"/>
            <a:ext cx="2762250" cy="168275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205;p22"/>
          <p:cNvSpPr/>
          <p:nvPr/>
        </p:nvSpPr>
        <p:spPr>
          <a:xfrm>
            <a:off x="6217493" y="4356913"/>
            <a:ext cx="2592288" cy="1440160"/>
          </a:xfrm>
          <a:prstGeom prst="ellipse">
            <a:avLst/>
          </a:prstGeom>
          <a:solidFill>
            <a:srgbClr val="CCC0D9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207;p22"/>
          <p:cNvSpPr/>
          <p:nvPr/>
        </p:nvSpPr>
        <p:spPr>
          <a:xfrm>
            <a:off x="6300192" y="4797152"/>
            <a:ext cx="298782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r>
              <a:rPr lang="uk-UA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Розвиток пізнавальної </a:t>
            </a:r>
            <a:endParaRPr sz="6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  <a:buSzPts val="1800"/>
              <a:buFont typeface="Arial"/>
              <a:buNone/>
            </a:pPr>
            <a:r>
              <a:rPr lang="uk-UA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активності учнів</a:t>
            </a:r>
            <a:endParaRPr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" name="Google Shape;199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49985" y="1727845"/>
            <a:ext cx="2152650" cy="5921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201;p2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956376" y="3284984"/>
            <a:ext cx="822325" cy="1285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201;p2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600997" y="5211564"/>
            <a:ext cx="822325" cy="1285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770819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33;p24"/>
          <p:cNvSpPr/>
          <p:nvPr/>
        </p:nvSpPr>
        <p:spPr>
          <a:xfrm rot="10800000" flipH="1" flipV="1">
            <a:off x="467544" y="142921"/>
            <a:ext cx="8136904" cy="1053831"/>
          </a:xfrm>
          <a:prstGeom prst="flowChartTerminator">
            <a:avLst/>
          </a:prstGeom>
          <a:solidFill>
            <a:schemeClr val="accent4">
              <a:lumMod val="40000"/>
              <a:lumOff val="60000"/>
            </a:schemeClr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uk-UA" sz="5400" b="1" kern="0" dirty="0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  <a:ea typeface="Arial"/>
                <a:cs typeface="Arial"/>
                <a:sym typeface="Arial"/>
              </a:rPr>
              <a:t>Основні правила  роботи</a:t>
            </a:r>
            <a:endParaRPr sz="5400" b="1" kern="0" dirty="0">
              <a:solidFill>
                <a:schemeClr val="accent5">
                  <a:lumMod val="75000"/>
                </a:schemeClr>
              </a:solidFill>
              <a:latin typeface="Monotype Corsiva" panose="03010101010201010101" pitchFamily="66" charset="0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239;p24"/>
          <p:cNvSpPr/>
          <p:nvPr/>
        </p:nvSpPr>
        <p:spPr>
          <a:xfrm>
            <a:off x="611560" y="1530524"/>
            <a:ext cx="2857500" cy="1785937"/>
          </a:xfrm>
          <a:prstGeom prst="horizontalScroll">
            <a:avLst>
              <a:gd name="adj" fmla="val 12500"/>
            </a:avLst>
          </a:prstGeom>
          <a:solidFill>
            <a:srgbClr val="B7CCE4"/>
          </a:solidFill>
          <a:ln w="254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uk-UA" b="1" kern="0" dirty="0">
                <a:solidFill>
                  <a:srgbClr val="366092"/>
                </a:solidFill>
                <a:ea typeface="Calibri"/>
                <a:cs typeface="Calibri"/>
                <a:sym typeface="Calibri"/>
              </a:rPr>
              <a:t>Пам'ятай:          "Навчити  неможливо,              навчитися - можна</a:t>
            </a:r>
            <a:r>
              <a:rPr lang="uk-UA" b="1" kern="0" dirty="0">
                <a:solidFill>
                  <a:srgbClr val="0000FF"/>
                </a:solidFill>
                <a:ea typeface="Calibri"/>
                <a:cs typeface="Calibri"/>
                <a:sym typeface="Calibri"/>
              </a:rPr>
              <a:t>"</a:t>
            </a:r>
            <a:endParaRPr b="1" kern="0" dirty="0">
              <a:solidFill>
                <a:srgbClr val="0000FF"/>
              </a:solidFill>
              <a:ea typeface="Calibri"/>
              <a:cs typeface="Calibri"/>
              <a:sym typeface="Calibri"/>
            </a:endParaRPr>
          </a:p>
          <a:p>
            <a:pPr>
              <a:buClr>
                <a:srgbClr val="000000"/>
              </a:buClr>
              <a:buFont typeface="Arial"/>
              <a:buNone/>
            </a:pPr>
            <a:endParaRPr kern="0" dirty="0">
              <a:solidFill>
                <a:srgbClr val="000000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42327" y="1556792"/>
            <a:ext cx="2737341" cy="1810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3254746"/>
            <a:ext cx="2541587" cy="174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Google Shape;242;p24"/>
          <p:cNvSpPr/>
          <p:nvPr/>
        </p:nvSpPr>
        <p:spPr>
          <a:xfrm>
            <a:off x="6012160" y="3304009"/>
            <a:ext cx="2736304" cy="1584176"/>
          </a:xfrm>
          <a:prstGeom prst="horizontalScroll">
            <a:avLst>
              <a:gd name="adj" fmla="val 12500"/>
            </a:avLst>
          </a:prstGeom>
          <a:solidFill>
            <a:srgbClr val="B7CCE4"/>
          </a:solidFill>
          <a:ln w="254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12160" y="3857226"/>
            <a:ext cx="2805113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71910" y="4725144"/>
            <a:ext cx="2597150" cy="173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80247" y="4694187"/>
            <a:ext cx="2663825" cy="1798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ADCA3609-0C67-144C-D87B-1E01E626C41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84015" y="2790403"/>
            <a:ext cx="2596626" cy="1934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12689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/>
          <p:cNvSpPr/>
          <p:nvPr/>
        </p:nvSpPr>
        <p:spPr>
          <a:xfrm>
            <a:off x="101601" y="299279"/>
            <a:ext cx="7222836" cy="1152128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5348" y="99034"/>
            <a:ext cx="6491291" cy="1557716"/>
          </a:xfrm>
        </p:spPr>
        <p:txBody>
          <a:bodyPr>
            <a:noAutofit/>
          </a:bodyPr>
          <a:lstStyle/>
          <a:p>
            <a:pPr lvl="0">
              <a:spcBef>
                <a:spcPts val="0"/>
              </a:spcBef>
            </a:pPr>
            <a:r>
              <a:rPr lang="uk-UA" sz="5400" kern="0" dirty="0">
                <a:solidFill>
                  <a:srgbClr val="494429"/>
                </a:solidFill>
                <a:latin typeface="Monotype Corsiva" panose="03010101010201010101" pitchFamily="66" charset="0"/>
                <a:ea typeface="Arial"/>
                <a:cs typeface="Arial"/>
                <a:sym typeface="Arial"/>
              </a:rPr>
              <a:t/>
            </a:r>
            <a:br>
              <a:rPr lang="uk-UA" sz="5400" kern="0" dirty="0">
                <a:solidFill>
                  <a:srgbClr val="494429"/>
                </a:solidFill>
                <a:latin typeface="Monotype Corsiva" panose="03010101010201010101" pitchFamily="66" charset="0"/>
                <a:ea typeface="Arial"/>
                <a:cs typeface="Arial"/>
                <a:sym typeface="Arial"/>
              </a:rPr>
            </a:br>
            <a:r>
              <a:rPr lang="uk-UA" sz="5400" kern="0" dirty="0" smtClean="0">
                <a:solidFill>
                  <a:srgbClr val="494429"/>
                </a:solidFill>
                <a:latin typeface="Monotype Corsiva" panose="03010101010201010101" pitchFamily="66" charset="0"/>
                <a:ea typeface="Arial"/>
                <a:cs typeface="Arial"/>
                <a:sym typeface="Arial"/>
              </a:rPr>
              <a:t> </a:t>
            </a:r>
            <a:r>
              <a:rPr lang="uk-UA" sz="4800" b="1" kern="0" dirty="0" smtClean="0">
                <a:solidFill>
                  <a:srgbClr val="C00000"/>
                </a:solidFill>
                <a:latin typeface="Monotype Corsiva" panose="03010101010201010101" pitchFamily="66" charset="0"/>
                <a:ea typeface="Arial"/>
                <a:cs typeface="Arial"/>
                <a:sym typeface="Arial"/>
              </a:rPr>
              <a:t>Основні </a:t>
            </a:r>
            <a:r>
              <a:rPr lang="uk-UA" sz="4800" b="1" kern="0" dirty="0">
                <a:solidFill>
                  <a:srgbClr val="C00000"/>
                </a:solidFill>
                <a:latin typeface="Monotype Corsiva" panose="03010101010201010101" pitchFamily="66" charset="0"/>
                <a:ea typeface="Arial"/>
                <a:cs typeface="Arial"/>
                <a:sym typeface="Arial"/>
              </a:rPr>
              <a:t>принципи роботи</a:t>
            </a:r>
            <a:r>
              <a:rPr lang="uk-UA" sz="5400" b="1" kern="0" dirty="0">
                <a:solidFill>
                  <a:srgbClr val="FFFFFF"/>
                </a:solidFill>
                <a:latin typeface="Monotype Corsiva" panose="03010101010201010101" pitchFamily="66" charset="0"/>
                <a:ea typeface="Calibri"/>
                <a:cs typeface="Calibri"/>
                <a:sym typeface="Calibri"/>
              </a:rPr>
              <a:t/>
            </a:r>
            <a:br>
              <a:rPr lang="uk-UA" sz="5400" b="1" kern="0" dirty="0">
                <a:solidFill>
                  <a:srgbClr val="FFFFFF"/>
                </a:solidFill>
                <a:latin typeface="Monotype Corsiva" panose="03010101010201010101" pitchFamily="66" charset="0"/>
                <a:ea typeface="Calibri"/>
                <a:cs typeface="Calibri"/>
                <a:sym typeface="Calibri"/>
              </a:rPr>
            </a:br>
            <a:endParaRPr lang="ru-RU" sz="5400" b="1" dirty="0">
              <a:latin typeface="Monotype Corsiva" panose="03010101010201010101" pitchFamily="66" charset="0"/>
            </a:endParaRPr>
          </a:p>
        </p:txBody>
      </p:sp>
      <p:pic>
        <p:nvPicPr>
          <p:cNvPr id="102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6944" y="2455515"/>
            <a:ext cx="2261812" cy="1085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Google Shape;217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20229" y="1536541"/>
            <a:ext cx="2578100" cy="1030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216;p2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848768" y="3114942"/>
            <a:ext cx="3517900" cy="182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30950" y="2204864"/>
            <a:ext cx="2116137" cy="1103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3728" y="5259786"/>
            <a:ext cx="3414713" cy="948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3657" y="5411707"/>
            <a:ext cx="3194854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34856" y="5004446"/>
            <a:ext cx="2689225" cy="1176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56299" y="4541216"/>
            <a:ext cx="512763" cy="633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14418" y="4619784"/>
            <a:ext cx="63341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21086" y="3243883"/>
            <a:ext cx="457200" cy="50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0443" y="3049414"/>
            <a:ext cx="481013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Google Shape;221;p23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4245768" y="2512839"/>
            <a:ext cx="652463" cy="5365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232613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AutoShape 9"/>
          <p:cNvSpPr/>
          <p:nvPr/>
        </p:nvSpPr>
        <p:spPr>
          <a:xfrm>
            <a:off x="165240" y="303840"/>
            <a:ext cx="8838360" cy="948490"/>
          </a:xfrm>
          <a:prstGeom prst="roundRect">
            <a:avLst>
              <a:gd name="adj" fmla="val 24207"/>
            </a:avLst>
          </a:prstGeom>
          <a:solidFill>
            <a:schemeClr val="accent4">
              <a:lumMod val="60000"/>
              <a:lumOff val="40000"/>
            </a:schemeClr>
          </a:solidFill>
          <a:ln w="63500">
            <a:solidFill>
              <a:srgbClr val="339933"/>
            </a:solidFill>
          </a:ln>
          <a:effectLst>
            <a:outerShdw blurRad="39960" dist="2016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/>
        </p:style>
        <p:txBody>
          <a:bodyPr lIns="90000" tIns="45000" rIns="90000" bIns="45000" anchor="t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5"/>
              </a:contourClr>
            </a:sp3d>
          </a:bodyPr>
          <a:lstStyle/>
          <a:p>
            <a:pPr>
              <a:lnSpc>
                <a:spcPct val="90000"/>
              </a:lnSpc>
            </a:pPr>
            <a:r>
              <a:rPr lang="uk-UA" sz="4000" b="1" i="1" strike="noStrike" spc="-1" dirty="0">
                <a:solidFill>
                  <a:srgbClr val="C00000"/>
                </a:solidFill>
                <a:latin typeface="Bookman Old Style"/>
                <a:ea typeface="DejaVu Sans"/>
              </a:rPr>
              <a:t>Проблема, над якою працюю:</a:t>
            </a:r>
            <a:endParaRPr lang="uk-UA" sz="4000" b="0" strike="noStrike" spc="-1" dirty="0">
              <a:solidFill>
                <a:srgbClr val="C00000"/>
              </a:solidFill>
              <a:latin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FB1072B-779B-96FF-3EEE-74FD278CEE49}"/>
              </a:ext>
            </a:extLst>
          </p:cNvPr>
          <p:cNvSpPr txBox="1"/>
          <p:nvPr/>
        </p:nvSpPr>
        <p:spPr>
          <a:xfrm>
            <a:off x="526775" y="1868558"/>
            <a:ext cx="6798364" cy="255454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uk-UA" sz="4000" b="1" dirty="0" err="1" smtClean="0">
                <a:effectLst/>
                <a:latin typeface="Calibri" panose="020F0502020204030204" pitchFamily="34" charset="0"/>
                <a:ea typeface="Arial Unicode MS"/>
              </a:rPr>
              <a:t>“</a:t>
            </a:r>
            <a:r>
              <a:rPr lang="uk-UA" sz="4000" b="1" dirty="0" err="1" smtClean="0">
                <a:latin typeface="Calibri" panose="020F0502020204030204" pitchFamily="34" charset="0"/>
                <a:ea typeface="Arial Unicode MS"/>
              </a:rPr>
              <a:t>Використання</a:t>
            </a:r>
            <a:r>
              <a:rPr lang="uk-UA" sz="4000" b="1" dirty="0" smtClean="0">
                <a:latin typeface="Calibri" panose="020F0502020204030204" pitchFamily="34" charset="0"/>
                <a:ea typeface="Arial Unicode MS"/>
              </a:rPr>
              <a:t> </a:t>
            </a:r>
            <a:r>
              <a:rPr lang="uk-UA" sz="4000" b="1" dirty="0" err="1" smtClean="0">
                <a:latin typeface="Calibri" panose="020F0502020204030204" pitchFamily="34" charset="0"/>
                <a:ea typeface="Arial Unicode MS"/>
              </a:rPr>
              <a:t>проблемно</a:t>
            </a:r>
            <a:r>
              <a:rPr lang="uk-UA" sz="4000" b="1" dirty="0" smtClean="0">
                <a:latin typeface="Calibri" panose="020F0502020204030204" pitchFamily="34" charset="0"/>
                <a:ea typeface="Arial Unicode MS"/>
              </a:rPr>
              <a:t> – пошукового методу на уроках біології, географії, пізнаємо </a:t>
            </a:r>
            <a:r>
              <a:rPr lang="uk-UA" sz="4000" b="1" dirty="0" err="1" smtClean="0">
                <a:latin typeface="Calibri" panose="020F0502020204030204" pitchFamily="34" charset="0"/>
                <a:ea typeface="Arial Unicode MS"/>
              </a:rPr>
              <a:t>природу”</a:t>
            </a:r>
            <a:endParaRPr lang="uk-UA" sz="4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88364" y="3823854"/>
            <a:ext cx="2703713" cy="286494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cover/>
      </p:transition>
    </mc:Choice>
    <mc:Fallback>
      <p:transition spd="slow">
        <p:cover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2000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2000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 additive="repl">
                                        <p:cTn id="9" dur="20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Рисунок 10"/>
          <p:cNvPicPr/>
          <p:nvPr/>
        </p:nvPicPr>
        <p:blipFill>
          <a:blip r:embed="rId2" cstate="print"/>
          <a:stretch/>
        </p:blipFill>
        <p:spPr>
          <a:xfrm>
            <a:off x="276120" y="4202640"/>
            <a:ext cx="3284280" cy="2297880"/>
          </a:xfrm>
          <a:prstGeom prst="rect">
            <a:avLst/>
          </a:prstGeom>
          <a:ln w="0">
            <a:noFill/>
          </a:ln>
        </p:spPr>
      </p:pic>
      <p:grpSp>
        <p:nvGrpSpPr>
          <p:cNvPr id="293" name="Схема 12"/>
          <p:cNvGrpSpPr/>
          <p:nvPr/>
        </p:nvGrpSpPr>
        <p:grpSpPr>
          <a:xfrm>
            <a:off x="1918260" y="1451035"/>
            <a:ext cx="7172280" cy="4882320"/>
            <a:chOff x="1971360" y="1620000"/>
            <a:chExt cx="7172280" cy="4882320"/>
          </a:xfrm>
        </p:grpSpPr>
        <p:sp>
          <p:nvSpPr>
            <p:cNvPr id="294" name="Прямоугольник 293"/>
            <p:cNvSpPr/>
            <p:nvPr/>
          </p:nvSpPr>
          <p:spPr>
            <a:xfrm>
              <a:off x="1971360" y="1620000"/>
              <a:ext cx="7172280" cy="48823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95" name="Стрелка: пятиугольник 294"/>
            <p:cNvSpPr/>
            <p:nvPr/>
          </p:nvSpPr>
          <p:spPr>
            <a:xfrm rot="10800000">
              <a:off x="3312360" y="1622160"/>
              <a:ext cx="4769280" cy="554400"/>
            </a:xfrm>
            <a:prstGeom prst="homePlate">
              <a:avLst>
                <a:gd name="adj" fmla="val 50000"/>
              </a:avLst>
            </a:prstGeom>
            <a:solidFill>
              <a:schemeClr val="accent1">
                <a:lumMod val="40000"/>
                <a:lumOff val="60000"/>
              </a:schemeClr>
            </a:solidFill>
            <a:ln cap="rnd">
              <a:solidFill>
                <a:srgbClr val="82B022"/>
              </a:solidFill>
              <a:round/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rot="10800000" lIns="244800" tIns="45000" rIns="85320" bIns="45000" numCol="1" spcCol="1440" anchor="ctr">
              <a:noAutofit/>
            </a:bodyPr>
            <a:lstStyle/>
            <a:p>
              <a:pPr>
                <a:lnSpc>
                  <a:spcPct val="90000"/>
                </a:lnSpc>
                <a:spcAft>
                  <a:spcPts val="420"/>
                </a:spcAft>
              </a:pPr>
              <a:r>
                <a:rPr lang="ru-RU" sz="1200" b="1" strike="noStrike" spc="-1">
                  <a:solidFill>
                    <a:srgbClr val="000000"/>
                  </a:solidFill>
                  <a:latin typeface="Times New Roman"/>
                  <a:ea typeface="DejaVu Sans"/>
                </a:rPr>
                <a:t>    Вивчення методичної літератури </a:t>
              </a:r>
              <a:endParaRPr lang="uk-UA" sz="1200" b="0" strike="noStrike" spc="-1">
                <a:latin typeface="Arial"/>
              </a:endParaRPr>
            </a:p>
          </p:txBody>
        </p:sp>
        <p:sp>
          <p:nvSpPr>
            <p:cNvPr id="296" name="Овал 295"/>
            <p:cNvSpPr/>
            <p:nvPr/>
          </p:nvSpPr>
          <p:spPr>
            <a:xfrm>
              <a:off x="3034080" y="1622160"/>
              <a:ext cx="554400" cy="554400"/>
            </a:xfrm>
            <a:prstGeom prst="ellipse">
              <a:avLst/>
            </a:prstGeom>
            <a:solidFill>
              <a:schemeClr val="accent1"/>
            </a:solidFill>
            <a:ln cap="rnd">
              <a:solidFill>
                <a:srgbClr val="54A021"/>
              </a:solidFill>
              <a:round/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97" name="Стрелка: пятиугольник 296"/>
            <p:cNvSpPr/>
            <p:nvPr/>
          </p:nvSpPr>
          <p:spPr>
            <a:xfrm rot="10800000">
              <a:off x="3312360" y="2342520"/>
              <a:ext cx="4769280" cy="554400"/>
            </a:xfrm>
            <a:prstGeom prst="homePlate">
              <a:avLst>
                <a:gd name="adj" fmla="val 50000"/>
              </a:avLst>
            </a:prstGeom>
            <a:solidFill>
              <a:schemeClr val="accent1">
                <a:lumMod val="40000"/>
                <a:lumOff val="60000"/>
              </a:schemeClr>
            </a:solidFill>
            <a:ln cap="rnd">
              <a:solidFill>
                <a:srgbClr val="82B022"/>
              </a:solidFill>
              <a:round/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rot="10800000" lIns="244800" tIns="45000" rIns="85320" bIns="45000" numCol="1" spcCol="1440" anchor="ctr">
              <a:noAutofit/>
            </a:bodyPr>
            <a:lstStyle/>
            <a:p>
              <a:pPr>
                <a:lnSpc>
                  <a:spcPct val="90000"/>
                </a:lnSpc>
                <a:spcAft>
                  <a:spcPts val="420"/>
                </a:spcAft>
              </a:pPr>
              <a:r>
                <a:rPr lang="ru-RU" sz="1200" b="1" strike="noStrike" spc="-1">
                  <a:solidFill>
                    <a:srgbClr val="000000"/>
                  </a:solidFill>
                  <a:latin typeface="Times New Roman"/>
                  <a:ea typeface="DejaVu Sans"/>
                </a:rPr>
                <a:t>  Ознайомлення з перспективним досвідом з даного питання </a:t>
              </a:r>
              <a:endParaRPr lang="uk-UA" sz="1200" b="0" strike="noStrike" spc="-1">
                <a:latin typeface="Arial"/>
              </a:endParaRPr>
            </a:p>
          </p:txBody>
        </p:sp>
        <p:sp>
          <p:nvSpPr>
            <p:cNvPr id="298" name="Овал 297"/>
            <p:cNvSpPr/>
            <p:nvPr/>
          </p:nvSpPr>
          <p:spPr>
            <a:xfrm>
              <a:off x="3034080" y="2342880"/>
              <a:ext cx="554400" cy="554400"/>
            </a:xfrm>
            <a:prstGeom prst="ellipse">
              <a:avLst/>
            </a:prstGeom>
            <a:solidFill>
              <a:schemeClr val="accent1"/>
            </a:solidFill>
            <a:ln cap="rnd">
              <a:solidFill>
                <a:srgbClr val="54A021"/>
              </a:solidFill>
              <a:round/>
            </a:ln>
            <a:effectLst>
              <a:outerShdw blurRad="39960" dist="20160" dir="5400000" rotWithShape="0">
                <a:srgbClr val="000000">
                  <a:alpha val="38000"/>
                </a:srgbClr>
              </a:outerShdw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299" name="Стрелка: пятиугольник 298"/>
            <p:cNvSpPr/>
            <p:nvPr/>
          </p:nvSpPr>
          <p:spPr>
            <a:xfrm rot="10800000">
              <a:off x="3312360" y="3063240"/>
              <a:ext cx="4769280" cy="554400"/>
            </a:xfrm>
            <a:prstGeom prst="homePlate">
              <a:avLst>
                <a:gd name="adj" fmla="val 50000"/>
              </a:avLst>
            </a:prstGeom>
            <a:solidFill>
              <a:schemeClr val="accent1">
                <a:lumMod val="40000"/>
                <a:lumOff val="60000"/>
              </a:schemeClr>
            </a:solidFill>
            <a:ln cap="rnd">
              <a:solidFill>
                <a:srgbClr val="82B022"/>
              </a:solidFill>
              <a:round/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rot="10800000" lIns="244800" tIns="45000" rIns="85320" bIns="45000" numCol="1" spcCol="1440" anchor="ctr">
              <a:noAutofit/>
            </a:bodyPr>
            <a:lstStyle/>
            <a:p>
              <a:pPr>
                <a:lnSpc>
                  <a:spcPct val="90000"/>
                </a:lnSpc>
                <a:spcAft>
                  <a:spcPts val="420"/>
                </a:spcAft>
              </a:pPr>
              <a:r>
                <a:rPr lang="ru-RU" sz="1200" b="1" strike="noStrike" spc="-1">
                  <a:solidFill>
                    <a:srgbClr val="000000"/>
                  </a:solidFill>
                  <a:latin typeface="Times New Roman"/>
                  <a:ea typeface="DejaVu Sans"/>
                </a:rPr>
                <a:t>Апробація нових форм і видів роботи  на уроках </a:t>
              </a:r>
              <a:endParaRPr lang="uk-UA" sz="1200" b="0" strike="noStrike" spc="-1">
                <a:latin typeface="Arial"/>
              </a:endParaRPr>
            </a:p>
          </p:txBody>
        </p:sp>
        <p:sp>
          <p:nvSpPr>
            <p:cNvPr id="300" name="Овал 299"/>
            <p:cNvSpPr/>
            <p:nvPr/>
          </p:nvSpPr>
          <p:spPr>
            <a:xfrm>
              <a:off x="3034080" y="3063600"/>
              <a:ext cx="554400" cy="554400"/>
            </a:xfrm>
            <a:prstGeom prst="ellipse">
              <a:avLst/>
            </a:prstGeom>
            <a:solidFill>
              <a:schemeClr val="accent1"/>
            </a:solidFill>
            <a:ln cap="rnd">
              <a:solidFill>
                <a:srgbClr val="54A021"/>
              </a:solidFill>
              <a:round/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01" name="Стрелка: пятиугольник 300"/>
            <p:cNvSpPr/>
            <p:nvPr/>
          </p:nvSpPr>
          <p:spPr>
            <a:xfrm rot="10800000">
              <a:off x="3312360" y="3783960"/>
              <a:ext cx="4769280" cy="554400"/>
            </a:xfrm>
            <a:prstGeom prst="homePlate">
              <a:avLst>
                <a:gd name="adj" fmla="val 50000"/>
              </a:avLst>
            </a:prstGeom>
            <a:solidFill>
              <a:schemeClr val="accent1">
                <a:lumMod val="40000"/>
                <a:lumOff val="60000"/>
              </a:schemeClr>
            </a:solidFill>
            <a:ln cap="rnd">
              <a:solidFill>
                <a:srgbClr val="82B022"/>
              </a:solidFill>
              <a:round/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rot="10800000" lIns="244800" tIns="45000" rIns="85320" bIns="45000" numCol="1" spcCol="1440" anchor="ctr">
              <a:noAutofit/>
            </a:bodyPr>
            <a:lstStyle/>
            <a:p>
              <a:pPr>
                <a:lnSpc>
                  <a:spcPct val="90000"/>
                </a:lnSpc>
                <a:spcAft>
                  <a:spcPts val="420"/>
                </a:spcAft>
              </a:pPr>
              <a:r>
                <a:rPr lang="ru-RU" sz="1200" b="1" strike="noStrike" spc="-1">
                  <a:solidFill>
                    <a:srgbClr val="000000"/>
                  </a:solidFill>
                  <a:latin typeface="Times New Roman"/>
                  <a:ea typeface="DejaVu Sans"/>
                </a:rPr>
                <a:t>Розробка власних  </a:t>
              </a:r>
              <a:r>
                <a:rPr lang="uk-UA" sz="1200" b="1" strike="noStrike" spc="-1">
                  <a:solidFill>
                    <a:srgbClr val="000000"/>
                  </a:solidFill>
                  <a:latin typeface="Times New Roman"/>
                  <a:ea typeface="DejaVu Sans"/>
                </a:rPr>
                <a:t>фрагментів </a:t>
              </a:r>
              <a:r>
                <a:rPr lang="ru-RU" sz="1200" b="1" strike="noStrike" spc="-1">
                  <a:solidFill>
                    <a:srgbClr val="000000"/>
                  </a:solidFill>
                  <a:latin typeface="Times New Roman"/>
                  <a:ea typeface="DejaVu Sans"/>
                </a:rPr>
                <a:t>уроків та їх апробація </a:t>
              </a:r>
              <a:endParaRPr lang="uk-UA" sz="1200" b="0" strike="noStrike" spc="-1">
                <a:latin typeface="Arial"/>
              </a:endParaRPr>
            </a:p>
          </p:txBody>
        </p:sp>
        <p:sp>
          <p:nvSpPr>
            <p:cNvPr id="302" name="Овал 301"/>
            <p:cNvSpPr/>
            <p:nvPr/>
          </p:nvSpPr>
          <p:spPr>
            <a:xfrm>
              <a:off x="3034080" y="3783960"/>
              <a:ext cx="554400" cy="554400"/>
            </a:xfrm>
            <a:prstGeom prst="ellipse">
              <a:avLst/>
            </a:prstGeom>
            <a:solidFill>
              <a:schemeClr val="accent1"/>
            </a:solidFill>
            <a:ln cap="rnd">
              <a:solidFill>
                <a:srgbClr val="54A021"/>
              </a:solidFill>
              <a:round/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03" name="Стрелка: пятиугольник 302"/>
            <p:cNvSpPr/>
            <p:nvPr/>
          </p:nvSpPr>
          <p:spPr>
            <a:xfrm rot="10800000">
              <a:off x="3312360" y="4504680"/>
              <a:ext cx="4769280" cy="554400"/>
            </a:xfrm>
            <a:prstGeom prst="homePlate">
              <a:avLst>
                <a:gd name="adj" fmla="val 50000"/>
              </a:avLst>
            </a:prstGeom>
            <a:solidFill>
              <a:schemeClr val="accent1">
                <a:lumMod val="40000"/>
                <a:lumOff val="60000"/>
              </a:schemeClr>
            </a:solidFill>
            <a:ln cap="rnd">
              <a:solidFill>
                <a:srgbClr val="82B022"/>
              </a:solidFill>
              <a:round/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rot="10800000" lIns="244800" tIns="45000" rIns="85320" bIns="45000" numCol="1" spcCol="1440" anchor="ctr">
              <a:noAutofit/>
            </a:bodyPr>
            <a:lstStyle/>
            <a:p>
              <a:pPr>
                <a:lnSpc>
                  <a:spcPct val="90000"/>
                </a:lnSpc>
                <a:spcAft>
                  <a:spcPts val="420"/>
                </a:spcAft>
              </a:pPr>
              <a:r>
                <a:rPr lang="ru-RU" sz="1200" b="1" strike="noStrike" spc="-1">
                  <a:solidFill>
                    <a:srgbClr val="000000"/>
                  </a:solidFill>
                  <a:latin typeface="Times New Roman"/>
                  <a:ea typeface="DejaVu Sans"/>
                </a:rPr>
                <a:t>Корегування процесу впровадження та результативності </a:t>
              </a:r>
              <a:endParaRPr lang="uk-UA" sz="1200" b="0" strike="noStrike" spc="-1">
                <a:latin typeface="Arial"/>
              </a:endParaRPr>
            </a:p>
          </p:txBody>
        </p:sp>
        <p:sp>
          <p:nvSpPr>
            <p:cNvPr id="304" name="Овал 303"/>
            <p:cNvSpPr/>
            <p:nvPr/>
          </p:nvSpPr>
          <p:spPr>
            <a:xfrm>
              <a:off x="3034080" y="4504680"/>
              <a:ext cx="554400" cy="554400"/>
            </a:xfrm>
            <a:prstGeom prst="ellipse">
              <a:avLst/>
            </a:prstGeom>
            <a:solidFill>
              <a:schemeClr val="accent1"/>
            </a:solidFill>
            <a:ln cap="rnd">
              <a:solidFill>
                <a:srgbClr val="54A021"/>
              </a:solidFill>
              <a:round/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05" name="Стрелка: пятиугольник 304"/>
            <p:cNvSpPr/>
            <p:nvPr/>
          </p:nvSpPr>
          <p:spPr>
            <a:xfrm rot="10800000">
              <a:off x="3312360" y="5225040"/>
              <a:ext cx="4769280" cy="554400"/>
            </a:xfrm>
            <a:prstGeom prst="homePlate">
              <a:avLst>
                <a:gd name="adj" fmla="val 50000"/>
              </a:avLst>
            </a:prstGeom>
            <a:solidFill>
              <a:schemeClr val="accent1">
                <a:lumMod val="40000"/>
                <a:lumOff val="60000"/>
              </a:schemeClr>
            </a:solidFill>
            <a:ln cap="rnd">
              <a:solidFill>
                <a:srgbClr val="82B022"/>
              </a:solidFill>
              <a:round/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rot="10800000" lIns="244800" tIns="45000" rIns="85320" bIns="45000" numCol="1" spcCol="1440" anchor="ctr">
              <a:noAutofit/>
            </a:bodyPr>
            <a:lstStyle/>
            <a:p>
              <a:pPr>
                <a:lnSpc>
                  <a:spcPct val="90000"/>
                </a:lnSpc>
                <a:spcAft>
                  <a:spcPts val="420"/>
                </a:spcAft>
              </a:pPr>
              <a:r>
                <a:rPr lang="ru-RU" sz="1200" b="1" strike="noStrike" spc="-1">
                  <a:solidFill>
                    <a:srgbClr val="000000"/>
                  </a:solidFill>
                  <a:latin typeface="Times New Roman"/>
                  <a:ea typeface="DejaVu Sans"/>
                </a:rPr>
                <a:t>Моніторинг результативності впровадження інноваційних методів </a:t>
              </a:r>
              <a:endParaRPr lang="uk-UA" sz="1200" b="0" strike="noStrike" spc="-1">
                <a:latin typeface="Arial"/>
              </a:endParaRPr>
            </a:p>
          </p:txBody>
        </p:sp>
        <p:sp>
          <p:nvSpPr>
            <p:cNvPr id="306" name="Овал 305"/>
            <p:cNvSpPr/>
            <p:nvPr/>
          </p:nvSpPr>
          <p:spPr>
            <a:xfrm>
              <a:off x="3034080" y="5225400"/>
              <a:ext cx="554400" cy="554400"/>
            </a:xfrm>
            <a:prstGeom prst="ellipse">
              <a:avLst/>
            </a:prstGeom>
            <a:solidFill>
              <a:schemeClr val="accent1"/>
            </a:solidFill>
            <a:ln cap="rnd">
              <a:solidFill>
                <a:srgbClr val="54A021"/>
              </a:solidFill>
              <a:round/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07" name="Стрелка: пятиугольник 306"/>
            <p:cNvSpPr/>
            <p:nvPr/>
          </p:nvSpPr>
          <p:spPr>
            <a:xfrm rot="10800000">
              <a:off x="3312360" y="5945760"/>
              <a:ext cx="4769280" cy="554400"/>
            </a:xfrm>
            <a:prstGeom prst="homePlate">
              <a:avLst>
                <a:gd name="adj" fmla="val 50000"/>
              </a:avLst>
            </a:prstGeom>
            <a:solidFill>
              <a:schemeClr val="accent1">
                <a:lumMod val="40000"/>
                <a:lumOff val="60000"/>
              </a:schemeClr>
            </a:solidFill>
            <a:ln cap="rnd">
              <a:solidFill>
                <a:srgbClr val="82B022"/>
              </a:solidFill>
              <a:round/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rot="10800000" lIns="244800" tIns="45000" rIns="85320" bIns="45000" numCol="1" spcCol="1440" anchor="ctr">
              <a:noAutofit/>
            </a:bodyPr>
            <a:lstStyle/>
            <a:p>
              <a:pPr>
                <a:lnSpc>
                  <a:spcPct val="90000"/>
                </a:lnSpc>
                <a:spcAft>
                  <a:spcPts val="420"/>
                </a:spcAft>
              </a:pPr>
              <a:r>
                <a:rPr lang="ru-RU" sz="1200" b="1" strike="noStrike" spc="-1">
                  <a:solidFill>
                    <a:srgbClr val="000000"/>
                  </a:solidFill>
                  <a:latin typeface="Times New Roman"/>
                  <a:ea typeface="DejaVu Sans"/>
                </a:rPr>
                <a:t> Узагальнення та презентація власного досвіду </a:t>
              </a:r>
              <a:endParaRPr lang="uk-UA" sz="1200" b="0" strike="noStrike" spc="-1">
                <a:latin typeface="Arial"/>
              </a:endParaRPr>
            </a:p>
          </p:txBody>
        </p:sp>
        <p:sp>
          <p:nvSpPr>
            <p:cNvPr id="308" name="Овал 307"/>
            <p:cNvSpPr/>
            <p:nvPr/>
          </p:nvSpPr>
          <p:spPr>
            <a:xfrm>
              <a:off x="3072240" y="5907960"/>
              <a:ext cx="554400" cy="554400"/>
            </a:xfrm>
            <a:prstGeom prst="ellipse">
              <a:avLst/>
            </a:prstGeom>
            <a:solidFill>
              <a:schemeClr val="accent1"/>
            </a:solidFill>
            <a:ln cap="rnd">
              <a:solidFill>
                <a:srgbClr val="54A021"/>
              </a:solidFill>
              <a:round/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309" name="AutoShape 9"/>
          <p:cNvSpPr/>
          <p:nvPr/>
        </p:nvSpPr>
        <p:spPr>
          <a:xfrm>
            <a:off x="444600" y="417960"/>
            <a:ext cx="8368560" cy="749520"/>
          </a:xfrm>
          <a:prstGeom prst="roundRect">
            <a:avLst>
              <a:gd name="adj" fmla="val 24207"/>
            </a:avLst>
          </a:prstGeom>
          <a:solidFill>
            <a:schemeClr val="accent2">
              <a:lumMod val="40000"/>
              <a:lumOff val="60000"/>
            </a:schemeClr>
          </a:solidFill>
          <a:ln w="63500">
            <a:solidFill>
              <a:srgbClr val="54A021"/>
            </a:solidFill>
          </a:ln>
          <a:effectLst>
            <a:outerShdw blurRad="39960" dist="2016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/>
        </p:style>
        <p:txBody>
          <a:bodyPr lIns="90000" tIns="45000" rIns="90000" bIns="45000" numCol="1" spcCol="1440" anchor="t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5"/>
              </a:contourClr>
            </a:sp3d>
          </a:bodyPr>
          <a:lstStyle/>
          <a:p>
            <a:pPr>
              <a:lnSpc>
                <a:spcPct val="90000"/>
              </a:lnSpc>
            </a:pPr>
            <a:r>
              <a:rPr lang="uk-UA" sz="4000" b="1" i="1" strike="noStrike" spc="-1" dirty="0">
                <a:solidFill>
                  <a:srgbClr val="FF0000"/>
                </a:solidFill>
                <a:latin typeface="Bookman Old Style"/>
                <a:ea typeface="DejaVu Sans"/>
              </a:rPr>
              <a:t>  </a:t>
            </a:r>
            <a:r>
              <a:rPr lang="uk-UA" sz="3600" b="1" i="1" strike="noStrike" spc="-1" dirty="0">
                <a:solidFill>
                  <a:srgbClr val="FF0000"/>
                </a:solidFill>
                <a:latin typeface="Bookman Old Style"/>
                <a:ea typeface="DejaVu Sans"/>
              </a:rPr>
              <a:t>Система роботи над темою</a:t>
            </a:r>
            <a:endParaRPr lang="uk-UA" sz="3600" b="0" strike="noStrike" spc="-1" dirty="0">
              <a:latin typeface="Arial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F43E1FC4-B2A4-4903-5639-1122656868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4600" y="1928780"/>
            <a:ext cx="2125800" cy="27227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cover/>
      </p:transition>
    </mc:Choice>
    <mc:Fallback>
      <p:transition spd="slow">
        <p:cover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10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1000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Прямокутник 3"/>
          <p:cNvSpPr/>
          <p:nvPr/>
        </p:nvSpPr>
        <p:spPr>
          <a:xfrm>
            <a:off x="456480" y="2606760"/>
            <a:ext cx="2571120" cy="821520"/>
          </a:xfrm>
          <a:prstGeom prst="rect">
            <a:avLst/>
          </a:prstGeom>
          <a:solidFill>
            <a:srgbClr val="FFFF00"/>
          </a:solidFill>
          <a:ln w="47625" cap="rnd">
            <a:solidFill>
              <a:srgbClr val="006600"/>
            </a:solidFill>
            <a:round/>
          </a:ln>
          <a:effectLst>
            <a:outerShdw blurRad="39960" dist="2016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uk-UA" sz="2400" b="0" strike="noStrike" spc="-1">
                <a:solidFill>
                  <a:srgbClr val="001933"/>
                </a:solidFill>
                <a:latin typeface="Arial"/>
                <a:ea typeface="DejaVu Sans"/>
              </a:rPr>
              <a:t>Методична робота</a:t>
            </a:r>
            <a:endParaRPr lang="uk-UA" sz="2400" b="0" strike="noStrike" spc="-1">
              <a:latin typeface="Arial"/>
            </a:endParaRPr>
          </a:p>
        </p:txBody>
      </p:sp>
      <p:sp>
        <p:nvSpPr>
          <p:cNvPr id="313" name="Прямокутник 4"/>
          <p:cNvSpPr/>
          <p:nvPr/>
        </p:nvSpPr>
        <p:spPr>
          <a:xfrm rot="16200000">
            <a:off x="372600" y="3783986"/>
            <a:ext cx="2642400" cy="2860868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39960" dist="2016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uk-UA" sz="1800" b="0" strike="noStrike" spc="-1" dirty="0">
                <a:solidFill>
                  <a:srgbClr val="001933"/>
                </a:solidFill>
                <a:latin typeface="Arial"/>
                <a:ea typeface="DejaVu Sans"/>
              </a:rPr>
              <a:t>Методичні розробки уроків, заходів</a:t>
            </a:r>
            <a:endParaRPr lang="uk-UA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uk-UA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uk-UA" sz="1800" b="0" strike="noStrike" spc="-1" dirty="0">
                <a:solidFill>
                  <a:srgbClr val="001933"/>
                </a:solidFill>
                <a:latin typeface="Arial"/>
                <a:ea typeface="DejaVu Sans"/>
              </a:rPr>
              <a:t>Семінари, педради</a:t>
            </a:r>
            <a:endParaRPr lang="uk-UA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uk-UA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uk-UA" sz="1800" b="0" strike="noStrike" spc="-1" dirty="0">
                <a:solidFill>
                  <a:srgbClr val="001933"/>
                </a:solidFill>
                <a:latin typeface="Arial"/>
                <a:ea typeface="DejaVu Sans"/>
              </a:rPr>
              <a:t>Робота </a:t>
            </a:r>
            <a:r>
              <a:rPr lang="uk-UA" sz="1800" b="0" strike="noStrike" spc="-1" dirty="0" err="1" smtClean="0">
                <a:solidFill>
                  <a:srgbClr val="001933"/>
                </a:solidFill>
                <a:latin typeface="Arial"/>
                <a:ea typeface="DejaVu Sans"/>
              </a:rPr>
              <a:t>МО</a:t>
            </a:r>
            <a:r>
              <a:rPr lang="uk-UA" sz="1800" b="0" strike="noStrike" spc="-1" dirty="0" smtClean="0">
                <a:solidFill>
                  <a:srgbClr val="001933"/>
                </a:solidFill>
                <a:latin typeface="Arial"/>
                <a:ea typeface="DejaVu Sans"/>
              </a:rPr>
              <a:t> </a:t>
            </a:r>
            <a:r>
              <a:rPr lang="uk-UA" sz="1800" b="0" strike="noStrike" spc="-1" dirty="0">
                <a:solidFill>
                  <a:srgbClr val="001933"/>
                </a:solidFill>
                <a:latin typeface="Arial"/>
                <a:ea typeface="DejaVu Sans"/>
              </a:rPr>
              <a:t>вчителів природничо -математичного циклу </a:t>
            </a:r>
            <a:endParaRPr lang="uk-UA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uk-UA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uk-UA" sz="1800" b="0" strike="noStrike" spc="-1" dirty="0">
                <a:solidFill>
                  <a:srgbClr val="001933"/>
                </a:solidFill>
                <a:latin typeface="Arial"/>
                <a:ea typeface="DejaVu Sans"/>
              </a:rPr>
              <a:t>Самоосвіта</a:t>
            </a:r>
            <a:endParaRPr lang="uk-UA" sz="1800" b="0" strike="noStrike" spc="-1" dirty="0">
              <a:latin typeface="Arial"/>
            </a:endParaRPr>
          </a:p>
        </p:txBody>
      </p:sp>
      <p:sp>
        <p:nvSpPr>
          <p:cNvPr id="314" name="Прямокутник 5"/>
          <p:cNvSpPr/>
          <p:nvPr/>
        </p:nvSpPr>
        <p:spPr>
          <a:xfrm>
            <a:off x="3171240" y="2606760"/>
            <a:ext cx="2571120" cy="821520"/>
          </a:xfrm>
          <a:prstGeom prst="rect">
            <a:avLst/>
          </a:prstGeom>
          <a:solidFill>
            <a:srgbClr val="FFFF00"/>
          </a:solidFill>
          <a:ln w="47625" cap="rnd">
            <a:solidFill>
              <a:srgbClr val="006600"/>
            </a:solidFill>
            <a:round/>
          </a:ln>
          <a:effectLst>
            <a:outerShdw blurRad="39960" dist="2016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uk-UA" sz="2400" b="0" strike="noStrike" spc="-1">
                <a:solidFill>
                  <a:srgbClr val="001933"/>
                </a:solidFill>
                <a:latin typeface="Arial"/>
                <a:ea typeface="DejaVu Sans"/>
              </a:rPr>
              <a:t>Навчальна робота</a:t>
            </a:r>
            <a:endParaRPr lang="uk-UA" sz="2400" b="0" strike="noStrike" spc="-1">
              <a:latin typeface="Arial"/>
            </a:endParaRPr>
          </a:p>
        </p:txBody>
      </p:sp>
      <p:sp>
        <p:nvSpPr>
          <p:cNvPr id="315" name="Прямокутник 6"/>
          <p:cNvSpPr/>
          <p:nvPr/>
        </p:nvSpPr>
        <p:spPr>
          <a:xfrm>
            <a:off x="5957280" y="2606760"/>
            <a:ext cx="2571120" cy="821520"/>
          </a:xfrm>
          <a:prstGeom prst="rect">
            <a:avLst/>
          </a:prstGeom>
          <a:solidFill>
            <a:srgbClr val="FFFF00"/>
          </a:solidFill>
          <a:ln w="47625" cap="rnd">
            <a:solidFill>
              <a:srgbClr val="006600"/>
            </a:solidFill>
            <a:round/>
          </a:ln>
          <a:effectLst>
            <a:outerShdw blurRad="39960" dist="2016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uk-UA" sz="2400" b="0" strike="noStrike" spc="-1">
                <a:solidFill>
                  <a:srgbClr val="001933"/>
                </a:solidFill>
                <a:latin typeface="Arial"/>
                <a:ea typeface="DejaVu Sans"/>
              </a:rPr>
              <a:t>Позакласна робота</a:t>
            </a:r>
            <a:endParaRPr lang="uk-UA" sz="2400" b="0" strike="noStrike" spc="-1">
              <a:latin typeface="Arial"/>
            </a:endParaRPr>
          </a:p>
        </p:txBody>
      </p:sp>
      <p:sp>
        <p:nvSpPr>
          <p:cNvPr id="316" name="Прямокутник 7"/>
          <p:cNvSpPr/>
          <p:nvPr/>
        </p:nvSpPr>
        <p:spPr>
          <a:xfrm>
            <a:off x="2385360" y="4321440"/>
            <a:ext cx="4142520" cy="2029871"/>
          </a:xfrm>
          <a:prstGeom prst="rect">
            <a:avLst/>
          </a:prstGeom>
          <a:noFill/>
          <a:ln>
            <a:noFill/>
          </a:ln>
          <a:effectLst>
            <a:outerShdw blurRad="39960" dist="2016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uk-UA" sz="3600" b="0" strike="noStrike" spc="-1" dirty="0">
                <a:solidFill>
                  <a:srgbClr val="001933"/>
                </a:solidFill>
                <a:latin typeface="Arial"/>
                <a:ea typeface="DejaVu Sans"/>
              </a:rPr>
              <a:t>Урок</a:t>
            </a:r>
            <a:endParaRPr lang="uk-UA" sz="36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uk-UA" sz="36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uk-UA" sz="36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uk-UA" sz="1800" b="1" strike="noStrike" spc="-1" dirty="0">
                <a:solidFill>
                  <a:srgbClr val="001933"/>
                </a:solidFill>
                <a:latin typeface="Arial"/>
                <a:ea typeface="DejaVu Sans"/>
              </a:rPr>
              <a:t>Стандартний</a:t>
            </a:r>
            <a:r>
              <a:rPr lang="uk-UA" sz="1800" b="0" strike="noStrike" spc="-1" dirty="0">
                <a:solidFill>
                  <a:srgbClr val="001933"/>
                </a:solidFill>
                <a:latin typeface="Arial"/>
                <a:ea typeface="DejaVu Sans"/>
              </a:rPr>
              <a:t>   </a:t>
            </a:r>
            <a:r>
              <a:rPr lang="uk-UA" sz="1800" b="1" strike="noStrike" spc="-1" dirty="0">
                <a:solidFill>
                  <a:srgbClr val="001933"/>
                </a:solidFill>
                <a:latin typeface="Arial"/>
                <a:ea typeface="DejaVu Sans"/>
              </a:rPr>
              <a:t>Нестандартний</a:t>
            </a:r>
            <a:endParaRPr lang="uk-UA" sz="1800" b="1" strike="noStrike" spc="-1" dirty="0">
              <a:latin typeface="Arial"/>
            </a:endParaRPr>
          </a:p>
        </p:txBody>
      </p:sp>
      <p:sp>
        <p:nvSpPr>
          <p:cNvPr id="317" name="Прямокутник 8"/>
          <p:cNvSpPr/>
          <p:nvPr/>
        </p:nvSpPr>
        <p:spPr>
          <a:xfrm rot="16200000">
            <a:off x="6189840" y="3966480"/>
            <a:ext cx="2499480" cy="22842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39960" dist="2016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uk-UA" sz="1800" b="0" strike="noStrike" spc="-1" dirty="0">
                <a:solidFill>
                  <a:srgbClr val="001933"/>
                </a:solidFill>
                <a:latin typeface="Arial"/>
                <a:ea typeface="DejaVu Sans"/>
              </a:rPr>
              <a:t>Індивідуальні бесіди</a:t>
            </a:r>
            <a:endParaRPr lang="uk-UA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uk-UA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uk-UA" sz="1800" b="0" strike="noStrike" spc="-1" dirty="0">
                <a:solidFill>
                  <a:srgbClr val="001933"/>
                </a:solidFill>
                <a:latin typeface="Arial"/>
                <a:ea typeface="DejaVu Sans"/>
              </a:rPr>
              <a:t>Робота з обдарованими дітьми</a:t>
            </a:r>
            <a:endParaRPr lang="uk-UA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uk-UA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uk-UA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uk-UA" sz="1800" b="0" strike="noStrike" spc="-1" dirty="0">
                <a:solidFill>
                  <a:srgbClr val="001933"/>
                </a:solidFill>
                <a:latin typeface="Arial"/>
                <a:ea typeface="DejaVu Sans"/>
              </a:rPr>
              <a:t>Робота з батьками</a:t>
            </a:r>
            <a:endParaRPr lang="uk-UA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uk-UA" sz="1800" b="0" strike="noStrike" spc="-1" dirty="0">
              <a:latin typeface="Arial"/>
            </a:endParaRPr>
          </a:p>
        </p:txBody>
      </p:sp>
      <p:sp>
        <p:nvSpPr>
          <p:cNvPr id="318" name="Пряма зі стрілкою 10"/>
          <p:cNvSpPr/>
          <p:nvPr/>
        </p:nvSpPr>
        <p:spPr>
          <a:xfrm rot="5400000">
            <a:off x="943920" y="3093840"/>
            <a:ext cx="454320" cy="1142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cap="rnd">
            <a:solidFill>
              <a:srgbClr val="000000"/>
            </a:solidFill>
            <a:round/>
            <a:tailEnd type="arrow" w="med" len="med"/>
          </a:ln>
          <a:effectLst>
            <a:outerShdw blurRad="39960" dist="2016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/>
        </p:style>
      </p:sp>
      <p:sp>
        <p:nvSpPr>
          <p:cNvPr id="319" name="Пряма зі стрілкою 11"/>
          <p:cNvSpPr/>
          <p:nvPr/>
        </p:nvSpPr>
        <p:spPr>
          <a:xfrm rot="5400000">
            <a:off x="4016160" y="3879720"/>
            <a:ext cx="882720" cy="7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cap="rnd">
            <a:solidFill>
              <a:srgbClr val="000000"/>
            </a:solidFill>
            <a:round/>
            <a:tailEnd type="arrow" w="med" len="med"/>
          </a:ln>
          <a:effectLst>
            <a:outerShdw blurRad="39960" dist="2016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/>
        </p:style>
      </p:sp>
      <p:sp>
        <p:nvSpPr>
          <p:cNvPr id="320" name="Пряма зі стрілкою 21"/>
          <p:cNvSpPr/>
          <p:nvPr/>
        </p:nvSpPr>
        <p:spPr>
          <a:xfrm rot="5400000">
            <a:off x="1265400" y="3486600"/>
            <a:ext cx="525600" cy="4280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cap="rnd">
            <a:solidFill>
              <a:srgbClr val="000000"/>
            </a:solidFill>
            <a:round/>
            <a:tailEnd type="arrow" w="med" len="med"/>
          </a:ln>
          <a:effectLst>
            <a:outerShdw blurRad="39960" dist="2016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/>
        </p:style>
      </p:sp>
      <p:sp>
        <p:nvSpPr>
          <p:cNvPr id="321" name="Пряма зі стрілкою 24"/>
          <p:cNvSpPr/>
          <p:nvPr/>
        </p:nvSpPr>
        <p:spPr>
          <a:xfrm rot="16200000" flipH="1">
            <a:off x="1550520" y="3629520"/>
            <a:ext cx="525600" cy="142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cap="rnd">
            <a:solidFill>
              <a:srgbClr val="000000"/>
            </a:solidFill>
            <a:round/>
            <a:tailEnd type="arrow" w="med" len="med"/>
          </a:ln>
          <a:effectLst>
            <a:outerShdw blurRad="39960" dist="2016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/>
        </p:style>
      </p:sp>
      <p:sp>
        <p:nvSpPr>
          <p:cNvPr id="322" name="Пряма зі стрілкою 27"/>
          <p:cNvSpPr/>
          <p:nvPr/>
        </p:nvSpPr>
        <p:spPr>
          <a:xfrm>
            <a:off x="1742400" y="3463920"/>
            <a:ext cx="827280" cy="7588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cap="rnd">
            <a:solidFill>
              <a:srgbClr val="000000"/>
            </a:solidFill>
            <a:round/>
            <a:tailEnd type="arrow" w="med" len="med"/>
          </a:ln>
          <a:effectLst>
            <a:outerShdw blurRad="39960" dist="2016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/>
        </p:style>
      </p:sp>
      <p:sp>
        <p:nvSpPr>
          <p:cNvPr id="323" name="Пряма зі стрілкою 29"/>
          <p:cNvSpPr/>
          <p:nvPr/>
        </p:nvSpPr>
        <p:spPr>
          <a:xfrm rot="5400000">
            <a:off x="3708000" y="4998960"/>
            <a:ext cx="785160" cy="5724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cap="rnd">
            <a:solidFill>
              <a:srgbClr val="000000"/>
            </a:solidFill>
            <a:round/>
            <a:tailEnd type="arrow" w="med" len="med"/>
          </a:ln>
          <a:effectLst>
            <a:outerShdw blurRad="39960" dist="2016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/>
        </p:style>
      </p:sp>
      <p:sp>
        <p:nvSpPr>
          <p:cNvPr id="324" name="Пряма зі стрілкою 31"/>
          <p:cNvSpPr/>
          <p:nvPr/>
        </p:nvSpPr>
        <p:spPr>
          <a:xfrm rot="16200000" flipH="1">
            <a:off x="4493520" y="5000760"/>
            <a:ext cx="785160" cy="5691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cap="rnd">
            <a:solidFill>
              <a:srgbClr val="000000"/>
            </a:solidFill>
            <a:round/>
            <a:tailEnd type="arrow" w="med" len="med"/>
          </a:ln>
          <a:effectLst>
            <a:outerShdw blurRad="39960" dist="2016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/>
        </p:style>
      </p:sp>
      <p:sp>
        <p:nvSpPr>
          <p:cNvPr id="325" name="Пряма зі стрілкою 33"/>
          <p:cNvSpPr/>
          <p:nvPr/>
        </p:nvSpPr>
        <p:spPr>
          <a:xfrm>
            <a:off x="7243200" y="3463920"/>
            <a:ext cx="695160" cy="4993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cap="rnd">
            <a:solidFill>
              <a:srgbClr val="000000"/>
            </a:solidFill>
            <a:round/>
            <a:tailEnd type="arrow" w="med" len="med"/>
          </a:ln>
          <a:effectLst>
            <a:outerShdw blurRad="39960" dist="2016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/>
        </p:style>
      </p:sp>
      <p:sp>
        <p:nvSpPr>
          <p:cNvPr id="326" name="Пряма зі стрілкою 36"/>
          <p:cNvSpPr/>
          <p:nvPr/>
        </p:nvSpPr>
        <p:spPr>
          <a:xfrm flipH="1">
            <a:off x="7170840" y="3547440"/>
            <a:ext cx="70560" cy="3448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cap="rnd">
            <a:solidFill>
              <a:srgbClr val="000000"/>
            </a:solidFill>
            <a:round/>
            <a:tailEnd type="arrow" w="med" len="med"/>
          </a:ln>
          <a:effectLst>
            <a:outerShdw blurRad="39960" dist="2016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/>
        </p:style>
      </p:sp>
      <p:sp>
        <p:nvSpPr>
          <p:cNvPr id="327" name="Пряма зі стрілкою 37"/>
          <p:cNvSpPr/>
          <p:nvPr/>
        </p:nvSpPr>
        <p:spPr>
          <a:xfrm rot="10800000" flipV="1">
            <a:off x="6386760" y="3463920"/>
            <a:ext cx="856440" cy="4280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cap="rnd">
            <a:solidFill>
              <a:srgbClr val="000000"/>
            </a:solidFill>
            <a:round/>
            <a:tailEnd type="arrow" w="med" len="med"/>
          </a:ln>
          <a:effectLst>
            <a:outerShdw blurRad="39960" dist="2016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/>
        </p:style>
      </p:sp>
      <p:sp>
        <p:nvSpPr>
          <p:cNvPr id="328" name="AutoShape 9"/>
          <p:cNvSpPr/>
          <p:nvPr/>
        </p:nvSpPr>
        <p:spPr>
          <a:xfrm>
            <a:off x="1997765" y="495360"/>
            <a:ext cx="4298995" cy="1764720"/>
          </a:xfrm>
          <a:prstGeom prst="roundRect">
            <a:avLst>
              <a:gd name="adj" fmla="val 24207"/>
            </a:avLst>
          </a:prstGeom>
          <a:solidFill>
            <a:schemeClr val="accent4">
              <a:lumMod val="60000"/>
              <a:lumOff val="40000"/>
            </a:schemeClr>
          </a:solidFill>
          <a:ln w="63500">
            <a:solidFill>
              <a:srgbClr val="339933"/>
            </a:solidFill>
          </a:ln>
          <a:effectLst>
            <a:outerShdw blurRad="39960" dist="2016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/>
        </p:style>
        <p:txBody>
          <a:bodyPr lIns="90000" tIns="45000" rIns="90000" bIns="45000" anchor="t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5"/>
              </a:contourClr>
            </a:sp3d>
          </a:bodyPr>
          <a:lstStyle/>
          <a:p>
            <a:pPr algn="ctr">
              <a:lnSpc>
                <a:spcPct val="90000"/>
              </a:lnSpc>
            </a:pPr>
            <a:r>
              <a:rPr lang="uk-UA" sz="3200" b="1" i="1" strike="noStrike" spc="-1" dirty="0">
                <a:solidFill>
                  <a:srgbClr val="002060"/>
                </a:solidFill>
                <a:latin typeface="Bookman Old Style"/>
                <a:ea typeface="DejaVu Sans"/>
              </a:rPr>
              <a:t>Схема </a:t>
            </a:r>
            <a:endParaRPr lang="uk-UA" sz="3200" b="0" strike="noStrike" spc="-1" dirty="0">
              <a:solidFill>
                <a:srgbClr val="002060"/>
              </a:solidFill>
              <a:latin typeface="Arial"/>
            </a:endParaRPr>
          </a:p>
          <a:p>
            <a:pPr algn="ctr">
              <a:lnSpc>
                <a:spcPct val="90000"/>
              </a:lnSpc>
            </a:pPr>
            <a:r>
              <a:rPr lang="uk-UA" sz="3200" b="1" i="1" strike="noStrike" spc="-1" dirty="0">
                <a:solidFill>
                  <a:srgbClr val="002060"/>
                </a:solidFill>
                <a:latin typeface="Bookman Old Style"/>
                <a:ea typeface="DejaVu Sans"/>
              </a:rPr>
              <a:t>професійної діяльності</a:t>
            </a:r>
            <a:endParaRPr lang="uk-UA" sz="3200" b="0" strike="noStrike" spc="-1" dirty="0">
              <a:solidFill>
                <a:srgbClr val="002060"/>
              </a:solidFill>
              <a:latin typeface="Arial"/>
            </a:endParaRPr>
          </a:p>
        </p:txBody>
      </p:sp>
      <p:pic>
        <p:nvPicPr>
          <p:cNvPr id="329" name="Рисунок 23"/>
          <p:cNvPicPr/>
          <p:nvPr/>
        </p:nvPicPr>
        <p:blipFill>
          <a:blip r:embed="rId2"/>
          <a:stretch/>
        </p:blipFill>
        <p:spPr>
          <a:xfrm>
            <a:off x="7171560" y="477360"/>
            <a:ext cx="1154880" cy="1782720"/>
          </a:xfrm>
          <a:prstGeom prst="rect">
            <a:avLst/>
          </a:prstGeom>
          <a:ln w="0">
            <a:noFill/>
          </a:ln>
        </p:spPr>
      </p:pic>
      <p:pic>
        <p:nvPicPr>
          <p:cNvPr id="330" name="Рисунок 24"/>
          <p:cNvPicPr/>
          <p:nvPr/>
        </p:nvPicPr>
        <p:blipFill>
          <a:blip r:embed="rId3"/>
          <a:stretch/>
        </p:blipFill>
        <p:spPr>
          <a:xfrm>
            <a:off x="491400" y="691200"/>
            <a:ext cx="983160" cy="13550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cover/>
      </p:transition>
    </mc:Choice>
    <mc:Fallback>
      <p:transition spd="slow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2"/>
          <p:cNvGraphicFramePr/>
          <p:nvPr>
            <p:extLst>
              <p:ext uri="{D42A27DB-BD31-4B8C-83A1-F6EECF244321}">
                <p14:modId xmlns:p14="http://schemas.microsoft.com/office/powerpoint/2010/main" xmlns="" val="3330154705"/>
              </p:ext>
            </p:extLst>
          </p:nvPr>
        </p:nvGraphicFramePr>
        <p:xfrm>
          <a:off x="-466560" y="0"/>
          <a:ext cx="9711720" cy="7416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31" name="Рисунок 35"/>
          <p:cNvPicPr/>
          <p:nvPr/>
        </p:nvPicPr>
        <p:blipFill>
          <a:blip r:embed="rId6"/>
          <a:stretch/>
        </p:blipFill>
        <p:spPr>
          <a:xfrm>
            <a:off x="-199440" y="-95400"/>
            <a:ext cx="5278680" cy="5068440"/>
          </a:xfrm>
          <a:prstGeom prst="rect">
            <a:avLst/>
          </a:prstGeom>
          <a:ln w="0">
            <a:noFill/>
          </a:ln>
        </p:spPr>
      </p:pic>
      <p:pic>
        <p:nvPicPr>
          <p:cNvPr id="332" name="Рисунок 38"/>
          <p:cNvPicPr/>
          <p:nvPr/>
        </p:nvPicPr>
        <p:blipFill>
          <a:blip r:embed="rId7"/>
          <a:stretch/>
        </p:blipFill>
        <p:spPr>
          <a:xfrm>
            <a:off x="7414200" y="5133600"/>
            <a:ext cx="1572480" cy="1393560"/>
          </a:xfrm>
          <a:prstGeom prst="rect">
            <a:avLst/>
          </a:prstGeom>
          <a:ln w="0">
            <a:noFill/>
          </a:ln>
        </p:spPr>
      </p:pic>
      <p:sp>
        <p:nvSpPr>
          <p:cNvPr id="334" name="Прямоугольник 1"/>
          <p:cNvSpPr/>
          <p:nvPr/>
        </p:nvSpPr>
        <p:spPr>
          <a:xfrm>
            <a:off x="1295280" y="2689560"/>
            <a:ext cx="2700360" cy="982080"/>
          </a:xfrm>
          <a:prstGeom prst="rect">
            <a:avLst/>
          </a:prstGeom>
          <a:noFill/>
          <a:ln w="0">
            <a:noFill/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numCol="1" spcCol="1440" anchor="t">
            <a:spAutoFit/>
          </a:bodyPr>
          <a:lstStyle/>
          <a:p>
            <a:pPr algn="ctr">
              <a:lnSpc>
                <a:spcPct val="90000"/>
              </a:lnSpc>
              <a:spcAft>
                <a:spcPts val="981"/>
              </a:spcAft>
            </a:pPr>
            <a:r>
              <a:rPr lang="uk-UA" sz="2800" b="1" strike="noStrike" spc="-1">
                <a:solidFill>
                  <a:srgbClr val="FF0000"/>
                </a:solidFill>
                <a:latin typeface="Bookman Old Style"/>
                <a:ea typeface="DejaVu Sans"/>
              </a:rPr>
              <a:t>Інноваційні </a:t>
            </a:r>
            <a:endParaRPr lang="uk-UA" sz="2800" b="0" strike="noStrike" spc="-1">
              <a:latin typeface="Arial"/>
            </a:endParaRPr>
          </a:p>
          <a:p>
            <a:pPr algn="ctr">
              <a:lnSpc>
                <a:spcPct val="90000"/>
              </a:lnSpc>
              <a:spcAft>
                <a:spcPts val="981"/>
              </a:spcAft>
            </a:pPr>
            <a:r>
              <a:rPr lang="uk-UA" sz="2800" b="1" strike="noStrike" spc="-1">
                <a:solidFill>
                  <a:srgbClr val="FF0000"/>
                </a:solidFill>
                <a:latin typeface="Bookman Old Style"/>
                <a:ea typeface="DejaVu Sans"/>
              </a:rPr>
              <a:t>технології</a:t>
            </a:r>
            <a:endParaRPr lang="uk-UA" sz="28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cover/>
      </p:transition>
    </mc:Choice>
    <mc:Fallback>
      <p:transition spd="slow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5" name="Рисунок 2" descr="http://narodnaosvita.kiev.ua/wp-content/uploads/file/057.JPG"/>
          <p:cNvPicPr/>
          <p:nvPr/>
        </p:nvPicPr>
        <p:blipFill>
          <a:blip r:embed="rId2"/>
          <a:stretch/>
        </p:blipFill>
        <p:spPr>
          <a:xfrm>
            <a:off x="163080" y="876600"/>
            <a:ext cx="8642990" cy="5623591"/>
          </a:xfrm>
          <a:prstGeom prst="rect">
            <a:avLst/>
          </a:prstGeom>
          <a:ln w="0">
            <a:noFill/>
          </a:ln>
        </p:spPr>
      </p:pic>
      <p:sp>
        <p:nvSpPr>
          <p:cNvPr id="336" name="AutoShape 9"/>
          <p:cNvSpPr/>
          <p:nvPr/>
        </p:nvSpPr>
        <p:spPr>
          <a:xfrm>
            <a:off x="163080" y="155520"/>
            <a:ext cx="8817480" cy="602280"/>
          </a:xfrm>
          <a:prstGeom prst="roundRect">
            <a:avLst>
              <a:gd name="adj" fmla="val 24207"/>
            </a:avLst>
          </a:prstGeom>
          <a:solidFill>
            <a:schemeClr val="accent2">
              <a:lumMod val="60000"/>
              <a:lumOff val="40000"/>
            </a:schemeClr>
          </a:solidFill>
          <a:ln w="63500">
            <a:solidFill>
              <a:srgbClr val="339933"/>
            </a:solidFill>
          </a:ln>
          <a:effectLst>
            <a:outerShdw blurRad="39960" dist="2016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/>
        </p:style>
        <p:txBody>
          <a:bodyPr lIns="90000" tIns="45000" rIns="90000" bIns="45000" anchor="t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5"/>
              </a:contourClr>
            </a:sp3d>
          </a:bodyPr>
          <a:lstStyle/>
          <a:p>
            <a:pPr algn="ctr">
              <a:lnSpc>
                <a:spcPct val="90000"/>
              </a:lnSpc>
            </a:pPr>
            <a:r>
              <a:rPr lang="uk-UA" sz="2400" b="1" i="1" strike="noStrike" spc="-1" dirty="0">
                <a:solidFill>
                  <a:srgbClr val="7030A0"/>
                </a:solidFill>
                <a:latin typeface="Bookman Old Style"/>
                <a:ea typeface="DejaVu Sans"/>
              </a:rPr>
              <a:t>Класифікація інтерактивних методів навчання</a:t>
            </a:r>
            <a:endParaRPr lang="uk-UA" sz="2400" b="0" strike="noStrike" spc="-1" dirty="0">
              <a:solidFill>
                <a:srgbClr val="7030A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cover/>
      </p:transition>
    </mc:Choice>
    <mc:Fallback>
      <p:transition spd="slow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Rectangle 4"/>
          <p:cNvSpPr/>
          <p:nvPr/>
        </p:nvSpPr>
        <p:spPr>
          <a:xfrm>
            <a:off x="299803" y="145799"/>
            <a:ext cx="8658797" cy="174296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</a:pPr>
            <a:r>
              <a:rPr lang="uk-UA" sz="3600" b="1" i="1" strike="noStrike" spc="-1" dirty="0">
                <a:solidFill>
                  <a:srgbClr val="FF0000"/>
                </a:solidFill>
                <a:latin typeface="Bookman Old Style"/>
                <a:ea typeface="DejaVu Sans"/>
              </a:rPr>
              <a:t>Девіз </a:t>
            </a:r>
            <a:endParaRPr lang="uk-UA" sz="3600" b="1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uk-UA" sz="3600" b="1" i="1" spc="-1" dirty="0" err="1" smtClean="0">
                <a:solidFill>
                  <a:srgbClr val="FF0000"/>
                </a:solidFill>
                <a:latin typeface="Bookman Old Style"/>
                <a:ea typeface="DejaVu Sans"/>
              </a:rPr>
              <a:t>проблемно</a:t>
            </a:r>
            <a:r>
              <a:rPr lang="uk-UA" sz="3600" b="1" i="1" spc="-1" dirty="0" smtClean="0">
                <a:solidFill>
                  <a:srgbClr val="FF0000"/>
                </a:solidFill>
                <a:latin typeface="Bookman Old Style"/>
                <a:ea typeface="DejaVu Sans"/>
              </a:rPr>
              <a:t> - пошукового</a:t>
            </a:r>
            <a:r>
              <a:rPr lang="uk-UA" sz="3600" b="1" i="1" strike="noStrike" spc="-1" dirty="0" smtClean="0">
                <a:solidFill>
                  <a:srgbClr val="FF0000"/>
                </a:solidFill>
                <a:latin typeface="Bookman Old Style"/>
                <a:ea typeface="DejaVu Sans"/>
              </a:rPr>
              <a:t> </a:t>
            </a:r>
            <a:r>
              <a:rPr lang="uk-UA" sz="3600" b="1" i="1" strike="noStrike" spc="-1" dirty="0">
                <a:solidFill>
                  <a:srgbClr val="FF0000"/>
                </a:solidFill>
                <a:latin typeface="Bookman Old Style"/>
                <a:ea typeface="DejaVu Sans"/>
              </a:rPr>
              <a:t>навчання:</a:t>
            </a:r>
            <a:endParaRPr lang="uk-UA" sz="3600" b="1" strike="noStrike" spc="-1" dirty="0">
              <a:latin typeface="Arial"/>
            </a:endParaRPr>
          </a:p>
        </p:txBody>
      </p:sp>
      <p:sp>
        <p:nvSpPr>
          <p:cNvPr id="338" name="Rectangle 5"/>
          <p:cNvSpPr/>
          <p:nvPr/>
        </p:nvSpPr>
        <p:spPr>
          <a:xfrm>
            <a:off x="377688" y="1948070"/>
            <a:ext cx="5068956" cy="410486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25400">
            <a:solidFill>
              <a:srgbClr val="339933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marL="343080" indent="-343080" algn="ctr">
              <a:lnSpc>
                <a:spcPct val="80000"/>
              </a:lnSpc>
              <a:spcBef>
                <a:spcPts val="1001"/>
              </a:spcBef>
              <a:tabLst>
                <a:tab pos="0" algn="l"/>
              </a:tabLst>
            </a:pPr>
            <a:endParaRPr lang="uk-UA" sz="1800" b="0" strike="noStrike" spc="-1" dirty="0">
              <a:latin typeface="Arial"/>
            </a:endParaRPr>
          </a:p>
          <a:p>
            <a:pPr marL="343080" indent="-343080">
              <a:lnSpc>
                <a:spcPct val="80000"/>
              </a:lnSpc>
              <a:spcBef>
                <a:spcPts val="1001"/>
              </a:spcBef>
              <a:buClr>
                <a:srgbClr val="90C226"/>
              </a:buClr>
              <a:buSzPct val="80000"/>
              <a:buFont typeface="Wingdings 3" charset="2"/>
              <a:buChar char=""/>
              <a:tabLst>
                <a:tab pos="0" algn="l"/>
              </a:tabLst>
            </a:pPr>
            <a:r>
              <a:rPr lang="ru-RU" sz="2400" b="1" strike="noStrike" spc="-1" dirty="0">
                <a:solidFill>
                  <a:srgbClr val="404040"/>
                </a:solidFill>
                <a:latin typeface="Monotype Corsiva"/>
                <a:ea typeface="DejaVu Sans"/>
              </a:rPr>
              <a:t>Те, </a:t>
            </a:r>
            <a:r>
              <a:rPr lang="ru-RU" sz="2400" b="1" strike="noStrike" spc="-1" dirty="0" err="1">
                <a:solidFill>
                  <a:srgbClr val="404040"/>
                </a:solidFill>
                <a:latin typeface="Monotype Corsiva"/>
                <a:ea typeface="DejaVu Sans"/>
              </a:rPr>
              <a:t>що</a:t>
            </a:r>
            <a:r>
              <a:rPr lang="ru-RU" sz="2400" b="1" strike="noStrike" spc="-1" dirty="0">
                <a:solidFill>
                  <a:srgbClr val="404040"/>
                </a:solidFill>
                <a:latin typeface="Monotype Corsiva"/>
                <a:ea typeface="DejaVu Sans"/>
              </a:rPr>
              <a:t> я чую, я </a:t>
            </a:r>
            <a:r>
              <a:rPr lang="ru-RU" sz="2400" b="1" strike="noStrike" spc="-1" dirty="0" err="1">
                <a:solidFill>
                  <a:srgbClr val="404040"/>
                </a:solidFill>
                <a:latin typeface="Monotype Corsiva"/>
                <a:ea typeface="DejaVu Sans"/>
              </a:rPr>
              <a:t>забуваю</a:t>
            </a:r>
            <a:r>
              <a:rPr lang="ru-RU" sz="2400" b="1" strike="noStrike" spc="-1" dirty="0">
                <a:solidFill>
                  <a:srgbClr val="404040"/>
                </a:solidFill>
                <a:latin typeface="Monotype Corsiva"/>
                <a:ea typeface="DejaVu Sans"/>
              </a:rPr>
              <a:t>. </a:t>
            </a:r>
            <a:endParaRPr lang="uk-UA" sz="2400" b="0" strike="noStrike" spc="-1" dirty="0">
              <a:latin typeface="Arial"/>
            </a:endParaRPr>
          </a:p>
          <a:p>
            <a:pPr marL="343080" indent="-343080">
              <a:lnSpc>
                <a:spcPct val="80000"/>
              </a:lnSpc>
              <a:spcBef>
                <a:spcPts val="1001"/>
              </a:spcBef>
              <a:buClr>
                <a:srgbClr val="90C226"/>
              </a:buClr>
              <a:buSzPct val="80000"/>
              <a:buFont typeface="Wingdings 3" charset="2"/>
              <a:buChar char=""/>
              <a:tabLst>
                <a:tab pos="0" algn="l"/>
              </a:tabLst>
            </a:pPr>
            <a:r>
              <a:rPr lang="ru-RU" sz="2400" b="1" strike="noStrike" spc="-1" dirty="0">
                <a:solidFill>
                  <a:srgbClr val="404040"/>
                </a:solidFill>
                <a:latin typeface="Monotype Corsiva"/>
                <a:ea typeface="DejaVu Sans"/>
              </a:rPr>
              <a:t>Те, </a:t>
            </a:r>
            <a:r>
              <a:rPr lang="ru-RU" sz="2400" b="1" strike="noStrike" spc="-1" dirty="0" err="1">
                <a:solidFill>
                  <a:srgbClr val="404040"/>
                </a:solidFill>
                <a:latin typeface="Monotype Corsiva"/>
                <a:ea typeface="DejaVu Sans"/>
              </a:rPr>
              <a:t>що</a:t>
            </a:r>
            <a:r>
              <a:rPr lang="ru-RU" sz="2400" b="1" strike="noStrike" spc="-1" dirty="0">
                <a:solidFill>
                  <a:srgbClr val="404040"/>
                </a:solidFill>
                <a:latin typeface="Monotype Corsiva"/>
                <a:ea typeface="DejaVu Sans"/>
              </a:rPr>
              <a:t> я </a:t>
            </a:r>
            <a:r>
              <a:rPr lang="ru-RU" sz="2400" b="1" strike="noStrike" spc="-1" dirty="0" err="1">
                <a:solidFill>
                  <a:srgbClr val="404040"/>
                </a:solidFill>
                <a:latin typeface="Monotype Corsiva"/>
                <a:ea typeface="DejaVu Sans"/>
              </a:rPr>
              <a:t>бачу</a:t>
            </a:r>
            <a:r>
              <a:rPr lang="ru-RU" sz="2400" b="1" strike="noStrike" spc="-1" dirty="0">
                <a:solidFill>
                  <a:srgbClr val="404040"/>
                </a:solidFill>
                <a:latin typeface="Monotype Corsiva"/>
                <a:ea typeface="DejaVu Sans"/>
              </a:rPr>
              <a:t> й чую, я </a:t>
            </a:r>
            <a:r>
              <a:rPr lang="ru-RU" sz="2400" b="1" strike="noStrike" spc="-1" dirty="0" err="1">
                <a:solidFill>
                  <a:srgbClr val="404040"/>
                </a:solidFill>
                <a:latin typeface="Monotype Corsiva"/>
                <a:ea typeface="DejaVu Sans"/>
              </a:rPr>
              <a:t>трохи</a:t>
            </a:r>
            <a:r>
              <a:rPr lang="ru-RU" sz="2400" b="1" strike="noStrike" spc="-1" dirty="0">
                <a:solidFill>
                  <a:srgbClr val="404040"/>
                </a:solidFill>
                <a:latin typeface="Monotype Corsiva"/>
                <a:ea typeface="DejaVu Sans"/>
              </a:rPr>
              <a:t> </a:t>
            </a:r>
            <a:r>
              <a:rPr lang="ru-RU" sz="2400" b="1" strike="noStrike" spc="-1" dirty="0" err="1">
                <a:solidFill>
                  <a:srgbClr val="404040"/>
                </a:solidFill>
                <a:latin typeface="Monotype Corsiva"/>
                <a:ea typeface="DejaVu Sans"/>
              </a:rPr>
              <a:t>пам’ятаю</a:t>
            </a:r>
            <a:r>
              <a:rPr lang="ru-RU" sz="2400" b="1" strike="noStrike" spc="-1" dirty="0">
                <a:solidFill>
                  <a:srgbClr val="404040"/>
                </a:solidFill>
                <a:latin typeface="Monotype Corsiva"/>
                <a:ea typeface="DejaVu Sans"/>
              </a:rPr>
              <a:t>. </a:t>
            </a:r>
            <a:endParaRPr lang="uk-UA" sz="2400" b="0" strike="noStrike" spc="-1" dirty="0">
              <a:latin typeface="Arial"/>
            </a:endParaRPr>
          </a:p>
          <a:p>
            <a:pPr marL="343080" indent="-343080">
              <a:lnSpc>
                <a:spcPct val="80000"/>
              </a:lnSpc>
              <a:spcBef>
                <a:spcPts val="1001"/>
              </a:spcBef>
              <a:buClr>
                <a:srgbClr val="90C226"/>
              </a:buClr>
              <a:buSzPct val="80000"/>
              <a:buFont typeface="Wingdings 3" charset="2"/>
              <a:buChar char=""/>
              <a:tabLst>
                <a:tab pos="0" algn="l"/>
              </a:tabLst>
            </a:pPr>
            <a:r>
              <a:rPr lang="ru-RU" sz="2400" b="1" strike="noStrike" spc="-1" dirty="0">
                <a:solidFill>
                  <a:srgbClr val="404040"/>
                </a:solidFill>
                <a:latin typeface="Monotype Corsiva"/>
                <a:ea typeface="DejaVu Sans"/>
              </a:rPr>
              <a:t>Те, </a:t>
            </a:r>
            <a:r>
              <a:rPr lang="ru-RU" sz="2400" b="1" strike="noStrike" spc="-1" dirty="0" err="1">
                <a:solidFill>
                  <a:srgbClr val="404040"/>
                </a:solidFill>
                <a:latin typeface="Monotype Corsiva"/>
                <a:ea typeface="DejaVu Sans"/>
              </a:rPr>
              <a:t>що</a:t>
            </a:r>
            <a:r>
              <a:rPr lang="ru-RU" sz="2400" b="1" strike="noStrike" spc="-1" dirty="0">
                <a:solidFill>
                  <a:srgbClr val="404040"/>
                </a:solidFill>
                <a:latin typeface="Monotype Corsiva"/>
                <a:ea typeface="DejaVu Sans"/>
              </a:rPr>
              <a:t> я чую, </a:t>
            </a:r>
            <a:r>
              <a:rPr lang="ru-RU" sz="2400" b="1" strike="noStrike" spc="-1" dirty="0" err="1">
                <a:solidFill>
                  <a:srgbClr val="404040"/>
                </a:solidFill>
                <a:latin typeface="Monotype Corsiva"/>
                <a:ea typeface="DejaVu Sans"/>
              </a:rPr>
              <a:t>бачу</a:t>
            </a:r>
            <a:r>
              <a:rPr lang="ru-RU" sz="2400" b="1" strike="noStrike" spc="-1" dirty="0">
                <a:solidFill>
                  <a:srgbClr val="404040"/>
                </a:solidFill>
                <a:latin typeface="Monotype Corsiva"/>
                <a:ea typeface="DejaVu Sans"/>
              </a:rPr>
              <a:t> й </a:t>
            </a:r>
            <a:r>
              <a:rPr lang="ru-RU" sz="2400" b="1" strike="noStrike" spc="-1" dirty="0" err="1">
                <a:solidFill>
                  <a:srgbClr val="404040"/>
                </a:solidFill>
                <a:latin typeface="Monotype Corsiva"/>
                <a:ea typeface="DejaVu Sans"/>
              </a:rPr>
              <a:t>обговорюю</a:t>
            </a:r>
            <a:r>
              <a:rPr lang="ru-RU" sz="2400" b="1" strike="noStrike" spc="-1" dirty="0">
                <a:solidFill>
                  <a:srgbClr val="404040"/>
                </a:solidFill>
                <a:latin typeface="Monotype Corsiva"/>
                <a:ea typeface="DejaVu Sans"/>
              </a:rPr>
              <a:t> – я починаю </a:t>
            </a:r>
            <a:r>
              <a:rPr lang="ru-RU" sz="2400" b="1" strike="noStrike" spc="-1" dirty="0" err="1">
                <a:solidFill>
                  <a:srgbClr val="404040"/>
                </a:solidFill>
                <a:latin typeface="Monotype Corsiva"/>
                <a:ea typeface="DejaVu Sans"/>
              </a:rPr>
              <a:t>розуміти</a:t>
            </a:r>
            <a:r>
              <a:rPr lang="ru-RU" sz="2400" b="1" strike="noStrike" spc="-1" dirty="0">
                <a:solidFill>
                  <a:srgbClr val="404040"/>
                </a:solidFill>
                <a:latin typeface="Monotype Corsiva"/>
                <a:ea typeface="DejaVu Sans"/>
              </a:rPr>
              <a:t>. </a:t>
            </a:r>
            <a:endParaRPr lang="uk-UA" sz="2400" b="0" strike="noStrike" spc="-1" dirty="0">
              <a:latin typeface="Arial"/>
            </a:endParaRPr>
          </a:p>
          <a:p>
            <a:pPr marL="343080" indent="-343080">
              <a:lnSpc>
                <a:spcPct val="80000"/>
              </a:lnSpc>
              <a:spcBef>
                <a:spcPts val="1001"/>
              </a:spcBef>
              <a:buClr>
                <a:srgbClr val="90C226"/>
              </a:buClr>
              <a:buSzPct val="80000"/>
              <a:buFont typeface="Wingdings 3" charset="2"/>
              <a:buChar char=""/>
              <a:tabLst>
                <a:tab pos="0" algn="l"/>
              </a:tabLst>
            </a:pPr>
            <a:r>
              <a:rPr lang="ru-RU" sz="2400" b="1" strike="noStrike" spc="-1" dirty="0">
                <a:solidFill>
                  <a:srgbClr val="404040"/>
                </a:solidFill>
                <a:latin typeface="Monotype Corsiva"/>
                <a:ea typeface="DejaVu Sans"/>
              </a:rPr>
              <a:t>Коли я чую, </a:t>
            </a:r>
            <a:r>
              <a:rPr lang="ru-RU" sz="2400" b="1" strike="noStrike" spc="-1" dirty="0" err="1">
                <a:solidFill>
                  <a:srgbClr val="404040"/>
                </a:solidFill>
                <a:latin typeface="Monotype Corsiva"/>
                <a:ea typeface="DejaVu Sans"/>
              </a:rPr>
              <a:t>бачу</a:t>
            </a:r>
            <a:r>
              <a:rPr lang="ru-RU" sz="2400" b="1" strike="noStrike" spc="-1" dirty="0">
                <a:solidFill>
                  <a:srgbClr val="404040"/>
                </a:solidFill>
                <a:latin typeface="Monotype Corsiva"/>
                <a:ea typeface="DejaVu Sans"/>
              </a:rPr>
              <a:t>, </a:t>
            </a:r>
            <a:r>
              <a:rPr lang="ru-RU" sz="2400" b="1" strike="noStrike" spc="-1" dirty="0" err="1">
                <a:solidFill>
                  <a:srgbClr val="404040"/>
                </a:solidFill>
                <a:latin typeface="Monotype Corsiva"/>
                <a:ea typeface="DejaVu Sans"/>
              </a:rPr>
              <a:t>обговорюю</a:t>
            </a:r>
            <a:r>
              <a:rPr lang="ru-RU" sz="2400" b="1" strike="noStrike" spc="-1" dirty="0">
                <a:solidFill>
                  <a:srgbClr val="404040"/>
                </a:solidFill>
                <a:latin typeface="Monotype Corsiva"/>
                <a:ea typeface="DejaVu Sans"/>
              </a:rPr>
              <a:t> й роблю – я </a:t>
            </a:r>
            <a:r>
              <a:rPr lang="ru-RU" sz="2400" b="1" strike="noStrike" spc="-1" dirty="0" err="1">
                <a:solidFill>
                  <a:srgbClr val="404040"/>
                </a:solidFill>
                <a:latin typeface="Monotype Corsiva"/>
                <a:ea typeface="DejaVu Sans"/>
              </a:rPr>
              <a:t>набуваю</a:t>
            </a:r>
            <a:r>
              <a:rPr lang="ru-RU" sz="2400" b="1" strike="noStrike" spc="-1" dirty="0">
                <a:solidFill>
                  <a:srgbClr val="404040"/>
                </a:solidFill>
                <a:latin typeface="Monotype Corsiva"/>
                <a:ea typeface="DejaVu Sans"/>
              </a:rPr>
              <a:t> </a:t>
            </a:r>
            <a:r>
              <a:rPr lang="ru-RU" sz="2400" b="1" strike="noStrike" spc="-1" dirty="0" err="1">
                <a:solidFill>
                  <a:srgbClr val="404040"/>
                </a:solidFill>
                <a:latin typeface="Monotype Corsiva"/>
                <a:ea typeface="DejaVu Sans"/>
              </a:rPr>
              <a:t>знань</a:t>
            </a:r>
            <a:r>
              <a:rPr lang="ru-RU" sz="2400" b="1" strike="noStrike" spc="-1" dirty="0">
                <a:solidFill>
                  <a:srgbClr val="404040"/>
                </a:solidFill>
                <a:latin typeface="Monotype Corsiva"/>
                <a:ea typeface="DejaVu Sans"/>
              </a:rPr>
              <a:t> і </a:t>
            </a:r>
            <a:r>
              <a:rPr lang="ru-RU" sz="2400" b="1" strike="noStrike" spc="-1" dirty="0" err="1">
                <a:solidFill>
                  <a:srgbClr val="404040"/>
                </a:solidFill>
                <a:latin typeface="Monotype Corsiva"/>
                <a:ea typeface="DejaVu Sans"/>
              </a:rPr>
              <a:t>навичок</a:t>
            </a:r>
            <a:r>
              <a:rPr lang="ru-RU" sz="2400" b="1" strike="noStrike" spc="-1" dirty="0">
                <a:solidFill>
                  <a:srgbClr val="404040"/>
                </a:solidFill>
                <a:latin typeface="Monotype Corsiva"/>
                <a:ea typeface="DejaVu Sans"/>
              </a:rPr>
              <a:t>. </a:t>
            </a:r>
            <a:endParaRPr lang="uk-UA" sz="2400" b="0" strike="noStrike" spc="-1" dirty="0">
              <a:latin typeface="Arial"/>
            </a:endParaRPr>
          </a:p>
          <a:p>
            <a:pPr marL="343080" indent="-343080">
              <a:lnSpc>
                <a:spcPct val="80000"/>
              </a:lnSpc>
              <a:spcBef>
                <a:spcPts val="1001"/>
              </a:spcBef>
              <a:buClr>
                <a:srgbClr val="90C226"/>
              </a:buClr>
              <a:buSzPct val="80000"/>
              <a:buFont typeface="Wingdings 3" charset="2"/>
              <a:buChar char=""/>
              <a:tabLst>
                <a:tab pos="0" algn="l"/>
              </a:tabLst>
            </a:pPr>
            <a:r>
              <a:rPr lang="ru-RU" sz="2400" b="1" strike="noStrike" spc="-1" dirty="0">
                <a:solidFill>
                  <a:srgbClr val="404040"/>
                </a:solidFill>
                <a:latin typeface="Monotype Corsiva"/>
                <a:ea typeface="DejaVu Sans"/>
              </a:rPr>
              <a:t>Коли я передаю </a:t>
            </a:r>
            <a:r>
              <a:rPr lang="ru-RU" sz="2400" b="1" strike="noStrike" spc="-1" dirty="0" err="1">
                <a:solidFill>
                  <a:srgbClr val="404040"/>
                </a:solidFill>
                <a:latin typeface="Monotype Corsiva"/>
                <a:ea typeface="DejaVu Sans"/>
              </a:rPr>
              <a:t>знання</a:t>
            </a:r>
            <a:r>
              <a:rPr lang="ru-RU" sz="2400" b="1" strike="noStrike" spc="-1" dirty="0">
                <a:solidFill>
                  <a:srgbClr val="404040"/>
                </a:solidFill>
                <a:latin typeface="Monotype Corsiva"/>
                <a:ea typeface="DejaVu Sans"/>
              </a:rPr>
              <a:t> </a:t>
            </a:r>
            <a:r>
              <a:rPr lang="ru-RU" sz="2400" b="1" strike="noStrike" spc="-1" dirty="0" err="1">
                <a:solidFill>
                  <a:srgbClr val="404040"/>
                </a:solidFill>
                <a:latin typeface="Monotype Corsiva"/>
                <a:ea typeface="DejaVu Sans"/>
              </a:rPr>
              <a:t>іншим</a:t>
            </a:r>
            <a:r>
              <a:rPr lang="ru-RU" sz="2400" b="1" strike="noStrike" spc="-1" dirty="0">
                <a:solidFill>
                  <a:srgbClr val="404040"/>
                </a:solidFill>
                <a:latin typeface="Monotype Corsiva"/>
                <a:ea typeface="DejaVu Sans"/>
              </a:rPr>
              <a:t>, я стаю </a:t>
            </a:r>
            <a:r>
              <a:rPr lang="ru-RU" sz="2400" b="1" strike="noStrike" spc="-1" dirty="0" err="1">
                <a:solidFill>
                  <a:srgbClr val="404040"/>
                </a:solidFill>
                <a:latin typeface="Monotype Corsiva"/>
                <a:ea typeface="DejaVu Sans"/>
              </a:rPr>
              <a:t>майстром</a:t>
            </a:r>
            <a:r>
              <a:rPr lang="ru-RU" sz="2400" b="1" strike="noStrike" spc="-1" dirty="0">
                <a:solidFill>
                  <a:srgbClr val="404040"/>
                </a:solidFill>
                <a:latin typeface="Monotype Corsiva"/>
                <a:ea typeface="DejaVu Sans"/>
              </a:rPr>
              <a:t>. </a:t>
            </a:r>
            <a:endParaRPr lang="uk-UA" sz="2400" b="0" strike="noStrike" spc="-1" dirty="0">
              <a:latin typeface="Arial"/>
            </a:endParaRPr>
          </a:p>
          <a:p>
            <a:pPr>
              <a:lnSpc>
                <a:spcPct val="80000"/>
              </a:lnSpc>
              <a:spcBef>
                <a:spcPts val="1001"/>
              </a:spcBef>
              <a:tabLst>
                <a:tab pos="0" algn="l"/>
              </a:tabLst>
            </a:pPr>
            <a:endParaRPr lang="uk-UA" sz="2400" b="0" strike="noStrike" spc="-1" dirty="0">
              <a:latin typeface="Arial"/>
            </a:endParaRPr>
          </a:p>
        </p:txBody>
      </p:sp>
      <p:pic>
        <p:nvPicPr>
          <p:cNvPr id="339" name="Рисунок 1"/>
          <p:cNvPicPr/>
          <p:nvPr/>
        </p:nvPicPr>
        <p:blipFill>
          <a:blip r:embed="rId2"/>
          <a:stretch/>
        </p:blipFill>
        <p:spPr>
          <a:xfrm rot="12672600">
            <a:off x="5954654" y="2465693"/>
            <a:ext cx="1126440" cy="1339920"/>
          </a:xfrm>
          <a:prstGeom prst="rect">
            <a:avLst/>
          </a:prstGeom>
          <a:ln w="0">
            <a:noFill/>
          </a:ln>
        </p:spPr>
      </p:pic>
      <p:pic>
        <p:nvPicPr>
          <p:cNvPr id="340" name="Рисунок 2"/>
          <p:cNvPicPr/>
          <p:nvPr/>
        </p:nvPicPr>
        <p:blipFill>
          <a:blip r:embed="rId3"/>
          <a:stretch/>
        </p:blipFill>
        <p:spPr>
          <a:xfrm>
            <a:off x="6761340" y="1648673"/>
            <a:ext cx="1497600" cy="1497600"/>
          </a:xfrm>
          <a:prstGeom prst="rect">
            <a:avLst/>
          </a:prstGeom>
          <a:ln w="0">
            <a:noFill/>
          </a:ln>
        </p:spPr>
      </p:pic>
      <p:pic>
        <p:nvPicPr>
          <p:cNvPr id="341" name="Рисунок 3"/>
          <p:cNvPicPr/>
          <p:nvPr/>
        </p:nvPicPr>
        <p:blipFill>
          <a:blip r:embed="rId4"/>
          <a:stretch/>
        </p:blipFill>
        <p:spPr>
          <a:xfrm>
            <a:off x="5734878" y="3965713"/>
            <a:ext cx="3223722" cy="2588807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cover/>
      </p:transition>
    </mc:Choice>
    <mc:Fallback>
      <p:transition spd="slow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3"/>
          <p:cNvGraphicFramePr/>
          <p:nvPr>
            <p:extLst>
              <p:ext uri="{D42A27DB-BD31-4B8C-83A1-F6EECF244321}">
                <p14:modId xmlns:p14="http://schemas.microsoft.com/office/powerpoint/2010/main" xmlns="" val="1157379396"/>
              </p:ext>
            </p:extLst>
          </p:nvPr>
        </p:nvGraphicFramePr>
        <p:xfrm>
          <a:off x="1082160" y="1000440"/>
          <a:ext cx="5378040" cy="56048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47" name="Picture 100" descr="ÐÐ¾ÑÐ¾Ð¶ÐµÐµ Ð¸Ð·Ð¾Ð±ÑÐ°Ð¶ÐµÐ½Ð¸Ðµ"/>
          <p:cNvPicPr/>
          <p:nvPr/>
        </p:nvPicPr>
        <p:blipFill>
          <a:blip r:embed="rId6" cstate="print"/>
          <a:stretch/>
        </p:blipFill>
        <p:spPr>
          <a:xfrm>
            <a:off x="6460560" y="5025240"/>
            <a:ext cx="2370600" cy="1580040"/>
          </a:xfrm>
          <a:prstGeom prst="rect">
            <a:avLst/>
          </a:prstGeom>
          <a:ln w="9525">
            <a:noFill/>
          </a:ln>
        </p:spPr>
      </p:pic>
      <p:pic>
        <p:nvPicPr>
          <p:cNvPr id="348" name="Picture 9" descr="Картинки по запросу анімації до презентації знання"/>
          <p:cNvPicPr/>
          <p:nvPr/>
        </p:nvPicPr>
        <p:blipFill>
          <a:blip r:embed="rId7"/>
          <a:stretch/>
        </p:blipFill>
        <p:spPr>
          <a:xfrm>
            <a:off x="6460560" y="1000440"/>
            <a:ext cx="2070000" cy="1569600"/>
          </a:xfrm>
          <a:prstGeom prst="rect">
            <a:avLst/>
          </a:prstGeom>
          <a:ln w="9525">
            <a:noFill/>
          </a:ln>
        </p:spPr>
      </p:pic>
      <p:pic>
        <p:nvPicPr>
          <p:cNvPr id="349" name="chart"/>
          <p:cNvPicPr/>
          <p:nvPr/>
        </p:nvPicPr>
        <p:blipFill>
          <a:blip r:embed="rId8"/>
          <a:stretch/>
        </p:blipFill>
        <p:spPr>
          <a:xfrm>
            <a:off x="252360" y="1000440"/>
            <a:ext cx="1702080" cy="1008720"/>
          </a:xfrm>
          <a:prstGeom prst="rect">
            <a:avLst/>
          </a:prstGeom>
          <a:ln w="9525">
            <a:noFill/>
          </a:ln>
        </p:spPr>
      </p:pic>
      <p:sp>
        <p:nvSpPr>
          <p:cNvPr id="350" name="AutoShape 9"/>
          <p:cNvSpPr/>
          <p:nvPr/>
        </p:nvSpPr>
        <p:spPr>
          <a:xfrm>
            <a:off x="163080" y="155520"/>
            <a:ext cx="8817480" cy="602280"/>
          </a:xfrm>
          <a:prstGeom prst="roundRect">
            <a:avLst>
              <a:gd name="adj" fmla="val 24207"/>
            </a:avLst>
          </a:prstGeom>
          <a:solidFill>
            <a:schemeClr val="accent2">
              <a:lumMod val="40000"/>
              <a:lumOff val="60000"/>
            </a:schemeClr>
          </a:solidFill>
          <a:ln w="63500">
            <a:solidFill>
              <a:srgbClr val="90C226">
                <a:shade val="60000"/>
                <a:hueOff val="0"/>
                <a:satOff val="0"/>
                <a:lumOff val="0"/>
                <a:alphaOff val="0"/>
              </a:srgbClr>
            </a:solidFill>
          </a:ln>
          <a:effectLst>
            <a:outerShdw blurRad="39960" dist="2016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/>
        </p:style>
        <p:txBody>
          <a:bodyPr lIns="90000" tIns="45000" rIns="90000" bIns="45000" numCol="1" spcCol="1440" anchor="t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5"/>
              </a:contourClr>
            </a:sp3d>
          </a:bodyPr>
          <a:lstStyle/>
          <a:p>
            <a:pPr algn="ctr">
              <a:lnSpc>
                <a:spcPct val="90000"/>
              </a:lnSpc>
            </a:pPr>
            <a:r>
              <a:rPr lang="uk-UA" sz="2400" b="1" i="1" strike="noStrike" spc="-1" dirty="0">
                <a:solidFill>
                  <a:srgbClr val="C00000"/>
                </a:solidFill>
                <a:latin typeface="Bookman Old Style"/>
                <a:ea typeface="DejaVu Sans"/>
              </a:rPr>
              <a:t>Інформаційно-комп</a:t>
            </a:r>
            <a:r>
              <a:rPr lang="en-US" sz="2400" b="1" i="1" strike="noStrike" spc="-1" dirty="0">
                <a:solidFill>
                  <a:srgbClr val="C00000"/>
                </a:solidFill>
                <a:latin typeface="Bookman Old Style"/>
                <a:ea typeface="DejaVu Sans"/>
              </a:rPr>
              <a:t>’</a:t>
            </a:r>
            <a:r>
              <a:rPr lang="uk-UA" sz="2400" b="1" i="1" strike="noStrike" spc="-1" dirty="0" err="1">
                <a:solidFill>
                  <a:srgbClr val="C00000"/>
                </a:solidFill>
                <a:latin typeface="Bookman Old Style"/>
                <a:ea typeface="DejaVu Sans"/>
              </a:rPr>
              <a:t>ютерні</a:t>
            </a:r>
            <a:r>
              <a:rPr lang="uk-UA" sz="2400" b="1" i="1" strike="noStrike" spc="-1" dirty="0">
                <a:solidFill>
                  <a:srgbClr val="C00000"/>
                </a:solidFill>
                <a:latin typeface="Bookman Old Style"/>
                <a:ea typeface="DejaVu Sans"/>
              </a:rPr>
              <a:t> технології навчання</a:t>
            </a:r>
            <a:endParaRPr lang="uk-UA" sz="2400" b="0" strike="noStrike" spc="-1" dirty="0">
              <a:solidFill>
                <a:srgbClr val="C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cover/>
      </p:transition>
    </mc:Choice>
    <mc:Fallback>
      <p:transition spd="slow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2" name="Rectangle 4"/>
          <p:cNvSpPr>
            <a:spLocks noGrp="1" noChangeArrowheads="1"/>
          </p:cNvSpPr>
          <p:nvPr>
            <p:ph type="title"/>
          </p:nvPr>
        </p:nvSpPr>
        <p:spPr>
          <a:xfrm>
            <a:off x="3635375" y="404813"/>
            <a:ext cx="5508625" cy="195262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uk-UA" sz="48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Кривульська</a:t>
            </a:r>
            <a:r>
              <a:rPr lang="uk-UA" sz="48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/>
            </a:r>
            <a:br>
              <a:rPr lang="uk-UA" sz="48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</a:br>
            <a:r>
              <a:rPr lang="uk-UA" sz="48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Валентина </a:t>
            </a:r>
            <a:br>
              <a:rPr lang="uk-UA" sz="48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</a:br>
            <a:r>
              <a:rPr lang="uk-UA" sz="48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Валентинівна</a:t>
            </a:r>
            <a:endParaRPr lang="ru-RU" sz="4800" b="1" dirty="0" smtClean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3315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3929063" y="2357438"/>
            <a:ext cx="5214937" cy="4071937"/>
          </a:xfrm>
        </p:spPr>
        <p:txBody>
          <a:bodyPr/>
          <a:lstStyle/>
          <a:p>
            <a:pPr lvl="1" algn="ctr" eaLnBrk="1" hangingPunct="1">
              <a:buFontTx/>
              <a:buNone/>
              <a:defRPr/>
            </a:pPr>
            <a:r>
              <a:rPr lang="uk-UA" sz="2800" b="1" dirty="0" smtClean="0">
                <a:latin typeface="Times New Roman" pitchFamily="18" charset="0"/>
              </a:rPr>
              <a:t>04.08.1973р.</a:t>
            </a:r>
          </a:p>
          <a:p>
            <a:pPr lvl="1" algn="ctr" eaLnBrk="1" hangingPunct="1">
              <a:buFontTx/>
              <a:buNone/>
              <a:defRPr/>
            </a:pPr>
            <a:r>
              <a:rPr lang="uk-UA" sz="2800" b="1" dirty="0" smtClean="0">
                <a:latin typeface="Times New Roman" pitchFamily="18" charset="0"/>
              </a:rPr>
              <a:t>Вчитель географії, біології,</a:t>
            </a:r>
          </a:p>
          <a:p>
            <a:pPr lvl="1" algn="ctr" eaLnBrk="1" hangingPunct="1">
              <a:buFontTx/>
              <a:buNone/>
              <a:defRPr/>
            </a:pPr>
            <a:r>
              <a:rPr lang="uk-UA" sz="2800" b="1" dirty="0" smtClean="0">
                <a:latin typeface="Times New Roman" pitchFamily="18" charset="0"/>
              </a:rPr>
              <a:t>пізнаємо природу.</a:t>
            </a:r>
          </a:p>
          <a:p>
            <a:pPr algn="ctr" eaLnBrk="1" hangingPunct="1">
              <a:buFontTx/>
              <a:buNone/>
              <a:defRPr/>
            </a:pPr>
            <a:r>
              <a:rPr lang="uk-UA" sz="2400" b="1" u="sng" dirty="0" smtClean="0">
                <a:latin typeface="Times New Roman" pitchFamily="18" charset="0"/>
              </a:rPr>
              <a:t>Стаж роботи:</a:t>
            </a:r>
            <a:r>
              <a:rPr lang="uk-UA" sz="2400" b="1" dirty="0" smtClean="0">
                <a:latin typeface="Times New Roman" pitchFamily="18" charset="0"/>
              </a:rPr>
              <a:t> 35 років, </a:t>
            </a:r>
          </a:p>
          <a:p>
            <a:pPr algn="ctr" eaLnBrk="1" hangingPunct="1">
              <a:buFontTx/>
              <a:buNone/>
              <a:defRPr/>
            </a:pPr>
            <a:r>
              <a:rPr lang="uk-UA" sz="2400" b="1" dirty="0" smtClean="0">
                <a:latin typeface="Times New Roman" pitchFamily="18" charset="0"/>
              </a:rPr>
              <a:t>категорія – вища,</a:t>
            </a:r>
          </a:p>
          <a:p>
            <a:pPr algn="ctr" eaLnBrk="1" hangingPunct="1">
              <a:buFontTx/>
              <a:buNone/>
              <a:defRPr/>
            </a:pPr>
            <a:r>
              <a:rPr lang="uk-UA" sz="2400" b="1" dirty="0" smtClean="0">
                <a:latin typeface="Times New Roman" pitchFamily="18" charset="0"/>
              </a:rPr>
              <a:t>педагогічне звання – </a:t>
            </a:r>
          </a:p>
          <a:p>
            <a:pPr algn="ctr" eaLnBrk="1" hangingPunct="1">
              <a:buFontTx/>
              <a:buNone/>
              <a:defRPr/>
            </a:pPr>
            <a:r>
              <a:rPr lang="uk-UA" sz="2400" b="1" dirty="0" err="1" smtClean="0">
                <a:latin typeface="Times New Roman" pitchFamily="18" charset="0"/>
              </a:rPr>
              <a:t>“Старший</a:t>
            </a:r>
            <a:r>
              <a:rPr lang="uk-UA" sz="2400" b="1" dirty="0" smtClean="0">
                <a:latin typeface="Times New Roman" pitchFamily="18" charset="0"/>
              </a:rPr>
              <a:t> </a:t>
            </a:r>
            <a:r>
              <a:rPr lang="uk-UA" sz="2400" b="1" dirty="0" err="1" smtClean="0">
                <a:latin typeface="Times New Roman" pitchFamily="18" charset="0"/>
              </a:rPr>
              <a:t>учитель”</a:t>
            </a:r>
            <a:r>
              <a:rPr lang="uk-UA" sz="2400" b="1" dirty="0" smtClean="0">
                <a:latin typeface="Times New Roman" pitchFamily="18" charset="0"/>
              </a:rPr>
              <a:t>. </a:t>
            </a:r>
          </a:p>
          <a:p>
            <a:pPr algn="ctr" eaLnBrk="1" hangingPunct="1">
              <a:buFontTx/>
              <a:buNone/>
              <a:defRPr/>
            </a:pPr>
            <a:endParaRPr lang="uk-UA" sz="1400" b="1" dirty="0" smtClean="0">
              <a:latin typeface="Times New Roman" pitchFamily="18" charset="0"/>
            </a:endParaRPr>
          </a:p>
        </p:txBody>
      </p:sp>
      <p:pic>
        <p:nvPicPr>
          <p:cNvPr id="4099" name="Picture 3" descr="C:\Users\user\Desktop\Новая папка (26)\зображення_viber_2025-03-18_21-32-52-7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0999" y="824998"/>
            <a:ext cx="4107960" cy="392688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7BBAFBD-3976-68CC-916E-F0A3CD35E5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637" y="623887"/>
            <a:ext cx="8086725" cy="561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88345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0" name="Группа 1"/>
          <p:cNvGrpSpPr/>
          <p:nvPr/>
        </p:nvGrpSpPr>
        <p:grpSpPr>
          <a:xfrm>
            <a:off x="0" y="927720"/>
            <a:ext cx="8215200" cy="5634720"/>
            <a:chOff x="0" y="927720"/>
            <a:chExt cx="8215200" cy="5634720"/>
          </a:xfrm>
        </p:grpSpPr>
        <p:sp>
          <p:nvSpPr>
            <p:cNvPr id="361" name="Oval 4"/>
            <p:cNvSpPr/>
            <p:nvPr/>
          </p:nvSpPr>
          <p:spPr>
            <a:xfrm>
              <a:off x="3274200" y="3304080"/>
              <a:ext cx="2000160" cy="108576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28575" cap="rnd">
              <a:solidFill>
                <a:srgbClr val="339933"/>
              </a:solidFill>
              <a:rou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/>
          </p:style>
          <p:txBody>
            <a:bodyPr wrap="none"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</a:pPr>
              <a:r>
                <a:rPr lang="uk-UA" sz="1800" b="1" strike="noStrike" spc="-1" dirty="0">
                  <a:solidFill>
                    <a:srgbClr val="000000"/>
                  </a:solidFill>
                  <a:latin typeface="Bookman Old Style"/>
                  <a:ea typeface="DejaVu Sans"/>
                </a:rPr>
                <a:t>Типи </a:t>
              </a:r>
              <a:endParaRPr lang="uk-UA" sz="1800" b="0" strike="noStrike" spc="-1" dirty="0">
                <a:latin typeface="Arial"/>
              </a:endParaRPr>
            </a:p>
            <a:p>
              <a:pPr algn="ctr">
                <a:lnSpc>
                  <a:spcPct val="100000"/>
                </a:lnSpc>
              </a:pPr>
              <a:r>
                <a:rPr lang="uk-UA" sz="1800" b="1" strike="noStrike" spc="-1" dirty="0">
                  <a:solidFill>
                    <a:srgbClr val="000000"/>
                  </a:solidFill>
                  <a:latin typeface="Bookman Old Style"/>
                  <a:ea typeface="DejaVu Sans"/>
                </a:rPr>
                <a:t>навчальних </a:t>
              </a:r>
              <a:endParaRPr lang="uk-UA" sz="1800" b="0" strike="noStrike" spc="-1" dirty="0">
                <a:latin typeface="Arial"/>
              </a:endParaRPr>
            </a:p>
            <a:p>
              <a:pPr algn="ctr">
                <a:lnSpc>
                  <a:spcPct val="100000"/>
                </a:lnSpc>
              </a:pPr>
              <a:r>
                <a:rPr lang="uk-UA" sz="1800" b="1" strike="noStrike" spc="-1" dirty="0" err="1" smtClean="0">
                  <a:solidFill>
                    <a:srgbClr val="000000"/>
                  </a:solidFill>
                  <a:latin typeface="Bookman Old Style"/>
                  <a:ea typeface="DejaVu Sans"/>
                </a:rPr>
                <a:t>проєктів</a:t>
              </a:r>
              <a:endParaRPr lang="uk-UA" sz="1800" b="0" strike="noStrike" spc="-1" dirty="0">
                <a:latin typeface="Arial"/>
              </a:endParaRPr>
            </a:p>
          </p:txBody>
        </p:sp>
        <p:sp>
          <p:nvSpPr>
            <p:cNvPr id="362" name="Oval 5"/>
            <p:cNvSpPr/>
            <p:nvPr/>
          </p:nvSpPr>
          <p:spPr>
            <a:xfrm>
              <a:off x="2143800" y="2489400"/>
              <a:ext cx="1428480" cy="1085760"/>
            </a:xfrm>
            <a:prstGeom prst="ellipse">
              <a:avLst/>
            </a:prstGeom>
            <a:solidFill>
              <a:srgbClr val="FFFF66"/>
            </a:solidFill>
            <a:ln cap="rnd">
              <a:solidFill>
                <a:srgbClr val="54A021"/>
              </a:solidFill>
              <a:rou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/>
          </p:style>
          <p:txBody>
            <a:bodyPr wrap="none"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</a:pPr>
              <a:r>
                <a:rPr lang="uk-UA" sz="1400" b="1" i="1" strike="noStrike" spc="-1">
                  <a:solidFill>
                    <a:srgbClr val="000000"/>
                  </a:solidFill>
                  <a:latin typeface="Bookman Old Style"/>
                  <a:ea typeface="DejaVu Sans"/>
                </a:rPr>
                <a:t>за </a:t>
              </a:r>
              <a:endParaRPr lang="uk-UA" sz="1400" b="0" strike="noStrike" spc="-1">
                <a:latin typeface="Arial"/>
              </a:endParaRPr>
            </a:p>
            <a:p>
              <a:pPr algn="ctr">
                <a:lnSpc>
                  <a:spcPct val="100000"/>
                </a:lnSpc>
              </a:pPr>
              <a:r>
                <a:rPr lang="uk-UA" sz="1400" b="1" i="1" strike="noStrike" spc="-1">
                  <a:solidFill>
                    <a:srgbClr val="000000"/>
                  </a:solidFill>
                  <a:latin typeface="Bookman Old Style"/>
                  <a:ea typeface="DejaVu Sans"/>
                </a:rPr>
                <a:t>основною</a:t>
              </a:r>
              <a:endParaRPr lang="uk-UA" sz="1400" b="0" strike="noStrike" spc="-1">
                <a:latin typeface="Arial"/>
              </a:endParaRPr>
            </a:p>
            <a:p>
              <a:pPr algn="ctr">
                <a:lnSpc>
                  <a:spcPct val="100000"/>
                </a:lnSpc>
              </a:pPr>
              <a:r>
                <a:rPr lang="uk-UA" sz="1400" b="1" i="1" strike="noStrike" spc="-1">
                  <a:solidFill>
                    <a:srgbClr val="000000"/>
                  </a:solidFill>
                  <a:latin typeface="Bookman Old Style"/>
                  <a:ea typeface="DejaVu Sans"/>
                </a:rPr>
                <a:t> діяльністю</a:t>
              </a:r>
              <a:r>
                <a:rPr lang="ru-RU" sz="1800" b="1" strike="noStrike" spc="-1">
                  <a:solidFill>
                    <a:srgbClr val="000000"/>
                  </a:solidFill>
                  <a:latin typeface="Bookman Old Style"/>
                  <a:ea typeface="DejaVu Sans"/>
                </a:rPr>
                <a:t> </a:t>
              </a:r>
              <a:endParaRPr lang="uk-UA" sz="1800" b="0" strike="noStrike" spc="-1">
                <a:latin typeface="Arial"/>
              </a:endParaRPr>
            </a:p>
          </p:txBody>
        </p:sp>
        <p:sp>
          <p:nvSpPr>
            <p:cNvPr id="363" name="Oval 6"/>
            <p:cNvSpPr/>
            <p:nvPr/>
          </p:nvSpPr>
          <p:spPr>
            <a:xfrm>
              <a:off x="4216320" y="2149920"/>
              <a:ext cx="1643040" cy="882000"/>
            </a:xfrm>
            <a:prstGeom prst="ellipse">
              <a:avLst/>
            </a:prstGeom>
            <a:solidFill>
              <a:srgbClr val="FFFF66"/>
            </a:solidFill>
            <a:ln cap="rnd">
              <a:solidFill>
                <a:srgbClr val="54A021"/>
              </a:solidFill>
              <a:rou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/>
          </p:style>
          <p:txBody>
            <a:bodyPr wrap="none"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</a:pPr>
              <a:r>
                <a:rPr lang="uk-UA" sz="1600" b="1" strike="noStrike" spc="-1">
                  <a:solidFill>
                    <a:srgbClr val="000000"/>
                  </a:solidFill>
                  <a:latin typeface="Bookman Old Style"/>
                  <a:ea typeface="DejaVu Sans"/>
                </a:rPr>
                <a:t> </a:t>
              </a:r>
              <a:r>
                <a:rPr lang="uk-UA" sz="1400" b="1" i="1" strike="noStrike" spc="-1">
                  <a:solidFill>
                    <a:srgbClr val="000000"/>
                  </a:solidFill>
                  <a:latin typeface="Bookman Old Style"/>
                  <a:ea typeface="DejaVu Sans"/>
                </a:rPr>
                <a:t>за </a:t>
              </a:r>
              <a:endParaRPr lang="uk-UA" sz="1400" b="0" strike="noStrike" spc="-1">
                <a:latin typeface="Arial"/>
              </a:endParaRPr>
            </a:p>
            <a:p>
              <a:pPr algn="ctr">
                <a:lnSpc>
                  <a:spcPct val="100000"/>
                </a:lnSpc>
              </a:pPr>
              <a:r>
                <a:rPr lang="uk-UA" sz="1400" b="1" i="1" strike="noStrike" spc="-1">
                  <a:solidFill>
                    <a:srgbClr val="000000"/>
                  </a:solidFill>
                  <a:latin typeface="Bookman Old Style"/>
                  <a:ea typeface="DejaVu Sans"/>
                </a:rPr>
                <a:t>предметною </a:t>
              </a:r>
              <a:endParaRPr lang="uk-UA" sz="1400" b="0" strike="noStrike" spc="-1">
                <a:latin typeface="Arial"/>
              </a:endParaRPr>
            </a:p>
            <a:p>
              <a:pPr algn="ctr">
                <a:lnSpc>
                  <a:spcPct val="100000"/>
                </a:lnSpc>
              </a:pPr>
              <a:r>
                <a:rPr lang="uk-UA" sz="1400" b="1" i="1" strike="noStrike" spc="-1">
                  <a:solidFill>
                    <a:srgbClr val="000000"/>
                  </a:solidFill>
                  <a:latin typeface="Bookman Old Style"/>
                  <a:ea typeface="DejaVu Sans"/>
                </a:rPr>
                <a:t>галуззю</a:t>
              </a:r>
              <a:endParaRPr lang="uk-UA" sz="1400" b="0" strike="noStrike" spc="-1">
                <a:latin typeface="Arial"/>
              </a:endParaRPr>
            </a:p>
          </p:txBody>
        </p:sp>
        <p:sp>
          <p:nvSpPr>
            <p:cNvPr id="364" name="Oval 7"/>
            <p:cNvSpPr/>
            <p:nvPr/>
          </p:nvSpPr>
          <p:spPr>
            <a:xfrm>
              <a:off x="5476680" y="3489480"/>
              <a:ext cx="1714320" cy="813960"/>
            </a:xfrm>
            <a:prstGeom prst="ellipse">
              <a:avLst/>
            </a:prstGeom>
            <a:solidFill>
              <a:srgbClr val="FFFF66"/>
            </a:solidFill>
            <a:ln cap="rnd">
              <a:solidFill>
                <a:srgbClr val="54A021"/>
              </a:solidFill>
              <a:rou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/>
          </p:style>
          <p:txBody>
            <a:bodyPr wrap="none"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</a:pPr>
              <a:r>
                <a:rPr lang="uk-UA" sz="1600" b="0" strike="noStrike" spc="-1">
                  <a:solidFill>
                    <a:srgbClr val="000000"/>
                  </a:solidFill>
                  <a:latin typeface="Bookman Old Style"/>
                  <a:ea typeface="DejaVu Sans"/>
                </a:rPr>
                <a:t> </a:t>
              </a:r>
              <a:r>
                <a:rPr lang="uk-UA" sz="1400" b="1" i="1" strike="noStrike" spc="-1">
                  <a:solidFill>
                    <a:srgbClr val="000000"/>
                  </a:solidFill>
                  <a:latin typeface="Bookman Old Style"/>
                  <a:ea typeface="DejaVu Sans"/>
                </a:rPr>
                <a:t>за характером </a:t>
              </a:r>
              <a:endParaRPr lang="uk-UA" sz="1400" b="0" strike="noStrike" spc="-1">
                <a:latin typeface="Arial"/>
              </a:endParaRPr>
            </a:p>
            <a:p>
              <a:pPr algn="ctr">
                <a:lnSpc>
                  <a:spcPct val="100000"/>
                </a:lnSpc>
              </a:pPr>
              <a:r>
                <a:rPr lang="uk-UA" sz="1400" b="1" i="1" strike="noStrike" spc="-1">
                  <a:solidFill>
                    <a:srgbClr val="000000"/>
                  </a:solidFill>
                  <a:latin typeface="Bookman Old Style"/>
                  <a:ea typeface="DejaVu Sans"/>
                </a:rPr>
                <a:t>контакту</a:t>
              </a:r>
              <a:endParaRPr lang="uk-UA" sz="1400" b="0" strike="noStrike" spc="-1">
                <a:latin typeface="Arial"/>
              </a:endParaRPr>
            </a:p>
          </p:txBody>
        </p:sp>
        <p:sp>
          <p:nvSpPr>
            <p:cNvPr id="365" name="Oval 8"/>
            <p:cNvSpPr/>
            <p:nvPr/>
          </p:nvSpPr>
          <p:spPr>
            <a:xfrm>
              <a:off x="3680280" y="4600440"/>
              <a:ext cx="1714320" cy="813960"/>
            </a:xfrm>
            <a:prstGeom prst="ellipse">
              <a:avLst/>
            </a:prstGeom>
            <a:solidFill>
              <a:srgbClr val="FFFF66"/>
            </a:solidFill>
            <a:ln cap="rnd">
              <a:solidFill>
                <a:srgbClr val="54A021"/>
              </a:solidFill>
              <a:rou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/>
          </p:style>
          <p:txBody>
            <a:bodyPr wrap="none"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</a:pPr>
              <a:r>
                <a:rPr lang="uk-UA" sz="1600" b="1" strike="noStrike" spc="-1">
                  <a:solidFill>
                    <a:srgbClr val="000000"/>
                  </a:solidFill>
                  <a:latin typeface="Bookman Old Style"/>
                  <a:ea typeface="DejaVu Sans"/>
                </a:rPr>
                <a:t> </a:t>
              </a:r>
              <a:r>
                <a:rPr lang="uk-UA" sz="1600" b="1" i="1" strike="noStrike" spc="-1">
                  <a:solidFill>
                    <a:srgbClr val="000000"/>
                  </a:solidFill>
                  <a:latin typeface="Bookman Old Style"/>
                  <a:ea typeface="DejaVu Sans"/>
                </a:rPr>
                <a:t>за</a:t>
              </a:r>
              <a:endParaRPr lang="uk-UA" sz="1600" b="0" strike="noStrike" spc="-1">
                <a:latin typeface="Arial"/>
              </a:endParaRPr>
            </a:p>
            <a:p>
              <a:pPr algn="ctr">
                <a:lnSpc>
                  <a:spcPct val="100000"/>
                </a:lnSpc>
              </a:pPr>
              <a:r>
                <a:rPr lang="uk-UA" sz="1600" b="1" i="1" strike="noStrike" spc="-1">
                  <a:solidFill>
                    <a:srgbClr val="000000"/>
                  </a:solidFill>
                  <a:latin typeface="Bookman Old Style"/>
                  <a:ea typeface="DejaVu Sans"/>
                </a:rPr>
                <a:t> тривалістю</a:t>
              </a:r>
              <a:endParaRPr lang="uk-UA" sz="1600" b="0" strike="noStrike" spc="-1">
                <a:latin typeface="Arial"/>
              </a:endParaRPr>
            </a:p>
          </p:txBody>
        </p:sp>
        <p:sp>
          <p:nvSpPr>
            <p:cNvPr id="366" name="Oval 9"/>
            <p:cNvSpPr/>
            <p:nvPr/>
          </p:nvSpPr>
          <p:spPr>
            <a:xfrm>
              <a:off x="1643760" y="4051080"/>
              <a:ext cx="1643040" cy="813960"/>
            </a:xfrm>
            <a:prstGeom prst="ellipse">
              <a:avLst/>
            </a:prstGeom>
            <a:solidFill>
              <a:srgbClr val="FFFF66"/>
            </a:solidFill>
            <a:ln cap="rnd">
              <a:solidFill>
                <a:srgbClr val="54A021"/>
              </a:solidFill>
              <a:rou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/>
          </p:style>
          <p:txBody>
            <a:bodyPr wrap="none"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</a:pPr>
              <a:r>
                <a:rPr lang="uk-UA" sz="1600" b="1" strike="noStrike" spc="-1">
                  <a:solidFill>
                    <a:srgbClr val="000000"/>
                  </a:solidFill>
                  <a:latin typeface="Bookman Old Style"/>
                  <a:ea typeface="DejaVu Sans"/>
                </a:rPr>
                <a:t> </a:t>
              </a:r>
              <a:r>
                <a:rPr lang="uk-UA" sz="1400" b="1" i="1" strike="noStrike" spc="-1">
                  <a:solidFill>
                    <a:srgbClr val="000000"/>
                  </a:solidFill>
                  <a:latin typeface="Bookman Old Style"/>
                  <a:ea typeface="DejaVu Sans"/>
                </a:rPr>
                <a:t>за кількістю </a:t>
              </a:r>
              <a:endParaRPr lang="uk-UA" sz="1400" b="0" strike="noStrike" spc="-1">
                <a:latin typeface="Arial"/>
              </a:endParaRPr>
            </a:p>
            <a:p>
              <a:pPr algn="ctr">
                <a:lnSpc>
                  <a:spcPct val="100000"/>
                </a:lnSpc>
              </a:pPr>
              <a:r>
                <a:rPr lang="uk-UA" sz="1400" b="1" i="1" strike="noStrike" spc="-1">
                  <a:solidFill>
                    <a:srgbClr val="000000"/>
                  </a:solidFill>
                  <a:latin typeface="Bookman Old Style"/>
                  <a:ea typeface="DejaVu Sans"/>
                </a:rPr>
                <a:t>учасників</a:t>
              </a:r>
              <a:endParaRPr lang="uk-UA" sz="1400" b="0" strike="noStrike" spc="-1">
                <a:latin typeface="Arial"/>
              </a:endParaRPr>
            </a:p>
          </p:txBody>
        </p:sp>
        <p:sp>
          <p:nvSpPr>
            <p:cNvPr id="367" name="Oval 10"/>
            <p:cNvSpPr/>
            <p:nvPr/>
          </p:nvSpPr>
          <p:spPr>
            <a:xfrm>
              <a:off x="319320" y="3572640"/>
              <a:ext cx="1643040" cy="474480"/>
            </a:xfrm>
            <a:prstGeom prst="ellipse">
              <a:avLst/>
            </a:prstGeom>
            <a:gradFill rotWithShape="0">
              <a:gsLst>
                <a:gs pos="0">
                  <a:srgbClr val="C0EA90"/>
                </a:gs>
                <a:gs pos="100000">
                  <a:srgbClr val="EAF7DF"/>
                </a:gs>
              </a:gsLst>
              <a:path path="circle">
                <a:fillToRect l="50000" t="50000" r="50000" b="50000"/>
              </a:path>
            </a:gradFill>
            <a:ln cap="rnd">
              <a:solidFill>
                <a:srgbClr val="54A021"/>
              </a:solidFill>
              <a:rou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/>
          </p:style>
          <p:txBody>
            <a:bodyPr wrap="none"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</a:pPr>
              <a:r>
                <a:rPr lang="uk-UA" sz="1400" b="0" strike="noStrike" spc="-1">
                  <a:solidFill>
                    <a:srgbClr val="000000"/>
                  </a:solidFill>
                  <a:latin typeface="Bookman Old Style"/>
                  <a:ea typeface="DejaVu Sans"/>
                </a:rPr>
                <a:t>дослідження</a:t>
              </a:r>
              <a:endParaRPr lang="uk-UA" sz="1400" b="0" strike="noStrike" spc="-1">
                <a:latin typeface="Arial"/>
              </a:endParaRPr>
            </a:p>
          </p:txBody>
        </p:sp>
        <p:sp>
          <p:nvSpPr>
            <p:cNvPr id="368" name="Oval 11"/>
            <p:cNvSpPr/>
            <p:nvPr/>
          </p:nvSpPr>
          <p:spPr>
            <a:xfrm>
              <a:off x="285840" y="2896560"/>
              <a:ext cx="1643040" cy="542520"/>
            </a:xfrm>
            <a:prstGeom prst="ellipse">
              <a:avLst/>
            </a:prstGeom>
            <a:gradFill rotWithShape="0">
              <a:gsLst>
                <a:gs pos="0">
                  <a:srgbClr val="C0EA90"/>
                </a:gs>
                <a:gs pos="100000">
                  <a:srgbClr val="EAF7DF"/>
                </a:gs>
              </a:gsLst>
              <a:path path="circle">
                <a:fillToRect l="50000" t="50000" r="50000" b="50000"/>
              </a:path>
            </a:gradFill>
            <a:ln cap="rnd">
              <a:solidFill>
                <a:srgbClr val="54A021"/>
              </a:solidFill>
              <a:rou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/>
          </p:style>
          <p:txBody>
            <a:bodyPr wrap="none"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</a:pPr>
              <a:r>
                <a:rPr lang="uk-UA" sz="1600" b="0" strike="noStrike" spc="-1">
                  <a:solidFill>
                    <a:srgbClr val="000000"/>
                  </a:solidFill>
                  <a:latin typeface="Bookman Old Style"/>
                  <a:ea typeface="DejaVu Sans"/>
                </a:rPr>
                <a:t>пошуковий</a:t>
              </a:r>
              <a:endParaRPr lang="uk-UA" sz="1600" b="0" strike="noStrike" spc="-1">
                <a:latin typeface="Arial"/>
              </a:endParaRPr>
            </a:p>
          </p:txBody>
        </p:sp>
        <p:sp>
          <p:nvSpPr>
            <p:cNvPr id="369" name="Oval 12"/>
            <p:cNvSpPr/>
            <p:nvPr/>
          </p:nvSpPr>
          <p:spPr>
            <a:xfrm>
              <a:off x="357480" y="2412000"/>
              <a:ext cx="1643040" cy="474480"/>
            </a:xfrm>
            <a:prstGeom prst="ellipse">
              <a:avLst/>
            </a:prstGeom>
            <a:gradFill rotWithShape="0">
              <a:gsLst>
                <a:gs pos="0">
                  <a:srgbClr val="C0EA90"/>
                </a:gs>
                <a:gs pos="100000">
                  <a:srgbClr val="EAF7DF"/>
                </a:gs>
              </a:gsLst>
              <a:path path="circle">
                <a:fillToRect l="50000" t="50000" r="50000" b="50000"/>
              </a:path>
            </a:gradFill>
            <a:ln cap="rnd">
              <a:solidFill>
                <a:srgbClr val="54A021"/>
              </a:solidFill>
              <a:rou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/>
          </p:style>
          <p:txBody>
            <a:bodyPr wrap="none"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</a:pPr>
              <a:r>
                <a:rPr lang="uk-UA" sz="1400" b="0" strike="noStrike" spc="-1">
                  <a:solidFill>
                    <a:srgbClr val="000000"/>
                  </a:solidFill>
                  <a:latin typeface="Bookman Old Style"/>
                  <a:ea typeface="DejaVu Sans"/>
                </a:rPr>
                <a:t>творчий</a:t>
              </a:r>
              <a:endParaRPr lang="uk-UA" sz="1400" b="0" strike="noStrike" spc="-1">
                <a:latin typeface="Arial"/>
              </a:endParaRPr>
            </a:p>
          </p:txBody>
        </p:sp>
        <p:sp>
          <p:nvSpPr>
            <p:cNvPr id="370" name="Oval 13"/>
            <p:cNvSpPr/>
            <p:nvPr/>
          </p:nvSpPr>
          <p:spPr>
            <a:xfrm>
              <a:off x="500400" y="1878120"/>
              <a:ext cx="1214280" cy="542520"/>
            </a:xfrm>
            <a:prstGeom prst="ellipse">
              <a:avLst/>
            </a:prstGeom>
            <a:gradFill rotWithShape="0">
              <a:gsLst>
                <a:gs pos="0">
                  <a:srgbClr val="C0EA90"/>
                </a:gs>
                <a:gs pos="100000">
                  <a:srgbClr val="EAF7DF"/>
                </a:gs>
              </a:gsLst>
              <a:path path="circle">
                <a:fillToRect l="50000" t="50000" r="50000" b="50000"/>
              </a:path>
            </a:gradFill>
            <a:ln cap="rnd">
              <a:solidFill>
                <a:srgbClr val="54A021"/>
              </a:solidFill>
              <a:rou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/>
          </p:style>
          <p:txBody>
            <a:bodyPr wrap="none"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</a:pPr>
              <a:r>
                <a:rPr lang="uk-UA" sz="1400" b="0" strike="noStrike" spc="-1">
                  <a:solidFill>
                    <a:srgbClr val="000000"/>
                  </a:solidFill>
                  <a:latin typeface="Bookman Old Style"/>
                  <a:ea typeface="DejaVu Sans"/>
                </a:rPr>
                <a:t>рольовий</a:t>
              </a:r>
              <a:r>
                <a:rPr lang="ru-RU" sz="1600" b="0" strike="noStrike" spc="-1">
                  <a:solidFill>
                    <a:srgbClr val="000000"/>
                  </a:solidFill>
                  <a:latin typeface="Bookman Old Style"/>
                  <a:ea typeface="DejaVu Sans"/>
                </a:rPr>
                <a:t> </a:t>
              </a:r>
              <a:endParaRPr lang="uk-UA" sz="1600" b="0" strike="noStrike" spc="-1">
                <a:latin typeface="Arial"/>
              </a:endParaRPr>
            </a:p>
          </p:txBody>
        </p:sp>
        <p:sp>
          <p:nvSpPr>
            <p:cNvPr id="371" name="Oval 14"/>
            <p:cNvSpPr/>
            <p:nvPr/>
          </p:nvSpPr>
          <p:spPr>
            <a:xfrm>
              <a:off x="929160" y="1402920"/>
              <a:ext cx="1500120" cy="542520"/>
            </a:xfrm>
            <a:prstGeom prst="ellipse">
              <a:avLst/>
            </a:prstGeom>
            <a:gradFill rotWithShape="0">
              <a:gsLst>
                <a:gs pos="0">
                  <a:srgbClr val="C0EA90"/>
                </a:gs>
                <a:gs pos="100000">
                  <a:srgbClr val="EAF7DF"/>
                </a:gs>
              </a:gsLst>
              <a:path path="circle">
                <a:fillToRect l="50000" t="50000" r="50000" b="50000"/>
              </a:path>
            </a:gradFill>
            <a:ln cap="rnd">
              <a:solidFill>
                <a:srgbClr val="54A021"/>
              </a:solidFill>
              <a:rou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/>
          </p:style>
          <p:txBody>
            <a:bodyPr wrap="none"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</a:pPr>
              <a:r>
                <a:rPr lang="uk-UA" sz="1400" b="0" strike="noStrike" spc="-1">
                  <a:solidFill>
                    <a:srgbClr val="000000"/>
                  </a:solidFill>
                  <a:latin typeface="Bookman Old Style"/>
                  <a:ea typeface="DejaVu Sans"/>
                </a:rPr>
                <a:t>прикладний</a:t>
              </a:r>
              <a:endParaRPr lang="uk-UA" sz="1400" b="0" strike="noStrike" spc="-1">
                <a:latin typeface="Arial"/>
              </a:endParaRPr>
            </a:p>
          </p:txBody>
        </p:sp>
        <p:sp>
          <p:nvSpPr>
            <p:cNvPr id="372" name="Oval 15"/>
            <p:cNvSpPr/>
            <p:nvPr/>
          </p:nvSpPr>
          <p:spPr>
            <a:xfrm>
              <a:off x="1929600" y="995400"/>
              <a:ext cx="1643040" cy="542520"/>
            </a:xfrm>
            <a:prstGeom prst="ellipse">
              <a:avLst/>
            </a:prstGeom>
            <a:gradFill rotWithShape="0">
              <a:gsLst>
                <a:gs pos="0">
                  <a:srgbClr val="C0EA90"/>
                </a:gs>
                <a:gs pos="100000">
                  <a:srgbClr val="EAF7DF"/>
                </a:gs>
              </a:gsLst>
              <a:path path="circle">
                <a:fillToRect l="50000" t="50000" r="50000" b="50000"/>
              </a:path>
            </a:gradFill>
            <a:ln cap="rnd">
              <a:solidFill>
                <a:srgbClr val="54A021"/>
              </a:solidFill>
              <a:rou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/>
          </p:style>
          <p:txBody>
            <a:bodyPr wrap="none"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</a:pPr>
              <a:r>
                <a:rPr lang="uk-UA" sz="1400" b="0" strike="noStrike" spc="-1">
                  <a:solidFill>
                    <a:srgbClr val="000000"/>
                  </a:solidFill>
                  <a:latin typeface="Bookman Old Style"/>
                  <a:ea typeface="DejaVu Sans"/>
                </a:rPr>
                <a:t>інформаційний</a:t>
              </a:r>
              <a:endParaRPr lang="uk-UA" sz="1400" b="0" strike="noStrike" spc="-1">
                <a:latin typeface="Arial"/>
              </a:endParaRPr>
            </a:p>
          </p:txBody>
        </p:sp>
        <p:sp>
          <p:nvSpPr>
            <p:cNvPr id="373" name="Oval 16"/>
            <p:cNvSpPr/>
            <p:nvPr/>
          </p:nvSpPr>
          <p:spPr>
            <a:xfrm>
              <a:off x="2930040" y="1674360"/>
              <a:ext cx="1500120" cy="542520"/>
            </a:xfrm>
            <a:prstGeom prst="ellipse">
              <a:avLst/>
            </a:prstGeom>
            <a:gradFill rotWithShape="0">
              <a:gsLst>
                <a:gs pos="0">
                  <a:srgbClr val="C0EA90"/>
                </a:gs>
                <a:gs pos="100000">
                  <a:srgbClr val="EAF7DF"/>
                </a:gs>
              </a:gsLst>
              <a:path path="circle">
                <a:fillToRect l="50000" t="50000" r="50000" b="50000"/>
              </a:path>
            </a:gradFill>
            <a:ln cap="rnd">
              <a:solidFill>
                <a:srgbClr val="54A021"/>
              </a:solidFill>
              <a:rou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/>
          </p:style>
          <p:txBody>
            <a:bodyPr wrap="none"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</a:pPr>
              <a:r>
                <a:rPr lang="uk-UA" sz="1400" b="0" strike="noStrike" spc="-1">
                  <a:solidFill>
                    <a:srgbClr val="000000"/>
                  </a:solidFill>
                  <a:latin typeface="Bookman Old Style"/>
                  <a:ea typeface="DejaVu Sans"/>
                </a:rPr>
                <a:t>ознайомлення</a:t>
              </a:r>
              <a:endParaRPr lang="uk-UA" sz="1400" b="0" strike="noStrike" spc="-1">
                <a:latin typeface="Arial"/>
              </a:endParaRPr>
            </a:p>
          </p:txBody>
        </p:sp>
        <p:sp>
          <p:nvSpPr>
            <p:cNvPr id="374" name="Oval 17"/>
            <p:cNvSpPr/>
            <p:nvPr/>
          </p:nvSpPr>
          <p:spPr>
            <a:xfrm>
              <a:off x="4216320" y="927720"/>
              <a:ext cx="1285560" cy="542520"/>
            </a:xfrm>
            <a:prstGeom prst="ellipse">
              <a:avLst/>
            </a:prstGeom>
            <a:gradFill rotWithShape="0">
              <a:gsLst>
                <a:gs pos="0">
                  <a:srgbClr val="C0EA90"/>
                </a:gs>
                <a:gs pos="100000">
                  <a:srgbClr val="EAF7DF"/>
                </a:gs>
              </a:gsLst>
              <a:path path="circle">
                <a:fillToRect l="50000" t="50000" r="50000" b="50000"/>
              </a:path>
            </a:gradFill>
            <a:ln cap="rnd">
              <a:solidFill>
                <a:srgbClr val="54A021"/>
              </a:solidFill>
              <a:rou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/>
          </p:style>
          <p:txBody>
            <a:bodyPr wrap="none"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</a:pPr>
              <a:r>
                <a:rPr lang="uk-UA" sz="1400" b="0" strike="noStrike" spc="-1">
                  <a:solidFill>
                    <a:srgbClr val="000000"/>
                  </a:solidFill>
                  <a:latin typeface="Bookman Old Style"/>
                  <a:ea typeface="DejaVu Sans"/>
                </a:rPr>
                <a:t>монопроект</a:t>
              </a:r>
              <a:endParaRPr lang="uk-UA" sz="1400" b="0" strike="noStrike" spc="-1">
                <a:latin typeface="Arial"/>
              </a:endParaRPr>
            </a:p>
          </p:txBody>
        </p:sp>
        <p:sp>
          <p:nvSpPr>
            <p:cNvPr id="375" name="Oval 18"/>
            <p:cNvSpPr/>
            <p:nvPr/>
          </p:nvSpPr>
          <p:spPr>
            <a:xfrm>
              <a:off x="5216760" y="1402920"/>
              <a:ext cx="1714320" cy="610200"/>
            </a:xfrm>
            <a:prstGeom prst="ellipse">
              <a:avLst/>
            </a:prstGeom>
            <a:gradFill rotWithShape="0">
              <a:gsLst>
                <a:gs pos="0">
                  <a:srgbClr val="C0EA90"/>
                </a:gs>
                <a:gs pos="100000">
                  <a:srgbClr val="EAF7DF"/>
                </a:gs>
              </a:gsLst>
              <a:path path="circle">
                <a:fillToRect l="50000" t="50000" r="50000" b="50000"/>
              </a:path>
            </a:gradFill>
            <a:ln cap="rnd">
              <a:solidFill>
                <a:srgbClr val="54A021"/>
              </a:solidFill>
              <a:rou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/>
          </p:style>
          <p:txBody>
            <a:bodyPr wrap="none"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</a:pPr>
              <a:r>
                <a:rPr lang="uk-UA" sz="1400" b="0" strike="noStrike" spc="-1">
                  <a:solidFill>
                    <a:srgbClr val="000000"/>
                  </a:solidFill>
                  <a:latin typeface="Bookman Old Style"/>
                  <a:ea typeface="DejaVu Sans"/>
                </a:rPr>
                <a:t>міжпредметний</a:t>
              </a:r>
              <a:endParaRPr lang="uk-UA" sz="1400" b="0" strike="noStrike" spc="-1">
                <a:latin typeface="Arial"/>
              </a:endParaRPr>
            </a:p>
          </p:txBody>
        </p:sp>
        <p:sp>
          <p:nvSpPr>
            <p:cNvPr id="376" name="Oval 19"/>
            <p:cNvSpPr/>
            <p:nvPr/>
          </p:nvSpPr>
          <p:spPr>
            <a:xfrm>
              <a:off x="6288840" y="1946160"/>
              <a:ext cx="1714320" cy="542520"/>
            </a:xfrm>
            <a:prstGeom prst="ellipse">
              <a:avLst/>
            </a:prstGeom>
            <a:gradFill rotWithShape="0">
              <a:gsLst>
                <a:gs pos="0">
                  <a:srgbClr val="C0EA90"/>
                </a:gs>
                <a:gs pos="100000">
                  <a:srgbClr val="EAF7DF"/>
                </a:gs>
              </a:gsLst>
              <a:path path="circle">
                <a:fillToRect l="50000" t="50000" r="50000" b="50000"/>
              </a:path>
            </a:gradFill>
            <a:ln cap="rnd">
              <a:solidFill>
                <a:srgbClr val="54A021"/>
              </a:solidFill>
              <a:rou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/>
          </p:style>
          <p:txBody>
            <a:bodyPr wrap="none"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</a:pPr>
              <a:r>
                <a:rPr lang="uk-UA" sz="1400" b="0" strike="noStrike" spc="-1">
                  <a:solidFill>
                    <a:srgbClr val="000000"/>
                  </a:solidFill>
                  <a:latin typeface="Bookman Old Style"/>
                  <a:ea typeface="DejaVu Sans"/>
                </a:rPr>
                <a:t>позапредметний</a:t>
              </a:r>
              <a:endParaRPr lang="uk-UA" sz="1400" b="0" strike="noStrike" spc="-1">
                <a:latin typeface="Arial"/>
              </a:endParaRPr>
            </a:p>
          </p:txBody>
        </p:sp>
        <p:sp>
          <p:nvSpPr>
            <p:cNvPr id="377" name="Oval 20"/>
            <p:cNvSpPr/>
            <p:nvPr/>
          </p:nvSpPr>
          <p:spPr>
            <a:xfrm>
              <a:off x="6262920" y="2892600"/>
              <a:ext cx="1928880" cy="542520"/>
            </a:xfrm>
            <a:prstGeom prst="ellipse">
              <a:avLst/>
            </a:prstGeom>
            <a:gradFill rotWithShape="0">
              <a:gsLst>
                <a:gs pos="0">
                  <a:srgbClr val="C0EA90"/>
                </a:gs>
                <a:gs pos="100000">
                  <a:srgbClr val="EAF7DF"/>
                </a:gs>
              </a:gsLst>
              <a:path path="circle">
                <a:fillToRect l="50000" t="50000" r="50000" b="50000"/>
              </a:path>
            </a:gradFill>
            <a:ln cap="rnd">
              <a:solidFill>
                <a:srgbClr val="54A021"/>
              </a:solidFill>
              <a:rou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/>
          </p:style>
          <p:txBody>
            <a:bodyPr wrap="none"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</a:pPr>
              <a:r>
                <a:rPr lang="uk-UA" sz="1400" b="0" strike="noStrike" spc="-1">
                  <a:solidFill>
                    <a:srgbClr val="000000"/>
                  </a:solidFill>
                  <a:latin typeface="Bookman Old Style"/>
                  <a:ea typeface="DejaVu Sans"/>
                </a:rPr>
                <a:t>серед учнів класу</a:t>
              </a:r>
              <a:endParaRPr lang="uk-UA" sz="1400" b="0" strike="noStrike" spc="-1">
                <a:latin typeface="Arial"/>
              </a:endParaRPr>
            </a:p>
          </p:txBody>
        </p:sp>
        <p:sp>
          <p:nvSpPr>
            <p:cNvPr id="378" name="Oval 21"/>
            <p:cNvSpPr/>
            <p:nvPr/>
          </p:nvSpPr>
          <p:spPr>
            <a:xfrm>
              <a:off x="5990040" y="4515480"/>
              <a:ext cx="2225160" cy="730440"/>
            </a:xfrm>
            <a:prstGeom prst="ellipse">
              <a:avLst/>
            </a:prstGeom>
            <a:gradFill rotWithShape="0">
              <a:gsLst>
                <a:gs pos="0">
                  <a:srgbClr val="C0EA90"/>
                </a:gs>
                <a:gs pos="100000">
                  <a:srgbClr val="EAF7DF"/>
                </a:gs>
              </a:gsLst>
              <a:path path="circle">
                <a:fillToRect l="50000" t="50000" r="50000" b="50000"/>
              </a:path>
            </a:gradFill>
            <a:ln cap="rnd">
              <a:solidFill>
                <a:srgbClr val="54A021"/>
              </a:solidFill>
              <a:rou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/>
          </p:style>
          <p:txBody>
            <a:bodyPr wrap="none"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</a:pPr>
              <a:r>
                <a:rPr lang="uk-UA" sz="1400" b="0" strike="noStrike" spc="-1">
                  <a:solidFill>
                    <a:srgbClr val="000000"/>
                  </a:solidFill>
                  <a:latin typeface="Bookman Old Style"/>
                  <a:ea typeface="DejaVu Sans"/>
                </a:rPr>
                <a:t>серед учнів школи, </a:t>
              </a:r>
              <a:endParaRPr lang="uk-UA" sz="1400" b="0" strike="noStrike" spc="-1">
                <a:latin typeface="Arial"/>
              </a:endParaRPr>
            </a:p>
            <a:p>
              <a:pPr algn="ctr">
                <a:lnSpc>
                  <a:spcPct val="100000"/>
                </a:lnSpc>
              </a:pPr>
              <a:r>
                <a:rPr lang="uk-UA" sz="1400" b="0" strike="noStrike" spc="-1">
                  <a:solidFill>
                    <a:srgbClr val="000000"/>
                  </a:solidFill>
                  <a:latin typeface="Bookman Old Style"/>
                  <a:ea typeface="DejaVu Sans"/>
                </a:rPr>
                <a:t>міста, країни, світу</a:t>
              </a:r>
              <a:endParaRPr lang="uk-UA" sz="1400" b="0" strike="noStrike" spc="-1">
                <a:latin typeface="Arial"/>
              </a:endParaRPr>
            </a:p>
          </p:txBody>
        </p:sp>
        <p:sp>
          <p:nvSpPr>
            <p:cNvPr id="379" name="Oval 22"/>
            <p:cNvSpPr/>
            <p:nvPr/>
          </p:nvSpPr>
          <p:spPr>
            <a:xfrm>
              <a:off x="5395680" y="5329440"/>
              <a:ext cx="1857240" cy="610200"/>
            </a:xfrm>
            <a:prstGeom prst="ellipse">
              <a:avLst/>
            </a:prstGeom>
            <a:gradFill rotWithShape="0">
              <a:gsLst>
                <a:gs pos="0">
                  <a:srgbClr val="C0EA90"/>
                </a:gs>
                <a:gs pos="100000">
                  <a:srgbClr val="EAF7DF"/>
                </a:gs>
              </a:gsLst>
              <a:path path="circle">
                <a:fillToRect l="50000" t="50000" r="50000" b="50000"/>
              </a:path>
            </a:gradFill>
            <a:ln cap="rnd">
              <a:solidFill>
                <a:srgbClr val="54A021"/>
              </a:solidFill>
              <a:rou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/>
          </p:style>
          <p:txBody>
            <a:bodyPr wrap="none"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</a:pPr>
              <a:r>
                <a:rPr lang="uk-UA" sz="1400" b="0" strike="noStrike" spc="-1">
                  <a:solidFill>
                    <a:srgbClr val="000000"/>
                  </a:solidFill>
                  <a:latin typeface="Bookman Old Style"/>
                  <a:ea typeface="DejaVu Sans"/>
                </a:rPr>
                <a:t>середньостроковий</a:t>
              </a:r>
              <a:endParaRPr lang="uk-UA" sz="1400" b="0" strike="noStrike" spc="-1">
                <a:latin typeface="Arial"/>
              </a:endParaRPr>
            </a:p>
          </p:txBody>
        </p:sp>
        <p:sp>
          <p:nvSpPr>
            <p:cNvPr id="380" name="Oval 23"/>
            <p:cNvSpPr/>
            <p:nvPr/>
          </p:nvSpPr>
          <p:spPr>
            <a:xfrm>
              <a:off x="4359240" y="6019920"/>
              <a:ext cx="1714320" cy="542520"/>
            </a:xfrm>
            <a:prstGeom prst="ellipse">
              <a:avLst/>
            </a:prstGeom>
            <a:gradFill rotWithShape="0">
              <a:gsLst>
                <a:gs pos="0">
                  <a:srgbClr val="C0EA90"/>
                </a:gs>
                <a:gs pos="100000">
                  <a:srgbClr val="EAF7DF"/>
                </a:gs>
              </a:gsLst>
              <a:path path="circle">
                <a:fillToRect l="50000" t="50000" r="50000" b="50000"/>
              </a:path>
            </a:gradFill>
            <a:ln cap="rnd">
              <a:solidFill>
                <a:srgbClr val="54A021"/>
              </a:solidFill>
              <a:rou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/>
          </p:style>
          <p:txBody>
            <a:bodyPr wrap="none"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</a:pPr>
              <a:r>
                <a:rPr lang="uk-UA" sz="1400" b="0" strike="noStrike" spc="-1">
                  <a:solidFill>
                    <a:srgbClr val="000000"/>
                  </a:solidFill>
                  <a:latin typeface="Bookman Old Style"/>
                  <a:ea typeface="DejaVu Sans"/>
                </a:rPr>
                <a:t>довгостроковий</a:t>
              </a:r>
              <a:endParaRPr lang="uk-UA" sz="1400" b="0" strike="noStrike" spc="-1">
                <a:latin typeface="Arial"/>
              </a:endParaRPr>
            </a:p>
          </p:txBody>
        </p:sp>
        <p:sp>
          <p:nvSpPr>
            <p:cNvPr id="381" name="Oval 24"/>
            <p:cNvSpPr/>
            <p:nvPr/>
          </p:nvSpPr>
          <p:spPr>
            <a:xfrm>
              <a:off x="2858400" y="5612400"/>
              <a:ext cx="1785960" cy="610200"/>
            </a:xfrm>
            <a:prstGeom prst="ellipse">
              <a:avLst/>
            </a:prstGeom>
            <a:gradFill rotWithShape="0">
              <a:gsLst>
                <a:gs pos="0">
                  <a:srgbClr val="C0EA90"/>
                </a:gs>
                <a:gs pos="100000">
                  <a:srgbClr val="EAF7DF"/>
                </a:gs>
              </a:gsLst>
              <a:path path="circle">
                <a:fillToRect l="50000" t="50000" r="50000" b="50000"/>
              </a:path>
            </a:gradFill>
            <a:ln cap="rnd">
              <a:solidFill>
                <a:srgbClr val="54A021"/>
              </a:solidFill>
              <a:rou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/>
          </p:style>
          <p:txBody>
            <a:bodyPr wrap="none"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</a:pPr>
              <a:r>
                <a:rPr lang="uk-UA" sz="1400" b="0" strike="noStrike" spc="-1">
                  <a:solidFill>
                    <a:srgbClr val="000000"/>
                  </a:solidFill>
                  <a:latin typeface="Bookman Old Style"/>
                  <a:ea typeface="DejaVu Sans"/>
                </a:rPr>
                <a:t>короткостроковий</a:t>
              </a:r>
              <a:endParaRPr lang="uk-UA" sz="1400" b="0" strike="noStrike" spc="-1">
                <a:latin typeface="Arial"/>
              </a:endParaRPr>
            </a:p>
          </p:txBody>
        </p:sp>
        <p:sp>
          <p:nvSpPr>
            <p:cNvPr id="382" name="Oval 25"/>
            <p:cNvSpPr/>
            <p:nvPr/>
          </p:nvSpPr>
          <p:spPr>
            <a:xfrm>
              <a:off x="1000440" y="5612400"/>
              <a:ext cx="1428480" cy="474480"/>
            </a:xfrm>
            <a:prstGeom prst="ellipse">
              <a:avLst/>
            </a:prstGeom>
            <a:gradFill rotWithShape="0">
              <a:gsLst>
                <a:gs pos="0">
                  <a:srgbClr val="C0EA90"/>
                </a:gs>
                <a:gs pos="100000">
                  <a:srgbClr val="EAF7DF"/>
                </a:gs>
              </a:gsLst>
              <a:path path="circle">
                <a:fillToRect l="50000" t="50000" r="50000" b="50000"/>
              </a:path>
            </a:gradFill>
            <a:ln cap="rnd">
              <a:solidFill>
                <a:srgbClr val="54A021"/>
              </a:solidFill>
              <a:rou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/>
          </p:style>
          <p:txBody>
            <a:bodyPr wrap="none"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</a:pPr>
              <a:r>
                <a:rPr lang="uk-UA" sz="1400" b="0" strike="noStrike" spc="-1">
                  <a:solidFill>
                    <a:srgbClr val="000000"/>
                  </a:solidFill>
                  <a:latin typeface="Bookman Old Style"/>
                  <a:ea typeface="DejaVu Sans"/>
                </a:rPr>
                <a:t>груповий</a:t>
              </a:r>
              <a:endParaRPr lang="uk-UA" sz="1400" b="0" strike="noStrike" spc="-1">
                <a:latin typeface="Arial"/>
              </a:endParaRPr>
            </a:p>
          </p:txBody>
        </p:sp>
        <p:sp>
          <p:nvSpPr>
            <p:cNvPr id="383" name="Oval 26"/>
            <p:cNvSpPr/>
            <p:nvPr/>
          </p:nvSpPr>
          <p:spPr>
            <a:xfrm>
              <a:off x="71640" y="5001480"/>
              <a:ext cx="1857240" cy="610200"/>
            </a:xfrm>
            <a:prstGeom prst="ellipse">
              <a:avLst/>
            </a:prstGeom>
            <a:gradFill rotWithShape="0">
              <a:gsLst>
                <a:gs pos="0">
                  <a:srgbClr val="C0EA90"/>
                </a:gs>
                <a:gs pos="100000">
                  <a:srgbClr val="EAF7DF"/>
                </a:gs>
              </a:gsLst>
              <a:path path="circle">
                <a:fillToRect l="50000" t="50000" r="50000" b="50000"/>
              </a:path>
            </a:gradFill>
            <a:ln cap="rnd">
              <a:solidFill>
                <a:srgbClr val="54A021"/>
              </a:solidFill>
              <a:rou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/>
          </p:style>
          <p:txBody>
            <a:bodyPr wrap="none"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</a:pPr>
              <a:r>
                <a:rPr lang="uk-UA" sz="1400" b="0" strike="noStrike" spc="-1">
                  <a:solidFill>
                    <a:srgbClr val="000000"/>
                  </a:solidFill>
                  <a:latin typeface="Bookman Old Style"/>
                  <a:ea typeface="DejaVu Sans"/>
                </a:rPr>
                <a:t>індивідуальний</a:t>
              </a:r>
              <a:endParaRPr lang="uk-UA" sz="1400" b="0" strike="noStrike" spc="-1">
                <a:latin typeface="Arial"/>
              </a:endParaRPr>
            </a:p>
          </p:txBody>
        </p:sp>
        <p:sp>
          <p:nvSpPr>
            <p:cNvPr id="384" name="Oval 27"/>
            <p:cNvSpPr/>
            <p:nvPr/>
          </p:nvSpPr>
          <p:spPr>
            <a:xfrm>
              <a:off x="0" y="4322520"/>
              <a:ext cx="1428480" cy="406800"/>
            </a:xfrm>
            <a:prstGeom prst="ellipse">
              <a:avLst/>
            </a:prstGeom>
            <a:gradFill rotWithShape="0">
              <a:gsLst>
                <a:gs pos="0">
                  <a:srgbClr val="C0EA90"/>
                </a:gs>
                <a:gs pos="100000">
                  <a:srgbClr val="EAF7DF"/>
                </a:gs>
              </a:gsLst>
              <a:path path="circle">
                <a:fillToRect l="50000" t="50000" r="50000" b="50000"/>
              </a:path>
            </a:gradFill>
            <a:ln cap="rnd">
              <a:solidFill>
                <a:srgbClr val="54A021"/>
              </a:solidFill>
              <a:rou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/>
          </p:style>
          <p:txBody>
            <a:bodyPr wrap="none"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</a:pPr>
              <a:r>
                <a:rPr lang="uk-UA" sz="1400" b="0" strike="noStrike" spc="-1">
                  <a:solidFill>
                    <a:srgbClr val="000000"/>
                  </a:solidFill>
                  <a:latin typeface="Bookman Old Style"/>
                  <a:ea typeface="DejaVu Sans"/>
                </a:rPr>
                <a:t>парний</a:t>
              </a:r>
              <a:endParaRPr lang="uk-UA" sz="1400" b="0" strike="noStrike" spc="-1">
                <a:latin typeface="Arial"/>
              </a:endParaRPr>
            </a:p>
          </p:txBody>
        </p:sp>
        <p:sp>
          <p:nvSpPr>
            <p:cNvPr id="385" name="Line 28"/>
            <p:cNvSpPr/>
            <p:nvPr/>
          </p:nvSpPr>
          <p:spPr>
            <a:xfrm flipH="1" flipV="1">
              <a:off x="3365280" y="3402720"/>
              <a:ext cx="174240" cy="104760"/>
            </a:xfrm>
            <a:prstGeom prst="line">
              <a:avLst/>
            </a:prstGeom>
            <a:ln cap="rnd">
              <a:solidFill>
                <a:srgbClr val="54A021"/>
              </a:solidFill>
              <a:rou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/>
          </p:style>
        </p:sp>
        <p:sp>
          <p:nvSpPr>
            <p:cNvPr id="386" name="Line 29"/>
            <p:cNvSpPr/>
            <p:nvPr/>
          </p:nvSpPr>
          <p:spPr>
            <a:xfrm flipV="1">
              <a:off x="4544280" y="3032280"/>
              <a:ext cx="214200" cy="271440"/>
            </a:xfrm>
            <a:prstGeom prst="line">
              <a:avLst/>
            </a:prstGeom>
            <a:ln cap="rnd">
              <a:solidFill>
                <a:srgbClr val="54A021"/>
              </a:solidFill>
              <a:rou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/>
          </p:style>
        </p:sp>
        <p:sp>
          <p:nvSpPr>
            <p:cNvPr id="387" name="Line 31"/>
            <p:cNvSpPr/>
            <p:nvPr/>
          </p:nvSpPr>
          <p:spPr>
            <a:xfrm>
              <a:off x="5252400" y="3846960"/>
              <a:ext cx="285840" cy="360"/>
            </a:xfrm>
            <a:prstGeom prst="line">
              <a:avLst/>
            </a:prstGeom>
            <a:ln cap="rnd">
              <a:solidFill>
                <a:srgbClr val="54A021"/>
              </a:solidFill>
              <a:rou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/>
          </p:style>
        </p:sp>
        <p:sp>
          <p:nvSpPr>
            <p:cNvPr id="388" name="Line 32"/>
            <p:cNvSpPr/>
            <p:nvPr/>
          </p:nvSpPr>
          <p:spPr>
            <a:xfrm>
              <a:off x="4274640" y="4402800"/>
              <a:ext cx="120240" cy="225000"/>
            </a:xfrm>
            <a:prstGeom prst="line">
              <a:avLst/>
            </a:prstGeom>
            <a:ln cap="rnd">
              <a:solidFill>
                <a:srgbClr val="54A021"/>
              </a:solidFill>
              <a:rou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/>
          </p:style>
        </p:sp>
        <p:sp>
          <p:nvSpPr>
            <p:cNvPr id="389" name="Line 33"/>
            <p:cNvSpPr/>
            <p:nvPr/>
          </p:nvSpPr>
          <p:spPr>
            <a:xfrm flipH="1">
              <a:off x="3136320" y="4050720"/>
              <a:ext cx="214560" cy="135720"/>
            </a:xfrm>
            <a:prstGeom prst="line">
              <a:avLst/>
            </a:prstGeom>
            <a:ln cap="rnd">
              <a:solidFill>
                <a:srgbClr val="54A021"/>
              </a:solidFill>
              <a:rou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/>
          </p:style>
        </p:sp>
        <p:sp>
          <p:nvSpPr>
            <p:cNvPr id="390" name="Line 34"/>
            <p:cNvSpPr/>
            <p:nvPr/>
          </p:nvSpPr>
          <p:spPr>
            <a:xfrm flipH="1">
              <a:off x="1929240" y="3402720"/>
              <a:ext cx="357480" cy="373320"/>
            </a:xfrm>
            <a:prstGeom prst="line">
              <a:avLst/>
            </a:prstGeom>
            <a:ln cap="rnd">
              <a:solidFill>
                <a:srgbClr val="54A021"/>
              </a:solidFill>
              <a:rou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/>
          </p:style>
        </p:sp>
        <p:sp>
          <p:nvSpPr>
            <p:cNvPr id="391" name="Line 35"/>
            <p:cNvSpPr/>
            <p:nvPr/>
          </p:nvSpPr>
          <p:spPr>
            <a:xfrm flipH="1">
              <a:off x="1929240" y="3168000"/>
              <a:ext cx="214560" cy="360"/>
            </a:xfrm>
            <a:prstGeom prst="line">
              <a:avLst/>
            </a:prstGeom>
            <a:ln cap="rnd">
              <a:solidFill>
                <a:srgbClr val="54A021"/>
              </a:solidFill>
              <a:rou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/>
          </p:style>
        </p:sp>
        <p:sp>
          <p:nvSpPr>
            <p:cNvPr id="392" name="Line 37"/>
            <p:cNvSpPr/>
            <p:nvPr/>
          </p:nvSpPr>
          <p:spPr>
            <a:xfrm>
              <a:off x="2286720" y="2828520"/>
              <a:ext cx="360" cy="360"/>
            </a:xfrm>
            <a:prstGeom prst="line">
              <a:avLst/>
            </a:prstGeom>
            <a:ln cap="rnd">
              <a:solidFill>
                <a:srgbClr val="54A021"/>
              </a:solidFill>
              <a:rou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/>
          </p:style>
        </p:sp>
        <p:sp>
          <p:nvSpPr>
            <p:cNvPr id="393" name="Line 38"/>
            <p:cNvSpPr/>
            <p:nvPr/>
          </p:nvSpPr>
          <p:spPr>
            <a:xfrm flipH="1" flipV="1">
              <a:off x="1965240" y="2748240"/>
              <a:ext cx="249840" cy="136080"/>
            </a:xfrm>
            <a:prstGeom prst="line">
              <a:avLst/>
            </a:prstGeom>
            <a:ln cap="rnd">
              <a:solidFill>
                <a:srgbClr val="54A021"/>
              </a:solidFill>
              <a:rou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/>
          </p:style>
        </p:sp>
        <p:sp>
          <p:nvSpPr>
            <p:cNvPr id="394" name="Line 39"/>
            <p:cNvSpPr/>
            <p:nvPr/>
          </p:nvSpPr>
          <p:spPr>
            <a:xfrm>
              <a:off x="2286720" y="2828520"/>
              <a:ext cx="360" cy="360"/>
            </a:xfrm>
            <a:prstGeom prst="line">
              <a:avLst/>
            </a:prstGeom>
            <a:ln cap="rnd">
              <a:solidFill>
                <a:srgbClr val="54A021"/>
              </a:solidFill>
              <a:rou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/>
          </p:style>
        </p:sp>
        <p:sp>
          <p:nvSpPr>
            <p:cNvPr id="395" name="Line 40"/>
            <p:cNvSpPr/>
            <p:nvPr/>
          </p:nvSpPr>
          <p:spPr>
            <a:xfrm flipH="1" flipV="1">
              <a:off x="1643400" y="2288520"/>
              <a:ext cx="714600" cy="348840"/>
            </a:xfrm>
            <a:prstGeom prst="line">
              <a:avLst/>
            </a:prstGeom>
            <a:ln cap="rnd">
              <a:solidFill>
                <a:srgbClr val="54A021"/>
              </a:solidFill>
              <a:rou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/>
          </p:style>
        </p:sp>
        <p:sp>
          <p:nvSpPr>
            <p:cNvPr id="396" name="Line 41"/>
            <p:cNvSpPr/>
            <p:nvPr/>
          </p:nvSpPr>
          <p:spPr>
            <a:xfrm flipH="1" flipV="1">
              <a:off x="2108160" y="1878120"/>
              <a:ext cx="392760" cy="645120"/>
            </a:xfrm>
            <a:prstGeom prst="line">
              <a:avLst/>
            </a:prstGeom>
            <a:ln cap="rnd">
              <a:solidFill>
                <a:srgbClr val="54A021"/>
              </a:solidFill>
              <a:rou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/>
          </p:style>
        </p:sp>
        <p:sp>
          <p:nvSpPr>
            <p:cNvPr id="397" name="Line 42"/>
            <p:cNvSpPr/>
            <p:nvPr/>
          </p:nvSpPr>
          <p:spPr>
            <a:xfrm flipV="1">
              <a:off x="2751120" y="1402920"/>
              <a:ext cx="360" cy="1086120"/>
            </a:xfrm>
            <a:prstGeom prst="line">
              <a:avLst/>
            </a:prstGeom>
            <a:ln cap="rnd">
              <a:solidFill>
                <a:srgbClr val="54A021"/>
              </a:solidFill>
              <a:rou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/>
          </p:style>
        </p:sp>
        <p:sp>
          <p:nvSpPr>
            <p:cNvPr id="398" name="Line 43"/>
            <p:cNvSpPr/>
            <p:nvPr/>
          </p:nvSpPr>
          <p:spPr>
            <a:xfrm flipV="1">
              <a:off x="3144240" y="2149560"/>
              <a:ext cx="142920" cy="339480"/>
            </a:xfrm>
            <a:prstGeom prst="line">
              <a:avLst/>
            </a:prstGeom>
            <a:ln cap="rnd">
              <a:solidFill>
                <a:srgbClr val="54A021"/>
              </a:solidFill>
              <a:rou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/>
          </p:style>
        </p:sp>
        <p:sp>
          <p:nvSpPr>
            <p:cNvPr id="399" name="Line 44"/>
            <p:cNvSpPr/>
            <p:nvPr/>
          </p:nvSpPr>
          <p:spPr>
            <a:xfrm flipH="1" flipV="1">
              <a:off x="4788000" y="1470600"/>
              <a:ext cx="71280" cy="678960"/>
            </a:xfrm>
            <a:prstGeom prst="line">
              <a:avLst/>
            </a:prstGeom>
            <a:ln cap="rnd">
              <a:solidFill>
                <a:srgbClr val="54A021"/>
              </a:solidFill>
              <a:rou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/>
          </p:style>
        </p:sp>
        <p:sp>
          <p:nvSpPr>
            <p:cNvPr id="400" name="Line 45"/>
            <p:cNvSpPr/>
            <p:nvPr/>
          </p:nvSpPr>
          <p:spPr>
            <a:xfrm flipV="1">
              <a:off x="5381640" y="1961280"/>
              <a:ext cx="214560" cy="203760"/>
            </a:xfrm>
            <a:prstGeom prst="line">
              <a:avLst/>
            </a:prstGeom>
            <a:ln cap="rnd">
              <a:solidFill>
                <a:srgbClr val="54A021"/>
              </a:solidFill>
              <a:rou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/>
          </p:style>
        </p:sp>
        <p:sp>
          <p:nvSpPr>
            <p:cNvPr id="401" name="Line 46"/>
            <p:cNvSpPr/>
            <p:nvPr/>
          </p:nvSpPr>
          <p:spPr>
            <a:xfrm flipV="1">
              <a:off x="5859720" y="2319480"/>
              <a:ext cx="571680" cy="169560"/>
            </a:xfrm>
            <a:prstGeom prst="line">
              <a:avLst/>
            </a:prstGeom>
            <a:ln cap="rnd">
              <a:solidFill>
                <a:srgbClr val="54A021"/>
              </a:solidFill>
              <a:rou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/>
          </p:style>
        </p:sp>
        <p:sp>
          <p:nvSpPr>
            <p:cNvPr id="402" name="Line 47"/>
            <p:cNvSpPr/>
            <p:nvPr/>
          </p:nvSpPr>
          <p:spPr>
            <a:xfrm flipV="1">
              <a:off x="6431400" y="3371760"/>
              <a:ext cx="142920" cy="135720"/>
            </a:xfrm>
            <a:prstGeom prst="line">
              <a:avLst/>
            </a:prstGeom>
            <a:ln cap="rnd">
              <a:solidFill>
                <a:srgbClr val="54A021"/>
              </a:solidFill>
              <a:rou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/>
          </p:style>
        </p:sp>
        <p:sp>
          <p:nvSpPr>
            <p:cNvPr id="403" name="Line 48"/>
            <p:cNvSpPr/>
            <p:nvPr/>
          </p:nvSpPr>
          <p:spPr>
            <a:xfrm>
              <a:off x="6548400" y="4322520"/>
              <a:ext cx="142920" cy="203400"/>
            </a:xfrm>
            <a:prstGeom prst="line">
              <a:avLst/>
            </a:prstGeom>
            <a:ln cap="rnd">
              <a:solidFill>
                <a:srgbClr val="54A021"/>
              </a:solidFill>
              <a:rou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/>
          </p:style>
        </p:sp>
        <p:sp>
          <p:nvSpPr>
            <p:cNvPr id="404" name="Line 49"/>
            <p:cNvSpPr/>
            <p:nvPr/>
          </p:nvSpPr>
          <p:spPr>
            <a:xfrm>
              <a:off x="5288040" y="5204880"/>
              <a:ext cx="357480" cy="203760"/>
            </a:xfrm>
            <a:prstGeom prst="line">
              <a:avLst/>
            </a:prstGeom>
            <a:ln cap="rnd">
              <a:solidFill>
                <a:srgbClr val="54A021"/>
              </a:solidFill>
              <a:rou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/>
          </p:style>
        </p:sp>
        <p:sp>
          <p:nvSpPr>
            <p:cNvPr id="405" name="Line 50"/>
            <p:cNvSpPr/>
            <p:nvPr/>
          </p:nvSpPr>
          <p:spPr>
            <a:xfrm>
              <a:off x="4859280" y="5408640"/>
              <a:ext cx="142920" cy="611280"/>
            </a:xfrm>
            <a:prstGeom prst="line">
              <a:avLst/>
            </a:prstGeom>
            <a:ln cap="rnd">
              <a:solidFill>
                <a:srgbClr val="54A021"/>
              </a:solidFill>
              <a:rou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/>
          </p:style>
        </p:sp>
        <p:sp>
          <p:nvSpPr>
            <p:cNvPr id="406" name="Line 51"/>
            <p:cNvSpPr/>
            <p:nvPr/>
          </p:nvSpPr>
          <p:spPr>
            <a:xfrm flipH="1">
              <a:off x="3858840" y="5340960"/>
              <a:ext cx="214560" cy="271440"/>
            </a:xfrm>
            <a:prstGeom prst="line">
              <a:avLst/>
            </a:prstGeom>
            <a:ln cap="rnd">
              <a:solidFill>
                <a:srgbClr val="54A021"/>
              </a:solidFill>
              <a:rou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/>
          </p:style>
        </p:sp>
        <p:sp>
          <p:nvSpPr>
            <p:cNvPr id="407" name="Line 53"/>
            <p:cNvSpPr/>
            <p:nvPr/>
          </p:nvSpPr>
          <p:spPr>
            <a:xfrm flipH="1">
              <a:off x="2143800" y="4865400"/>
              <a:ext cx="142920" cy="815040"/>
            </a:xfrm>
            <a:prstGeom prst="line">
              <a:avLst/>
            </a:prstGeom>
            <a:ln cap="rnd">
              <a:solidFill>
                <a:srgbClr val="54A021"/>
              </a:solidFill>
              <a:rou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/>
          </p:style>
        </p:sp>
        <p:sp>
          <p:nvSpPr>
            <p:cNvPr id="408" name="Line 54"/>
            <p:cNvSpPr/>
            <p:nvPr/>
          </p:nvSpPr>
          <p:spPr>
            <a:xfrm flipH="1">
              <a:off x="1715040" y="4797720"/>
              <a:ext cx="285840" cy="339480"/>
            </a:xfrm>
            <a:prstGeom prst="line">
              <a:avLst/>
            </a:prstGeom>
            <a:ln cap="rnd">
              <a:solidFill>
                <a:srgbClr val="54A021"/>
              </a:solidFill>
              <a:rou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/>
          </p:style>
        </p:sp>
        <p:sp>
          <p:nvSpPr>
            <p:cNvPr id="409" name="Line 55"/>
            <p:cNvSpPr/>
            <p:nvPr/>
          </p:nvSpPr>
          <p:spPr>
            <a:xfrm flipH="1">
              <a:off x="1429200" y="4458240"/>
              <a:ext cx="214200" cy="67680"/>
            </a:xfrm>
            <a:prstGeom prst="line">
              <a:avLst/>
            </a:prstGeom>
            <a:ln cap="rnd">
              <a:solidFill>
                <a:srgbClr val="54A021"/>
              </a:solidFill>
              <a:rou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/>
          </p:style>
        </p:sp>
      </p:grpSp>
      <p:pic>
        <p:nvPicPr>
          <p:cNvPr id="410" name="Рисунок 53"/>
          <p:cNvPicPr/>
          <p:nvPr/>
        </p:nvPicPr>
        <p:blipFill>
          <a:blip r:embed="rId2" cstate="print"/>
          <a:stretch/>
        </p:blipFill>
        <p:spPr>
          <a:xfrm>
            <a:off x="7665120" y="5430240"/>
            <a:ext cx="1441080" cy="1441080"/>
          </a:xfrm>
          <a:prstGeom prst="rect">
            <a:avLst/>
          </a:prstGeom>
          <a:ln w="0">
            <a:noFill/>
          </a:ln>
        </p:spPr>
      </p:pic>
      <p:sp>
        <p:nvSpPr>
          <p:cNvPr id="411" name="AutoShape 9"/>
          <p:cNvSpPr/>
          <p:nvPr/>
        </p:nvSpPr>
        <p:spPr>
          <a:xfrm>
            <a:off x="310680" y="221760"/>
            <a:ext cx="6524280" cy="594360"/>
          </a:xfrm>
          <a:prstGeom prst="roundRect">
            <a:avLst>
              <a:gd name="adj" fmla="val 24207"/>
            </a:avLst>
          </a:prstGeom>
          <a:solidFill>
            <a:srgbClr val="00B0F0"/>
          </a:solidFill>
          <a:ln w="63500">
            <a:solidFill>
              <a:srgbClr val="339933"/>
            </a:solidFill>
          </a:ln>
          <a:effectLst>
            <a:outerShdw blurRad="39960" dist="2016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/>
        </p:style>
        <p:txBody>
          <a:bodyPr lIns="90000" tIns="45000" rIns="90000" bIns="45000" anchor="t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5"/>
              </a:contourClr>
            </a:sp3d>
          </a:bodyPr>
          <a:lstStyle/>
          <a:p>
            <a:pPr algn="ctr">
              <a:lnSpc>
                <a:spcPct val="90000"/>
              </a:lnSpc>
            </a:pPr>
            <a:r>
              <a:rPr lang="uk-UA" sz="2400" b="1" i="1" strike="noStrike" spc="-1" dirty="0">
                <a:solidFill>
                  <a:srgbClr val="FF0000"/>
                </a:solidFill>
                <a:latin typeface="Bookman Old Style"/>
                <a:ea typeface="DejaVu Sans"/>
              </a:rPr>
              <a:t>Технологія </a:t>
            </a:r>
            <a:r>
              <a:rPr lang="uk-UA" sz="2400" b="1" i="1" strike="noStrike" spc="-1" dirty="0" err="1" smtClean="0">
                <a:solidFill>
                  <a:srgbClr val="FF0000"/>
                </a:solidFill>
                <a:latin typeface="Bookman Old Style"/>
                <a:ea typeface="DejaVu Sans"/>
              </a:rPr>
              <a:t>проєктного</a:t>
            </a:r>
            <a:r>
              <a:rPr lang="uk-UA" sz="2400" b="1" i="1" strike="noStrike" spc="-1" dirty="0" smtClean="0">
                <a:solidFill>
                  <a:srgbClr val="FF0000"/>
                </a:solidFill>
                <a:latin typeface="Bookman Old Style"/>
                <a:ea typeface="DejaVu Sans"/>
              </a:rPr>
              <a:t> </a:t>
            </a:r>
            <a:r>
              <a:rPr lang="uk-UA" sz="2400" b="1" i="1" strike="noStrike" spc="-1" dirty="0">
                <a:solidFill>
                  <a:srgbClr val="FF0000"/>
                </a:solidFill>
                <a:latin typeface="Bookman Old Style"/>
                <a:ea typeface="DejaVu Sans"/>
              </a:rPr>
              <a:t>навчання</a:t>
            </a:r>
            <a:endParaRPr lang="uk-UA" sz="24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cover/>
      </p:transition>
    </mc:Choice>
    <mc:Fallback>
      <p:transition spd="slow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Rectangle 6"/>
          <p:cNvSpPr/>
          <p:nvPr/>
        </p:nvSpPr>
        <p:spPr>
          <a:xfrm>
            <a:off x="440640" y="1347480"/>
            <a:ext cx="4037760" cy="5134680"/>
          </a:xfrm>
          <a:prstGeom prst="rect">
            <a:avLst/>
          </a:prstGeom>
          <a:solidFill>
            <a:srgbClr val="00B0F0"/>
          </a:solidFill>
          <a:ln w="28575">
            <a:solidFill>
              <a:srgbClr val="339933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marL="360360" lvl="1" indent="-360360">
              <a:lnSpc>
                <a:spcPct val="100000"/>
              </a:lnSpc>
              <a:spcBef>
                <a:spcPts val="1001"/>
              </a:spcBef>
              <a:buClr>
                <a:srgbClr val="90C226"/>
              </a:buClr>
              <a:buSzPct val="80000"/>
              <a:buFont typeface="Wingdings" charset="2"/>
              <a:buChar char=""/>
              <a:tabLst>
                <a:tab pos="360360" algn="l"/>
              </a:tabLst>
            </a:pPr>
            <a:r>
              <a:rPr lang="uk-UA" sz="2000" b="1" i="1" strike="noStrike" spc="-1" dirty="0">
                <a:solidFill>
                  <a:srgbClr val="404040"/>
                </a:solidFill>
                <a:latin typeface="Bookman Old Style"/>
                <a:ea typeface="DejaVu Sans"/>
              </a:rPr>
              <a:t>Третій зайвий </a:t>
            </a:r>
            <a:endParaRPr lang="uk-UA" sz="2000" b="0" strike="noStrike" spc="-1" dirty="0"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90C226"/>
              </a:buClr>
              <a:buSzPct val="80000"/>
              <a:buFont typeface="Wingdings" charset="2"/>
              <a:buChar char=""/>
              <a:tabLst>
                <a:tab pos="360360" algn="l"/>
              </a:tabLst>
            </a:pPr>
            <a:r>
              <a:rPr lang="uk-UA" sz="2000" b="1" i="1" strike="noStrike" spc="-1" dirty="0">
                <a:solidFill>
                  <a:srgbClr val="404040"/>
                </a:solidFill>
                <a:latin typeface="Bookman Old Style"/>
                <a:ea typeface="DejaVu Sans"/>
              </a:rPr>
              <a:t>Впіймай помилку і склади слово </a:t>
            </a:r>
            <a:endParaRPr lang="uk-UA" sz="2000" b="0" strike="noStrike" spc="-1" dirty="0"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90C226"/>
              </a:buClr>
              <a:buSzPct val="80000"/>
              <a:buFont typeface="Wingdings" charset="2"/>
              <a:buChar char=""/>
              <a:tabLst>
                <a:tab pos="360360" algn="l"/>
              </a:tabLst>
            </a:pPr>
            <a:r>
              <a:rPr lang="uk-UA" sz="2000" b="1" i="1" strike="noStrike" spc="-1" dirty="0">
                <a:solidFill>
                  <a:srgbClr val="404040"/>
                </a:solidFill>
                <a:latin typeface="Bookman Old Style"/>
                <a:ea typeface="DejaVu Sans"/>
              </a:rPr>
              <a:t>Впізнай мене</a:t>
            </a:r>
            <a:r>
              <a:rPr lang="en-US" sz="2000" b="1" i="1" strike="noStrike" spc="-1" dirty="0">
                <a:solidFill>
                  <a:srgbClr val="404040"/>
                </a:solidFill>
                <a:latin typeface="Bookman Old Style"/>
                <a:ea typeface="DejaVu Sans"/>
              </a:rPr>
              <a:t> </a:t>
            </a:r>
            <a:endParaRPr lang="uk-UA" sz="2000" b="0" strike="noStrike" spc="-1" dirty="0"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90C226"/>
              </a:buClr>
              <a:buSzPct val="80000"/>
              <a:buFont typeface="Wingdings" charset="2"/>
              <a:buChar char=""/>
              <a:tabLst>
                <a:tab pos="360360" algn="l"/>
              </a:tabLst>
            </a:pPr>
            <a:r>
              <a:rPr lang="uk-UA" sz="2000" b="1" i="1" strike="noStrike" spc="-1" dirty="0">
                <a:solidFill>
                  <a:srgbClr val="404040"/>
                </a:solidFill>
                <a:latin typeface="Bookman Old Style"/>
                <a:ea typeface="DejaVu Sans"/>
              </a:rPr>
              <a:t>Дешифрування</a:t>
            </a:r>
            <a:endParaRPr lang="uk-UA" sz="2000" b="0" strike="noStrike" spc="-1" dirty="0"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90C226"/>
              </a:buClr>
              <a:buSzPct val="80000"/>
              <a:buFont typeface="Wingdings" charset="2"/>
              <a:buChar char=""/>
              <a:tabLst>
                <a:tab pos="360360" algn="l"/>
              </a:tabLst>
            </a:pPr>
            <a:r>
              <a:rPr lang="uk-UA" sz="2000" b="1" i="1" strike="noStrike" spc="-1" dirty="0">
                <a:solidFill>
                  <a:srgbClr val="404040"/>
                </a:solidFill>
                <a:latin typeface="Bookman Old Style"/>
                <a:ea typeface="DejaVu Sans"/>
              </a:rPr>
              <a:t>Розшифруй слово</a:t>
            </a:r>
            <a:endParaRPr lang="uk-UA" sz="2000" b="0" strike="noStrike" spc="-1" dirty="0"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90C226"/>
              </a:buClr>
              <a:buSzPct val="80000"/>
              <a:buFont typeface="Wingdings" charset="2"/>
              <a:buChar char=""/>
              <a:tabLst>
                <a:tab pos="360360" algn="l"/>
              </a:tabLst>
            </a:pPr>
            <a:r>
              <a:rPr lang="uk-UA" sz="2000" b="1" i="1" strike="noStrike" spc="-1" dirty="0">
                <a:solidFill>
                  <a:srgbClr val="404040"/>
                </a:solidFill>
                <a:latin typeface="Bookman Old Style"/>
                <a:ea typeface="DejaVu Sans"/>
              </a:rPr>
              <a:t>Дидактичні картки</a:t>
            </a:r>
            <a:endParaRPr lang="uk-UA" sz="2000" b="0" strike="noStrike" spc="-1" dirty="0"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90C226"/>
              </a:buClr>
              <a:buSzPct val="80000"/>
              <a:buFont typeface="Wingdings" charset="2"/>
              <a:buChar char=""/>
              <a:tabLst>
                <a:tab pos="360360" algn="l"/>
              </a:tabLst>
            </a:pPr>
            <a:r>
              <a:rPr lang="uk-UA" sz="2000" b="1" i="1" strike="noStrike" spc="-1" dirty="0">
                <a:solidFill>
                  <a:srgbClr val="404040"/>
                </a:solidFill>
                <a:latin typeface="Bookman Old Style"/>
                <a:ea typeface="DejaVu Sans"/>
              </a:rPr>
              <a:t>Морський бій</a:t>
            </a:r>
            <a:endParaRPr lang="uk-UA" sz="2000" b="0" strike="noStrike" spc="-1" dirty="0"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90C226"/>
              </a:buClr>
              <a:buSzPct val="80000"/>
              <a:buFont typeface="Wingdings" charset="2"/>
              <a:buChar char=""/>
              <a:tabLst>
                <a:tab pos="360360" algn="l"/>
              </a:tabLst>
            </a:pPr>
            <a:r>
              <a:rPr lang="uk-UA" sz="2000" b="1" i="1" strike="noStrike" spc="-1" dirty="0">
                <a:solidFill>
                  <a:srgbClr val="404040"/>
                </a:solidFill>
                <a:latin typeface="Bookman Old Style"/>
                <a:ea typeface="DejaVu Sans"/>
              </a:rPr>
              <a:t>Знайди пару  </a:t>
            </a:r>
            <a:endParaRPr lang="uk-UA" sz="2000" b="0" strike="noStrike" spc="-1" dirty="0"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90C226"/>
              </a:buClr>
              <a:buSzPct val="80000"/>
              <a:buFont typeface="Wingdings" charset="2"/>
              <a:buChar char=""/>
              <a:tabLst>
                <a:tab pos="360360" algn="l"/>
              </a:tabLst>
            </a:pPr>
            <a:r>
              <a:rPr lang="uk-UA" sz="2000" b="1" i="1" strike="noStrike" spc="-1" dirty="0">
                <a:solidFill>
                  <a:srgbClr val="404040"/>
                </a:solidFill>
                <a:latin typeface="Bookman Old Style"/>
                <a:ea typeface="DejaVu Sans"/>
              </a:rPr>
              <a:t>«Так чи ні?»</a:t>
            </a:r>
            <a:endParaRPr lang="uk-UA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  <a:tabLst>
                <a:tab pos="360360" algn="l"/>
              </a:tabLst>
            </a:pPr>
            <a:endParaRPr lang="uk-UA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  <a:tabLst>
                <a:tab pos="360360" algn="l"/>
              </a:tabLst>
            </a:pPr>
            <a:endParaRPr lang="uk-UA" sz="2000" b="0" strike="noStrike" spc="-1" dirty="0">
              <a:latin typeface="Arial"/>
            </a:endParaRPr>
          </a:p>
          <a:p>
            <a:pPr>
              <a:lnSpc>
                <a:spcPct val="80000"/>
              </a:lnSpc>
              <a:spcBef>
                <a:spcPts val="1001"/>
              </a:spcBef>
              <a:tabLst>
                <a:tab pos="360360" algn="l"/>
              </a:tabLst>
            </a:pPr>
            <a:endParaRPr lang="uk-UA" sz="2000" b="0" strike="noStrike" spc="-1" dirty="0">
              <a:latin typeface="Arial"/>
            </a:endParaRPr>
          </a:p>
        </p:txBody>
      </p:sp>
      <p:pic>
        <p:nvPicPr>
          <p:cNvPr id="413" name="Рисунок 11"/>
          <p:cNvPicPr/>
          <p:nvPr/>
        </p:nvPicPr>
        <p:blipFill>
          <a:blip r:embed="rId2" cstate="print"/>
          <a:stretch/>
        </p:blipFill>
        <p:spPr>
          <a:xfrm>
            <a:off x="2931840" y="5003640"/>
            <a:ext cx="1295640" cy="1341720"/>
          </a:xfrm>
          <a:prstGeom prst="rect">
            <a:avLst/>
          </a:prstGeom>
          <a:ln w="0">
            <a:noFill/>
          </a:ln>
        </p:spPr>
      </p:pic>
      <p:pic>
        <p:nvPicPr>
          <p:cNvPr id="414" name="Рисунок 12"/>
          <p:cNvPicPr/>
          <p:nvPr/>
        </p:nvPicPr>
        <p:blipFill>
          <a:blip r:embed="rId3"/>
          <a:stretch/>
        </p:blipFill>
        <p:spPr>
          <a:xfrm>
            <a:off x="5180400" y="5143680"/>
            <a:ext cx="1816200" cy="1061640"/>
          </a:xfrm>
          <a:prstGeom prst="rect">
            <a:avLst/>
          </a:prstGeom>
          <a:ln w="0">
            <a:solidFill>
              <a:srgbClr val="339933"/>
            </a:solidFill>
          </a:ln>
        </p:spPr>
      </p:pic>
      <p:sp>
        <p:nvSpPr>
          <p:cNvPr id="415" name="AutoShape 9"/>
          <p:cNvSpPr/>
          <p:nvPr/>
        </p:nvSpPr>
        <p:spPr>
          <a:xfrm>
            <a:off x="163080" y="314640"/>
            <a:ext cx="6833520" cy="532800"/>
          </a:xfrm>
          <a:prstGeom prst="roundRect">
            <a:avLst>
              <a:gd name="adj" fmla="val 24207"/>
            </a:avLst>
          </a:prstGeom>
          <a:solidFill>
            <a:schemeClr val="accent3">
              <a:lumMod val="60000"/>
              <a:lumOff val="40000"/>
            </a:schemeClr>
          </a:solidFill>
          <a:ln w="63500">
            <a:solidFill>
              <a:srgbClr val="339933"/>
            </a:solidFill>
          </a:ln>
          <a:effectLst>
            <a:outerShdw blurRad="39960" dist="2016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/>
        </p:style>
        <p:txBody>
          <a:bodyPr lIns="90000" tIns="45000" rIns="90000" bIns="45000" anchor="t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5"/>
              </a:contourClr>
            </a:sp3d>
          </a:bodyPr>
          <a:lstStyle/>
          <a:p>
            <a:pPr algn="ctr">
              <a:lnSpc>
                <a:spcPct val="90000"/>
              </a:lnSpc>
            </a:pPr>
            <a:r>
              <a:rPr lang="uk-UA" sz="2400" b="1" i="1" strike="noStrike" spc="-1" dirty="0">
                <a:solidFill>
                  <a:srgbClr val="FF0000"/>
                </a:solidFill>
                <a:latin typeface="Bookman Old Style"/>
                <a:ea typeface="DejaVu Sans"/>
              </a:rPr>
              <a:t>Ігрові технології навчання</a:t>
            </a:r>
            <a:endParaRPr lang="uk-UA" sz="2400" b="0" strike="noStrike" spc="-1" dirty="0">
              <a:latin typeface="Arial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DC43A291-F461-B018-63F9-2438CC7321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16931" y="1539655"/>
            <a:ext cx="4475881" cy="33540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cover/>
      </p:transition>
    </mc:Choice>
    <mc:Fallback>
      <p:transition spd="slow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AutoShape 9"/>
          <p:cNvSpPr/>
          <p:nvPr/>
        </p:nvSpPr>
        <p:spPr>
          <a:xfrm>
            <a:off x="163080" y="314640"/>
            <a:ext cx="8701920" cy="599040"/>
          </a:xfrm>
          <a:prstGeom prst="roundRect">
            <a:avLst>
              <a:gd name="adj" fmla="val 24207"/>
            </a:avLst>
          </a:prstGeom>
          <a:solidFill>
            <a:schemeClr val="accent4"/>
          </a:solidFill>
          <a:ln w="63500">
            <a:solidFill>
              <a:srgbClr val="339933"/>
            </a:solidFill>
          </a:ln>
          <a:effectLst>
            <a:outerShdw blurRad="39960" dist="2016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/>
        </p:style>
        <p:txBody>
          <a:bodyPr lIns="90000" tIns="45000" rIns="90000" bIns="45000" anchor="t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5"/>
              </a:contourClr>
            </a:sp3d>
          </a:bodyPr>
          <a:lstStyle/>
          <a:p>
            <a:pPr algn="ctr">
              <a:lnSpc>
                <a:spcPct val="90000"/>
              </a:lnSpc>
            </a:pPr>
            <a:r>
              <a:rPr lang="uk-UA" sz="2400" b="1" i="1" strike="noStrike" spc="-1" dirty="0">
                <a:solidFill>
                  <a:srgbClr val="002060"/>
                </a:solidFill>
                <a:latin typeface="Bookman Old Style"/>
                <a:ea typeface="DejaVu Sans"/>
              </a:rPr>
              <a:t>Технологія розвитку критичного мислення</a:t>
            </a:r>
            <a:endParaRPr lang="uk-UA" sz="2400" b="0" strike="noStrike" spc="-1" dirty="0">
              <a:solidFill>
                <a:srgbClr val="002060"/>
              </a:solidFill>
              <a:latin typeface="Arial"/>
            </a:endParaRPr>
          </a:p>
        </p:txBody>
      </p:sp>
      <p:pic>
        <p:nvPicPr>
          <p:cNvPr id="423" name="Picture 2" descr="на уроках української мови в 7 класі Методи та прийоми розвитку критичного мислення. Красовська Ю. С."/>
          <p:cNvPicPr/>
          <p:nvPr/>
        </p:nvPicPr>
        <p:blipFill>
          <a:blip r:embed="rId3"/>
          <a:srcRect l="2413" t="2497" r="1502" b="58898"/>
          <a:stretch/>
        </p:blipFill>
        <p:spPr>
          <a:xfrm>
            <a:off x="4731840" y="4390843"/>
            <a:ext cx="4412160" cy="1980140"/>
          </a:xfrm>
          <a:prstGeom prst="rect">
            <a:avLst/>
          </a:prstGeom>
          <a:ln w="0">
            <a:noFill/>
          </a:ln>
          <a:effectLst>
            <a:softEdge rad="127000"/>
          </a:effectLst>
        </p:spPr>
      </p:pic>
      <p:sp>
        <p:nvSpPr>
          <p:cNvPr id="424" name="Rectangle 3"/>
          <p:cNvSpPr/>
          <p:nvPr/>
        </p:nvSpPr>
        <p:spPr>
          <a:xfrm>
            <a:off x="247696" y="3668134"/>
            <a:ext cx="4256405" cy="2861418"/>
          </a:xfrm>
          <a:prstGeom prst="rect">
            <a:avLst/>
          </a:prstGeom>
          <a:solidFill>
            <a:srgbClr val="FFFF00"/>
          </a:solidFill>
          <a:ln w="0">
            <a:noFill/>
          </a:ln>
          <a:effectLst>
            <a:softEdge rad="3175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uk-UA" sz="2400" b="1" i="1" strike="noStrike" spc="-1" dirty="0">
                <a:solidFill>
                  <a:srgbClr val="C00000"/>
                </a:solidFill>
                <a:latin typeface="Trebuchet MS"/>
                <a:ea typeface="DejaVu Sans"/>
              </a:rPr>
              <a:t>Методи та прийоми розвитку критичного мислення:</a:t>
            </a:r>
            <a:endParaRPr lang="uk-UA" sz="2400" b="0" strike="noStrike" spc="-1" dirty="0">
              <a:solidFill>
                <a:srgbClr val="C00000"/>
              </a:solidFill>
              <a:latin typeface="Arial"/>
            </a:endParaRPr>
          </a:p>
          <a:p>
            <a:pPr marL="343080" indent="-343080">
              <a:lnSpc>
                <a:spcPct val="90000"/>
              </a:lnSpc>
              <a:spcBef>
                <a:spcPts val="1001"/>
              </a:spcBef>
              <a:buClr>
                <a:srgbClr val="90C226"/>
              </a:buClr>
              <a:buSzPct val="80000"/>
              <a:buFont typeface="Wingdings" charset="2"/>
              <a:buChar char=""/>
              <a:tabLst>
                <a:tab pos="0" algn="l"/>
              </a:tabLst>
            </a:pPr>
            <a:r>
              <a:rPr lang="uk-UA" sz="2400" b="1" strike="noStrike" spc="-1" dirty="0">
                <a:latin typeface="Trebuchet MS"/>
                <a:ea typeface="DejaVu Sans"/>
              </a:rPr>
              <a:t>Кошик ідей</a:t>
            </a:r>
            <a:endParaRPr lang="uk-UA" sz="2400" b="1" strike="noStrike" spc="-1" dirty="0">
              <a:latin typeface="Arial"/>
            </a:endParaRPr>
          </a:p>
          <a:p>
            <a:pPr marL="343080" indent="-343080">
              <a:lnSpc>
                <a:spcPct val="90000"/>
              </a:lnSpc>
              <a:spcBef>
                <a:spcPts val="1001"/>
              </a:spcBef>
              <a:buClr>
                <a:srgbClr val="90C226"/>
              </a:buClr>
              <a:buSzPct val="80000"/>
              <a:buFont typeface="Wingdings" charset="2"/>
              <a:buChar char=""/>
              <a:tabLst>
                <a:tab pos="0" algn="l"/>
              </a:tabLst>
            </a:pPr>
            <a:r>
              <a:rPr lang="uk-UA" sz="2400" b="1" strike="noStrike" spc="-1" dirty="0">
                <a:latin typeface="Trebuchet MS"/>
                <a:ea typeface="DejaVu Sans"/>
              </a:rPr>
              <a:t>Асоціативний кущ</a:t>
            </a:r>
            <a:endParaRPr lang="uk-UA" sz="2400" b="1" strike="noStrike" spc="-1" dirty="0">
              <a:latin typeface="Arial"/>
            </a:endParaRPr>
          </a:p>
          <a:p>
            <a:pPr marL="343080" indent="-343080">
              <a:lnSpc>
                <a:spcPct val="90000"/>
              </a:lnSpc>
              <a:spcBef>
                <a:spcPts val="1001"/>
              </a:spcBef>
              <a:buClr>
                <a:srgbClr val="90C226"/>
              </a:buClr>
              <a:buSzPct val="80000"/>
              <a:buFont typeface="Wingdings" charset="2"/>
              <a:buChar char=""/>
              <a:tabLst>
                <a:tab pos="0" algn="l"/>
              </a:tabLst>
            </a:pPr>
            <a:r>
              <a:rPr lang="uk-UA" sz="2400" b="1" strike="noStrike" spc="-1" dirty="0" err="1">
                <a:latin typeface="Trebuchet MS"/>
                <a:ea typeface="DejaVu Sans"/>
              </a:rPr>
              <a:t>Фішбоун</a:t>
            </a:r>
            <a:endParaRPr lang="uk-UA" sz="2400" b="1" strike="noStrike" spc="-1" dirty="0">
              <a:latin typeface="Arial"/>
            </a:endParaRPr>
          </a:p>
          <a:p>
            <a:pPr marL="343080" indent="-343080">
              <a:lnSpc>
                <a:spcPct val="90000"/>
              </a:lnSpc>
              <a:spcBef>
                <a:spcPts val="1001"/>
              </a:spcBef>
              <a:buClr>
                <a:srgbClr val="90C226"/>
              </a:buClr>
              <a:buSzPct val="80000"/>
              <a:buFont typeface="Wingdings" charset="2"/>
              <a:buChar char=""/>
              <a:tabLst>
                <a:tab pos="0" algn="l"/>
              </a:tabLst>
            </a:pPr>
            <a:r>
              <a:rPr lang="uk-UA" sz="2400" b="1" strike="noStrike" spc="-1" dirty="0">
                <a:latin typeface="Trebuchet MS"/>
                <a:ea typeface="DejaVu Sans"/>
              </a:rPr>
              <a:t>Кубик </a:t>
            </a:r>
            <a:r>
              <a:rPr lang="uk-UA" sz="2400" b="1" strike="noStrike" spc="-1" dirty="0" err="1">
                <a:latin typeface="Trebuchet MS"/>
                <a:ea typeface="DejaVu Sans"/>
              </a:rPr>
              <a:t>Блума</a:t>
            </a:r>
            <a:endParaRPr lang="uk-UA" sz="2400" b="1" strike="noStrike" spc="-1" dirty="0">
              <a:latin typeface="Arial"/>
            </a:endParaRPr>
          </a:p>
        </p:txBody>
      </p:sp>
      <p:sp>
        <p:nvSpPr>
          <p:cNvPr id="425" name="Прямоугольник 5"/>
          <p:cNvSpPr/>
          <p:nvPr/>
        </p:nvSpPr>
        <p:spPr>
          <a:xfrm>
            <a:off x="279001" y="1083239"/>
            <a:ext cx="7923239" cy="212220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400" b="1" i="1" strike="noStrike" spc="-1" dirty="0" err="1">
                <a:solidFill>
                  <a:srgbClr val="C00000"/>
                </a:solidFill>
                <a:latin typeface="Bookman Old Style"/>
                <a:ea typeface="바탕"/>
              </a:rPr>
              <a:t>Що</a:t>
            </a:r>
            <a:r>
              <a:rPr lang="ru-RU" sz="2400" b="1" i="1" strike="noStrike" spc="-1" dirty="0">
                <a:solidFill>
                  <a:srgbClr val="C00000"/>
                </a:solidFill>
                <a:latin typeface="Bookman Old Style"/>
                <a:ea typeface="바탕"/>
              </a:rPr>
              <a:t> ж </a:t>
            </a:r>
            <a:r>
              <a:rPr lang="ru-RU" sz="2400" b="1" i="1" strike="noStrike" spc="-1" dirty="0" err="1">
                <a:solidFill>
                  <a:srgbClr val="C00000"/>
                </a:solidFill>
                <a:latin typeface="Bookman Old Style"/>
                <a:ea typeface="바탕"/>
              </a:rPr>
              <a:t>таке</a:t>
            </a:r>
            <a:r>
              <a:rPr lang="ru-RU" sz="2400" b="1" i="1" strike="noStrike" spc="-1" dirty="0">
                <a:solidFill>
                  <a:srgbClr val="C00000"/>
                </a:solidFill>
                <a:latin typeface="Bookman Old Style"/>
                <a:ea typeface="바탕"/>
              </a:rPr>
              <a:t> </a:t>
            </a:r>
            <a:r>
              <a:rPr lang="ru-RU" sz="2400" b="1" i="1" strike="noStrike" spc="-1" dirty="0" err="1">
                <a:solidFill>
                  <a:srgbClr val="C00000"/>
                </a:solidFill>
                <a:latin typeface="Bookman Old Style"/>
                <a:ea typeface="바탕"/>
              </a:rPr>
              <a:t>критичне</a:t>
            </a:r>
            <a:r>
              <a:rPr lang="ru-RU" sz="2400" b="1" i="1" strike="noStrike" spc="-1" dirty="0">
                <a:solidFill>
                  <a:srgbClr val="C00000"/>
                </a:solidFill>
                <a:latin typeface="Bookman Old Style"/>
                <a:ea typeface="바탕"/>
              </a:rPr>
              <a:t> </a:t>
            </a:r>
            <a:r>
              <a:rPr lang="ru-RU" sz="2400" b="1" i="1" strike="noStrike" spc="-1" dirty="0" err="1">
                <a:solidFill>
                  <a:srgbClr val="C00000"/>
                </a:solidFill>
                <a:latin typeface="Bookman Old Style"/>
                <a:ea typeface="바탕"/>
              </a:rPr>
              <a:t>мислення</a:t>
            </a:r>
            <a:r>
              <a:rPr lang="ru-RU" sz="2400" b="1" i="1" strike="noStrike" spc="-1" dirty="0">
                <a:solidFill>
                  <a:srgbClr val="C00000"/>
                </a:solidFill>
                <a:latin typeface="Bookman Old Style"/>
                <a:ea typeface="바탕"/>
              </a:rPr>
              <a:t>? </a:t>
            </a:r>
            <a:endParaRPr lang="uk-UA" sz="2400" b="0" strike="noStrike" spc="-1" dirty="0">
              <a:solidFill>
                <a:srgbClr val="C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800" b="1" i="1" strike="noStrike" spc="-1" dirty="0">
                <a:solidFill>
                  <a:srgbClr val="000000"/>
                </a:solidFill>
                <a:latin typeface="Bookman Old Style"/>
                <a:ea typeface="바탕"/>
              </a:rPr>
              <a:t>      </a:t>
            </a:r>
            <a:r>
              <a:rPr lang="ru-RU" sz="1800" b="1" i="1" strike="noStrike" spc="-1" dirty="0" err="1">
                <a:solidFill>
                  <a:srgbClr val="000000"/>
                </a:solidFill>
                <a:latin typeface="Bookman Old Style"/>
                <a:ea typeface="바탕"/>
              </a:rPr>
              <a:t>Це</a:t>
            </a:r>
            <a:r>
              <a:rPr lang="ru-RU" sz="1800" b="1" i="1" strike="noStrike" spc="-1" dirty="0">
                <a:solidFill>
                  <a:srgbClr val="000000"/>
                </a:solidFill>
                <a:latin typeface="Bookman Old Style"/>
                <a:ea typeface="바탕"/>
              </a:rPr>
              <a:t> </a:t>
            </a:r>
            <a:r>
              <a:rPr lang="ru-RU" sz="1800" b="1" i="1" strike="noStrike" spc="-1" dirty="0" err="1">
                <a:solidFill>
                  <a:srgbClr val="000000"/>
                </a:solidFill>
                <a:latin typeface="Bookman Old Style"/>
                <a:ea typeface="바탕"/>
              </a:rPr>
              <a:t>процес</a:t>
            </a:r>
            <a:r>
              <a:rPr lang="ru-RU" sz="1800" b="1" i="1" strike="noStrike" spc="-1" dirty="0">
                <a:solidFill>
                  <a:srgbClr val="000000"/>
                </a:solidFill>
                <a:latin typeface="Bookman Old Style"/>
                <a:ea typeface="바탕"/>
              </a:rPr>
              <a:t> </a:t>
            </a:r>
            <a:r>
              <a:rPr lang="ru-RU" sz="1800" b="1" i="1" strike="noStrike" spc="-1" dirty="0" err="1">
                <a:solidFill>
                  <a:srgbClr val="000000"/>
                </a:solidFill>
                <a:latin typeface="Bookman Old Style"/>
                <a:ea typeface="바탕"/>
              </a:rPr>
              <a:t>аналізу</a:t>
            </a:r>
            <a:r>
              <a:rPr lang="ru-RU" sz="1800" b="1" i="1" strike="noStrike" spc="-1" dirty="0">
                <a:solidFill>
                  <a:srgbClr val="000000"/>
                </a:solidFill>
                <a:latin typeface="Bookman Old Style"/>
                <a:ea typeface="바탕"/>
              </a:rPr>
              <a:t>, </a:t>
            </a:r>
            <a:r>
              <a:rPr lang="ru-RU" sz="1800" b="1" i="1" strike="noStrike" spc="-1" dirty="0" err="1">
                <a:solidFill>
                  <a:srgbClr val="000000"/>
                </a:solidFill>
                <a:latin typeface="Bookman Old Style"/>
                <a:ea typeface="바탕"/>
              </a:rPr>
              <a:t>синтезування</a:t>
            </a:r>
            <a:r>
              <a:rPr lang="ru-RU" sz="1800" b="1" i="1" strike="noStrike" spc="-1" dirty="0">
                <a:solidFill>
                  <a:srgbClr val="000000"/>
                </a:solidFill>
                <a:latin typeface="Bookman Old Style"/>
                <a:ea typeface="바탕"/>
              </a:rPr>
              <a:t> й </a:t>
            </a:r>
            <a:r>
              <a:rPr lang="ru-RU" sz="1800" b="1" i="1" strike="noStrike" spc="-1" dirty="0" err="1">
                <a:solidFill>
                  <a:srgbClr val="000000"/>
                </a:solidFill>
                <a:latin typeface="Bookman Old Style"/>
                <a:ea typeface="바탕"/>
              </a:rPr>
              <a:t>обґрунтовування</a:t>
            </a:r>
            <a:r>
              <a:rPr lang="ru-RU" sz="1800" b="1" i="1" strike="noStrike" spc="-1" dirty="0">
                <a:solidFill>
                  <a:srgbClr val="000000"/>
                </a:solidFill>
                <a:latin typeface="Bookman Old Style"/>
                <a:ea typeface="바탕"/>
              </a:rPr>
              <a:t> </a:t>
            </a:r>
            <a:r>
              <a:rPr lang="ru-RU" sz="1800" b="1" i="1" strike="noStrike" spc="-1" dirty="0" err="1">
                <a:solidFill>
                  <a:srgbClr val="000000"/>
                </a:solidFill>
                <a:latin typeface="Bookman Old Style"/>
                <a:ea typeface="바탕"/>
              </a:rPr>
              <a:t>оцінки</a:t>
            </a:r>
            <a:r>
              <a:rPr lang="ru-RU" sz="1800" b="1" i="1" strike="noStrike" spc="-1" dirty="0">
                <a:solidFill>
                  <a:srgbClr val="000000"/>
                </a:solidFill>
                <a:latin typeface="Bookman Old Style"/>
                <a:ea typeface="바탕"/>
              </a:rPr>
              <a:t> </a:t>
            </a:r>
            <a:r>
              <a:rPr lang="ru-RU" sz="1800" b="1" i="1" strike="noStrike" spc="-1" dirty="0" err="1">
                <a:solidFill>
                  <a:srgbClr val="000000"/>
                </a:solidFill>
                <a:latin typeface="Bookman Old Style"/>
                <a:ea typeface="바탕"/>
              </a:rPr>
              <a:t>достовірності</a:t>
            </a:r>
            <a:r>
              <a:rPr lang="ru-RU" sz="1800" b="1" i="1" strike="noStrike" spc="-1" dirty="0">
                <a:solidFill>
                  <a:srgbClr val="000000"/>
                </a:solidFill>
                <a:latin typeface="Bookman Old Style"/>
                <a:ea typeface="바탕"/>
              </a:rPr>
              <a:t> </a:t>
            </a:r>
            <a:r>
              <a:rPr lang="ru-RU" sz="1800" b="1" i="1" strike="noStrike" spc="-1" dirty="0" err="1">
                <a:solidFill>
                  <a:srgbClr val="000000"/>
                </a:solidFill>
                <a:latin typeface="Bookman Old Style"/>
                <a:ea typeface="바탕"/>
              </a:rPr>
              <a:t>інформації</a:t>
            </a:r>
            <a:r>
              <a:rPr lang="ru-RU" sz="1800" b="1" i="1" strike="noStrike" spc="-1" dirty="0">
                <a:solidFill>
                  <a:srgbClr val="000000"/>
                </a:solidFill>
                <a:latin typeface="Bookman Old Style"/>
                <a:ea typeface="바탕"/>
              </a:rPr>
              <a:t>; </a:t>
            </a:r>
            <a:r>
              <a:rPr lang="ru-RU" sz="1800" b="1" i="1" strike="noStrike" spc="-1" dirty="0" err="1">
                <a:solidFill>
                  <a:srgbClr val="000000"/>
                </a:solidFill>
                <a:latin typeface="Bookman Old Style"/>
                <a:ea typeface="바탕"/>
              </a:rPr>
              <a:t>властивість</a:t>
            </a:r>
            <a:r>
              <a:rPr lang="ru-RU" sz="1800" b="1" i="1" strike="noStrike" spc="-1" dirty="0">
                <a:solidFill>
                  <a:srgbClr val="000000"/>
                </a:solidFill>
                <a:latin typeface="Bookman Old Style"/>
                <a:ea typeface="바탕"/>
              </a:rPr>
              <a:t> </a:t>
            </a:r>
            <a:r>
              <a:rPr lang="ru-RU" sz="1800" b="1" i="1" strike="noStrike" spc="-1" dirty="0" err="1">
                <a:solidFill>
                  <a:srgbClr val="000000"/>
                </a:solidFill>
                <a:latin typeface="Bookman Old Style"/>
                <a:ea typeface="바탕"/>
              </a:rPr>
              <a:t>сприймати</a:t>
            </a:r>
            <a:r>
              <a:rPr lang="ru-RU" sz="1800" b="1" i="1" strike="noStrike" spc="-1" dirty="0">
                <a:solidFill>
                  <a:srgbClr val="000000"/>
                </a:solidFill>
                <a:latin typeface="Bookman Old Style"/>
                <a:ea typeface="바탕"/>
              </a:rPr>
              <a:t> </a:t>
            </a:r>
            <a:r>
              <a:rPr lang="ru-RU" sz="1800" b="1" i="1" strike="noStrike" spc="-1" dirty="0" err="1">
                <a:solidFill>
                  <a:srgbClr val="000000"/>
                </a:solidFill>
                <a:latin typeface="Bookman Old Style"/>
                <a:ea typeface="바탕"/>
              </a:rPr>
              <a:t>ситуацію</a:t>
            </a:r>
            <a:r>
              <a:rPr lang="ru-RU" sz="1800" b="1" i="1" strike="noStrike" spc="-1" dirty="0">
                <a:solidFill>
                  <a:srgbClr val="000000"/>
                </a:solidFill>
                <a:latin typeface="Bookman Old Style"/>
                <a:ea typeface="바탕"/>
              </a:rPr>
              <a:t> глобально, </a:t>
            </a:r>
            <a:r>
              <a:rPr lang="ru-RU" sz="1800" b="1" i="1" strike="noStrike" spc="-1" dirty="0" err="1">
                <a:solidFill>
                  <a:srgbClr val="000000"/>
                </a:solidFill>
                <a:latin typeface="Bookman Old Style"/>
                <a:ea typeface="바탕"/>
              </a:rPr>
              <a:t>знаходити</a:t>
            </a:r>
            <a:r>
              <a:rPr lang="ru-RU" sz="1800" b="1" i="1" strike="noStrike" spc="-1" dirty="0">
                <a:solidFill>
                  <a:srgbClr val="000000"/>
                </a:solidFill>
                <a:latin typeface="Bookman Old Style"/>
                <a:ea typeface="바탕"/>
              </a:rPr>
              <a:t> причини і </a:t>
            </a:r>
            <a:r>
              <a:rPr lang="ru-RU" sz="1800" b="1" i="1" strike="noStrike" spc="-1" dirty="0" err="1">
                <a:solidFill>
                  <a:srgbClr val="000000"/>
                </a:solidFill>
                <a:latin typeface="Bookman Old Style"/>
                <a:ea typeface="바탕"/>
              </a:rPr>
              <a:t>альтернативи</a:t>
            </a:r>
            <a:r>
              <a:rPr lang="ru-RU" sz="1800" b="1" i="1" strike="noStrike" spc="-1" dirty="0">
                <a:solidFill>
                  <a:srgbClr val="000000"/>
                </a:solidFill>
                <a:latin typeface="Bookman Old Style"/>
                <a:ea typeface="바탕"/>
              </a:rPr>
              <a:t>; </a:t>
            </a:r>
            <a:r>
              <a:rPr lang="ru-RU" sz="1800" b="1" i="1" strike="noStrike" spc="-1" dirty="0" err="1">
                <a:solidFill>
                  <a:srgbClr val="000000"/>
                </a:solidFill>
                <a:latin typeface="Bookman Old Style"/>
                <a:ea typeface="바탕"/>
              </a:rPr>
              <a:t>здатність</a:t>
            </a:r>
            <a:r>
              <a:rPr lang="ru-RU" sz="1800" b="1" i="1" strike="noStrike" spc="-1" dirty="0">
                <a:solidFill>
                  <a:srgbClr val="000000"/>
                </a:solidFill>
                <a:latin typeface="Bookman Old Style"/>
                <a:ea typeface="바탕"/>
              </a:rPr>
              <a:t> </a:t>
            </a:r>
            <a:r>
              <a:rPr lang="ru-RU" sz="1800" b="1" i="1" strike="noStrike" spc="-1" dirty="0" err="1">
                <a:solidFill>
                  <a:srgbClr val="000000"/>
                </a:solidFill>
                <a:latin typeface="Bookman Old Style"/>
                <a:ea typeface="바탕"/>
              </a:rPr>
              <a:t>генерувати</a:t>
            </a:r>
            <a:r>
              <a:rPr lang="ru-RU" sz="1800" b="1" i="1" strike="noStrike" spc="-1" dirty="0">
                <a:solidFill>
                  <a:srgbClr val="000000"/>
                </a:solidFill>
                <a:latin typeface="Bookman Old Style"/>
                <a:ea typeface="바탕"/>
              </a:rPr>
              <a:t> </a:t>
            </a:r>
            <a:r>
              <a:rPr lang="ru-RU" sz="1800" b="1" i="1" strike="noStrike" spc="-1" dirty="0" err="1">
                <a:solidFill>
                  <a:srgbClr val="000000"/>
                </a:solidFill>
                <a:latin typeface="Bookman Old Style"/>
                <a:ea typeface="바탕"/>
              </a:rPr>
              <a:t>чи</a:t>
            </a:r>
            <a:r>
              <a:rPr lang="ru-RU" sz="1800" b="1" i="1" strike="noStrike" spc="-1" dirty="0">
                <a:solidFill>
                  <a:srgbClr val="000000"/>
                </a:solidFill>
                <a:latin typeface="Bookman Old Style"/>
                <a:ea typeface="바탕"/>
              </a:rPr>
              <a:t> </a:t>
            </a:r>
            <a:r>
              <a:rPr lang="ru-RU" sz="1800" b="1" i="1" strike="noStrike" spc="-1" dirty="0" err="1">
                <a:solidFill>
                  <a:srgbClr val="000000"/>
                </a:solidFill>
                <a:latin typeface="Bookman Old Style"/>
                <a:ea typeface="바탕"/>
              </a:rPr>
              <a:t>змінювати</a:t>
            </a:r>
            <a:r>
              <a:rPr lang="ru-RU" sz="1800" b="1" i="1" strike="noStrike" spc="-1" dirty="0">
                <a:solidFill>
                  <a:srgbClr val="000000"/>
                </a:solidFill>
                <a:latin typeface="Bookman Old Style"/>
                <a:ea typeface="바탕"/>
              </a:rPr>
              <a:t> свою </a:t>
            </a:r>
            <a:r>
              <a:rPr lang="ru-RU" sz="1800" b="1" i="1" strike="noStrike" spc="-1" dirty="0" err="1">
                <a:solidFill>
                  <a:srgbClr val="000000"/>
                </a:solidFill>
                <a:latin typeface="Bookman Old Style"/>
                <a:ea typeface="바탕"/>
              </a:rPr>
              <a:t>позицію</a:t>
            </a:r>
            <a:r>
              <a:rPr lang="ru-RU" sz="1800" b="1" i="1" strike="noStrike" spc="-1" dirty="0">
                <a:solidFill>
                  <a:srgbClr val="000000"/>
                </a:solidFill>
                <a:latin typeface="Bookman Old Style"/>
                <a:ea typeface="바탕"/>
              </a:rPr>
              <a:t> на </a:t>
            </a:r>
            <a:r>
              <a:rPr lang="ru-RU" sz="1800" b="1" i="1" strike="noStrike" spc="-1" dirty="0" err="1">
                <a:solidFill>
                  <a:srgbClr val="000000"/>
                </a:solidFill>
                <a:latin typeface="Bookman Old Style"/>
                <a:ea typeface="바탕"/>
              </a:rPr>
              <a:t>основі</a:t>
            </a:r>
            <a:r>
              <a:rPr lang="ru-RU" sz="1800" b="1" i="1" strike="noStrike" spc="-1" dirty="0">
                <a:solidFill>
                  <a:srgbClr val="000000"/>
                </a:solidFill>
                <a:latin typeface="Bookman Old Style"/>
                <a:ea typeface="바탕"/>
              </a:rPr>
              <a:t> </a:t>
            </a:r>
            <a:r>
              <a:rPr lang="ru-RU" sz="1800" b="1" i="1" strike="noStrike" spc="-1" dirty="0" err="1">
                <a:solidFill>
                  <a:srgbClr val="000000"/>
                </a:solidFill>
                <a:latin typeface="Bookman Old Style"/>
                <a:ea typeface="바탕"/>
              </a:rPr>
              <a:t>фактів</a:t>
            </a:r>
            <a:r>
              <a:rPr lang="ru-RU" sz="1800" b="1" i="1" strike="noStrike" spc="-1" dirty="0">
                <a:solidFill>
                  <a:srgbClr val="000000"/>
                </a:solidFill>
                <a:latin typeface="Bookman Old Style"/>
                <a:ea typeface="바탕"/>
              </a:rPr>
              <a:t> й </a:t>
            </a:r>
            <a:r>
              <a:rPr lang="ru-RU" sz="1800" b="1" i="1" strike="noStrike" spc="-1" dirty="0" err="1">
                <a:solidFill>
                  <a:srgbClr val="000000"/>
                </a:solidFill>
                <a:latin typeface="Bookman Old Style"/>
                <a:ea typeface="바탕"/>
              </a:rPr>
              <a:t>аргументів</a:t>
            </a:r>
            <a:r>
              <a:rPr lang="ru-RU" sz="1800" b="1" i="1" strike="noStrike" spc="-1" dirty="0">
                <a:solidFill>
                  <a:srgbClr val="000000"/>
                </a:solidFill>
                <a:latin typeface="Bookman Old Style"/>
                <a:ea typeface="바탕"/>
              </a:rPr>
              <a:t>, </a:t>
            </a:r>
            <a:r>
              <a:rPr lang="ru-RU" sz="1800" b="1" i="1" strike="noStrike" spc="-1" dirty="0" err="1">
                <a:solidFill>
                  <a:srgbClr val="000000"/>
                </a:solidFill>
                <a:latin typeface="Bookman Old Style"/>
                <a:ea typeface="바탕"/>
              </a:rPr>
              <a:t>коректно</a:t>
            </a:r>
            <a:r>
              <a:rPr lang="ru-RU" sz="1800" b="1" i="1" strike="noStrike" spc="-1" dirty="0">
                <a:solidFill>
                  <a:srgbClr val="000000"/>
                </a:solidFill>
                <a:latin typeface="Bookman Old Style"/>
                <a:ea typeface="바탕"/>
              </a:rPr>
              <a:t> </a:t>
            </a:r>
            <a:r>
              <a:rPr lang="ru-RU" sz="1800" b="1" i="1" strike="noStrike" spc="-1" dirty="0" err="1">
                <a:solidFill>
                  <a:srgbClr val="000000"/>
                </a:solidFill>
                <a:latin typeface="Bookman Old Style"/>
                <a:ea typeface="바탕"/>
              </a:rPr>
              <a:t>застосовувати</a:t>
            </a:r>
            <a:r>
              <a:rPr lang="ru-RU" sz="1800" b="1" i="1" strike="noStrike" spc="-1" dirty="0">
                <a:solidFill>
                  <a:srgbClr val="000000"/>
                </a:solidFill>
                <a:latin typeface="Bookman Old Style"/>
                <a:ea typeface="바탕"/>
              </a:rPr>
              <a:t> </a:t>
            </a:r>
            <a:r>
              <a:rPr lang="ru-RU" sz="1800" b="1" i="1" strike="noStrike" spc="-1" dirty="0" err="1">
                <a:solidFill>
                  <a:srgbClr val="000000"/>
                </a:solidFill>
                <a:latin typeface="Bookman Old Style"/>
                <a:ea typeface="바탕"/>
              </a:rPr>
              <a:t>отримані</a:t>
            </a:r>
            <a:r>
              <a:rPr lang="ru-RU" sz="1800" b="1" i="1" strike="noStrike" spc="-1" dirty="0">
                <a:solidFill>
                  <a:srgbClr val="000000"/>
                </a:solidFill>
                <a:latin typeface="Bookman Old Style"/>
                <a:ea typeface="바탕"/>
              </a:rPr>
              <a:t> </a:t>
            </a:r>
            <a:r>
              <a:rPr lang="ru-RU" sz="1800" b="1" i="1" strike="noStrike" spc="-1" dirty="0" err="1">
                <a:solidFill>
                  <a:srgbClr val="000000"/>
                </a:solidFill>
                <a:latin typeface="Bookman Old Style"/>
                <a:ea typeface="바탕"/>
              </a:rPr>
              <a:t>результати</a:t>
            </a:r>
            <a:r>
              <a:rPr lang="ru-RU" sz="1800" b="1" i="1" strike="noStrike" spc="-1" dirty="0">
                <a:solidFill>
                  <a:srgbClr val="000000"/>
                </a:solidFill>
                <a:latin typeface="Bookman Old Style"/>
                <a:ea typeface="바탕"/>
              </a:rPr>
              <a:t> і </a:t>
            </a:r>
            <a:r>
              <a:rPr lang="ru-RU" sz="1800" b="1" i="1" strike="noStrike" spc="-1" dirty="0" err="1">
                <a:solidFill>
                  <a:srgbClr val="000000"/>
                </a:solidFill>
                <a:latin typeface="Bookman Old Style"/>
                <a:ea typeface="바탕"/>
              </a:rPr>
              <a:t>приймати</a:t>
            </a:r>
            <a:r>
              <a:rPr lang="ru-RU" sz="1800" b="1" i="1" strike="noStrike" spc="-1" dirty="0">
                <a:solidFill>
                  <a:srgbClr val="000000"/>
                </a:solidFill>
                <a:latin typeface="Bookman Old Style"/>
                <a:ea typeface="바탕"/>
              </a:rPr>
              <a:t> </a:t>
            </a:r>
            <a:r>
              <a:rPr lang="ru-RU" sz="1800" b="1" i="1" strike="noStrike" spc="-1" dirty="0" err="1">
                <a:solidFill>
                  <a:srgbClr val="000000"/>
                </a:solidFill>
                <a:latin typeface="Bookman Old Style"/>
                <a:ea typeface="바탕"/>
              </a:rPr>
              <a:t>зважені</a:t>
            </a:r>
            <a:r>
              <a:rPr lang="ru-RU" sz="1800" b="1" i="1" strike="noStrike" spc="-1" dirty="0">
                <a:solidFill>
                  <a:srgbClr val="000000"/>
                </a:solidFill>
                <a:latin typeface="Bookman Old Style"/>
                <a:ea typeface="바탕"/>
              </a:rPr>
              <a:t> </a:t>
            </a:r>
            <a:r>
              <a:rPr lang="ru-RU" sz="1800" b="1" i="1" strike="noStrike" spc="-1" dirty="0" err="1">
                <a:solidFill>
                  <a:srgbClr val="000000"/>
                </a:solidFill>
                <a:latin typeface="Bookman Old Style"/>
                <a:ea typeface="바탕"/>
              </a:rPr>
              <a:t>рішення</a:t>
            </a:r>
            <a:r>
              <a:rPr lang="ru-RU" sz="1800" b="1" i="1" strike="noStrike" spc="-1" dirty="0">
                <a:solidFill>
                  <a:srgbClr val="000000"/>
                </a:solidFill>
                <a:latin typeface="Bookman Old Style"/>
                <a:ea typeface="바탕"/>
              </a:rPr>
              <a:t>.</a:t>
            </a:r>
            <a:endParaRPr lang="uk-UA" sz="18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cover/>
      </p:transition>
    </mc:Choice>
    <mc:Fallback>
      <p:transition spd="slow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AutoShape 10"/>
          <p:cNvSpPr/>
          <p:nvPr/>
        </p:nvSpPr>
        <p:spPr>
          <a:xfrm>
            <a:off x="341280" y="1604880"/>
            <a:ext cx="5976360" cy="1080360"/>
          </a:xfrm>
          <a:prstGeom prst="horizontalScroll">
            <a:avLst>
              <a:gd name="adj" fmla="val 12500"/>
            </a:avLst>
          </a:prstGeom>
          <a:solidFill>
            <a:srgbClr val="FFFFCC"/>
          </a:solidFill>
          <a:ln w="19050">
            <a:solidFill>
              <a:srgbClr val="0099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59" name="Text Box 8"/>
          <p:cNvSpPr/>
          <p:nvPr/>
        </p:nvSpPr>
        <p:spPr>
          <a:xfrm>
            <a:off x="341280" y="1816200"/>
            <a:ext cx="5903280" cy="707400"/>
          </a:xfrm>
          <a:prstGeom prst="rect">
            <a:avLst/>
          </a:prstGeom>
          <a:noFill/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6720" tIns="36720" rIns="36720" bIns="36720" anchor="t">
            <a:noAutofit/>
          </a:bodyPr>
          <a:lstStyle/>
          <a:p>
            <a:pPr algn="ctr">
              <a:lnSpc>
                <a:spcPct val="100000"/>
              </a:lnSpc>
            </a:pPr>
            <a:r>
              <a:rPr lang="uk-UA" sz="2000" b="1" spc="-1" dirty="0" smtClean="0">
                <a:solidFill>
                  <a:srgbClr val="000000"/>
                </a:solidFill>
                <a:latin typeface="Bookman Old Style"/>
                <a:ea typeface="DejaVu Sans"/>
              </a:rPr>
              <a:t>Предметні</a:t>
            </a:r>
            <a:r>
              <a:rPr lang="uk-UA" sz="2000" b="1" strike="noStrike" spc="-1" dirty="0" smtClean="0">
                <a:solidFill>
                  <a:srgbClr val="000000"/>
                </a:solidFill>
                <a:latin typeface="Bookman Old Style"/>
                <a:ea typeface="DejaVu Sans"/>
              </a:rPr>
              <a:t> </a:t>
            </a:r>
            <a:r>
              <a:rPr lang="uk-UA" sz="2000" b="1" strike="noStrike" spc="-1" dirty="0">
                <a:solidFill>
                  <a:srgbClr val="000000"/>
                </a:solidFill>
                <a:latin typeface="Bookman Old Style"/>
                <a:ea typeface="DejaVu Sans"/>
              </a:rPr>
              <a:t>учнівські олімпіади </a:t>
            </a:r>
            <a:endParaRPr lang="uk-UA" sz="20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uk-UA" sz="2000" b="1" strike="noStrike" spc="-1" dirty="0">
                <a:solidFill>
                  <a:srgbClr val="000000"/>
                </a:solidFill>
                <a:latin typeface="Bookman Old Style"/>
                <a:ea typeface="DejaVu Sans"/>
              </a:rPr>
              <a:t>з </a:t>
            </a:r>
            <a:r>
              <a:rPr lang="uk-UA" sz="2000" b="1" spc="-1" dirty="0" smtClean="0">
                <a:solidFill>
                  <a:srgbClr val="000000"/>
                </a:solidFill>
                <a:latin typeface="Bookman Old Style"/>
                <a:ea typeface="DejaVu Sans"/>
              </a:rPr>
              <a:t>географії</a:t>
            </a:r>
            <a:r>
              <a:rPr lang="uk-UA" sz="2000" b="1" strike="noStrike" spc="-1" dirty="0" smtClean="0">
                <a:solidFill>
                  <a:srgbClr val="000000"/>
                </a:solidFill>
                <a:latin typeface="Bookman Old Style"/>
                <a:ea typeface="DejaVu Sans"/>
              </a:rPr>
              <a:t> та </a:t>
            </a:r>
            <a:r>
              <a:rPr lang="uk-UA" sz="2000" b="1" strike="noStrike" spc="-1" dirty="0">
                <a:solidFill>
                  <a:srgbClr val="000000"/>
                </a:solidFill>
                <a:latin typeface="Bookman Old Style"/>
                <a:ea typeface="DejaVu Sans"/>
              </a:rPr>
              <a:t>біології</a:t>
            </a:r>
            <a:endParaRPr lang="uk-UA" sz="2000" b="0" strike="noStrike" spc="-1" dirty="0">
              <a:latin typeface="Arial"/>
            </a:endParaRPr>
          </a:p>
        </p:txBody>
      </p:sp>
      <p:sp>
        <p:nvSpPr>
          <p:cNvPr id="460" name="AutoShape 14"/>
          <p:cNvSpPr/>
          <p:nvPr/>
        </p:nvSpPr>
        <p:spPr>
          <a:xfrm>
            <a:off x="536713" y="2600640"/>
            <a:ext cx="6084047" cy="1120320"/>
          </a:xfrm>
          <a:prstGeom prst="horizontalScroll">
            <a:avLst>
              <a:gd name="adj" fmla="val 12500"/>
            </a:avLst>
          </a:prstGeom>
          <a:solidFill>
            <a:srgbClr val="D9FFD9"/>
          </a:solidFill>
          <a:ln w="19050">
            <a:solidFill>
              <a:srgbClr val="0099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61" name="AutoShape 18"/>
          <p:cNvSpPr/>
          <p:nvPr/>
        </p:nvSpPr>
        <p:spPr>
          <a:xfrm>
            <a:off x="1054080" y="3798001"/>
            <a:ext cx="6015960" cy="1143720"/>
          </a:xfrm>
          <a:prstGeom prst="horizontalScroll">
            <a:avLst>
              <a:gd name="adj" fmla="val 12500"/>
            </a:avLst>
          </a:prstGeom>
          <a:solidFill>
            <a:srgbClr val="D9FFD9"/>
          </a:solidFill>
          <a:ln w="19050">
            <a:solidFill>
              <a:srgbClr val="0099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r>
              <a:rPr lang="uk-UA" sz="2000" b="1" spc="-1" dirty="0" smtClean="0">
                <a:latin typeface="Arial"/>
              </a:rPr>
              <a:t>Всеукраїнські конкурси «</a:t>
            </a:r>
            <a:r>
              <a:rPr lang="uk-UA" sz="2000" b="1" spc="-1" dirty="0" err="1" smtClean="0">
                <a:latin typeface="Arial"/>
              </a:rPr>
              <a:t>Геліантус”</a:t>
            </a:r>
            <a:r>
              <a:rPr lang="uk-UA" sz="2000" b="1" spc="-1" dirty="0" smtClean="0">
                <a:latin typeface="Arial"/>
              </a:rPr>
              <a:t>.</a:t>
            </a:r>
          </a:p>
          <a:p>
            <a:endParaRPr lang="uk-UA" sz="2000" b="1" spc="-1" dirty="0">
              <a:latin typeface="Arial"/>
            </a:endParaRPr>
          </a:p>
          <a:p>
            <a:endParaRPr lang="uk-UA" dirty="0"/>
          </a:p>
        </p:txBody>
      </p:sp>
      <p:sp>
        <p:nvSpPr>
          <p:cNvPr id="462" name="AutoShape 9"/>
          <p:cNvSpPr/>
          <p:nvPr/>
        </p:nvSpPr>
        <p:spPr>
          <a:xfrm>
            <a:off x="139680" y="312120"/>
            <a:ext cx="8736840" cy="1157760"/>
          </a:xfrm>
          <a:prstGeom prst="roundRect">
            <a:avLst>
              <a:gd name="adj" fmla="val 24207"/>
            </a:avLst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rgbClr val="339933"/>
            </a:solidFill>
          </a:ln>
          <a:effectLst>
            <a:outerShdw blurRad="39960" dist="2016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/>
        </p:style>
        <p:txBody>
          <a:bodyPr lIns="90000" tIns="45000" rIns="90000" bIns="45000" anchor="t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5"/>
              </a:contourClr>
            </a:sp3d>
          </a:bodyPr>
          <a:lstStyle/>
          <a:p>
            <a:pPr>
              <a:lnSpc>
                <a:spcPct val="90000"/>
              </a:lnSpc>
            </a:pPr>
            <a:r>
              <a:rPr lang="uk-UA" sz="3600" b="1" i="1" strike="noStrike" spc="-1" dirty="0">
                <a:solidFill>
                  <a:srgbClr val="C00000"/>
                </a:solidFill>
                <a:latin typeface="Bookman Old Style"/>
                <a:ea typeface="DejaVu Sans"/>
              </a:rPr>
              <a:t>Система роботи</a:t>
            </a:r>
            <a:endParaRPr lang="uk-UA" sz="3600" b="0" strike="noStrike" spc="-1" dirty="0">
              <a:solidFill>
                <a:srgbClr val="C00000"/>
              </a:solidFill>
              <a:latin typeface="Arial"/>
            </a:endParaRPr>
          </a:p>
          <a:p>
            <a:pPr>
              <a:lnSpc>
                <a:spcPct val="90000"/>
              </a:lnSpc>
            </a:pPr>
            <a:r>
              <a:rPr lang="uk-UA" sz="3600" b="1" i="1" strike="noStrike" spc="-1" dirty="0">
                <a:solidFill>
                  <a:srgbClr val="C00000"/>
                </a:solidFill>
                <a:latin typeface="Bookman Old Style"/>
                <a:ea typeface="DejaVu Sans"/>
              </a:rPr>
              <a:t>                      в позаурочний час</a:t>
            </a:r>
            <a:endParaRPr lang="uk-UA" sz="3600" b="0" strike="noStrike" spc="-1" dirty="0">
              <a:solidFill>
                <a:srgbClr val="C00000"/>
              </a:solidFill>
              <a:latin typeface="Arial"/>
            </a:endParaRPr>
          </a:p>
        </p:txBody>
      </p:sp>
      <p:pic>
        <p:nvPicPr>
          <p:cNvPr id="464" name="Рисунок 15"/>
          <p:cNvPicPr/>
          <p:nvPr/>
        </p:nvPicPr>
        <p:blipFill>
          <a:blip r:embed="rId2"/>
          <a:stretch/>
        </p:blipFill>
        <p:spPr>
          <a:xfrm>
            <a:off x="6957360" y="1952550"/>
            <a:ext cx="1455480" cy="1086480"/>
          </a:xfrm>
          <a:prstGeom prst="rect">
            <a:avLst/>
          </a:prstGeom>
          <a:ln w="0">
            <a:noFill/>
          </a:ln>
        </p:spPr>
      </p:pic>
      <p:sp>
        <p:nvSpPr>
          <p:cNvPr id="465" name="Text Box 16"/>
          <p:cNvSpPr/>
          <p:nvPr/>
        </p:nvSpPr>
        <p:spPr>
          <a:xfrm>
            <a:off x="681120" y="2827080"/>
            <a:ext cx="5903280" cy="1078920"/>
          </a:xfrm>
          <a:prstGeom prst="rect">
            <a:avLst/>
          </a:prstGeom>
          <a:noFill/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6720" tIns="36720" rIns="36720" bIns="36720" anchor="t">
            <a:noAutofit/>
          </a:bodyPr>
          <a:lstStyle/>
          <a:p>
            <a:pPr algn="ctr">
              <a:lnSpc>
                <a:spcPct val="100000"/>
              </a:lnSpc>
            </a:pPr>
            <a:r>
              <a:rPr lang="uk-UA" sz="2000" b="1" strike="noStrike" spc="-1" dirty="0">
                <a:solidFill>
                  <a:srgbClr val="000000"/>
                </a:solidFill>
                <a:latin typeface="Bookman Old Style"/>
                <a:ea typeface="DejaVu Sans"/>
              </a:rPr>
              <a:t>Тиждень г</a:t>
            </a:r>
            <a:r>
              <a:rPr lang="uk-UA" sz="2000" b="1" spc="-1" dirty="0">
                <a:solidFill>
                  <a:srgbClr val="000000"/>
                </a:solidFill>
                <a:latin typeface="Bookman Old Style"/>
                <a:ea typeface="DejaVu Sans"/>
              </a:rPr>
              <a:t>еографії</a:t>
            </a:r>
            <a:r>
              <a:rPr lang="uk-UA" sz="2000" b="1" strike="noStrike" spc="-1" dirty="0">
                <a:solidFill>
                  <a:srgbClr val="000000"/>
                </a:solidFill>
                <a:latin typeface="Bookman Old Style"/>
                <a:ea typeface="DejaVu Sans"/>
              </a:rPr>
              <a:t> та біології у </a:t>
            </a:r>
            <a:r>
              <a:rPr lang="uk-UA" sz="2000" b="1" spc="-1" dirty="0" smtClean="0">
                <a:solidFill>
                  <a:srgbClr val="000000"/>
                </a:solidFill>
                <a:latin typeface="Bookman Old Style"/>
                <a:ea typeface="DejaVu Sans"/>
              </a:rPr>
              <a:t>ліцеї</a:t>
            </a:r>
            <a:r>
              <a:rPr lang="uk-UA" sz="2600" b="1" strike="noStrike" spc="-1" dirty="0" smtClean="0">
                <a:solidFill>
                  <a:srgbClr val="000000"/>
                </a:solidFill>
                <a:latin typeface="Bookman Old Style"/>
                <a:ea typeface="DejaVu Sans"/>
              </a:rPr>
              <a:t> </a:t>
            </a:r>
            <a:endParaRPr lang="uk-UA" sz="2600" b="0" strike="noStrike" spc="-1" dirty="0">
              <a:latin typeface="Arial"/>
            </a:endParaRPr>
          </a:p>
        </p:txBody>
      </p:sp>
      <p:sp>
        <p:nvSpPr>
          <p:cNvPr id="466" name="Text Box 9"/>
          <p:cNvSpPr/>
          <p:nvPr/>
        </p:nvSpPr>
        <p:spPr>
          <a:xfrm>
            <a:off x="1054080" y="3798000"/>
            <a:ext cx="5903280" cy="862920"/>
          </a:xfrm>
          <a:prstGeom prst="rect">
            <a:avLst/>
          </a:prstGeom>
          <a:noFill/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6720" tIns="36720" rIns="36720" bIns="36720" anchor="t">
            <a:noAutofit/>
          </a:bodyPr>
          <a:lstStyle/>
          <a:p>
            <a:pPr algn="ctr">
              <a:lnSpc>
                <a:spcPct val="100000"/>
              </a:lnSpc>
            </a:pPr>
            <a:endParaRPr lang="uk-UA" sz="2000" b="0" strike="noStrike" spc="-1" dirty="0">
              <a:latin typeface="Arial"/>
            </a:endParaRPr>
          </a:p>
        </p:txBody>
      </p:sp>
      <p:sp>
        <p:nvSpPr>
          <p:cNvPr id="467" name="AutoShape 7"/>
          <p:cNvSpPr/>
          <p:nvPr/>
        </p:nvSpPr>
        <p:spPr>
          <a:xfrm>
            <a:off x="2288519" y="5205600"/>
            <a:ext cx="6412135" cy="1179250"/>
          </a:xfrm>
          <a:prstGeom prst="horizontalScroll">
            <a:avLst>
              <a:gd name="adj" fmla="val 12500"/>
            </a:avLst>
          </a:prstGeom>
          <a:solidFill>
            <a:srgbClr val="FFFFCC"/>
          </a:solidFill>
          <a:ln w="19050">
            <a:solidFill>
              <a:srgbClr val="0099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68" name="Text Box 9"/>
          <p:cNvSpPr/>
          <p:nvPr/>
        </p:nvSpPr>
        <p:spPr>
          <a:xfrm>
            <a:off x="1707840" y="4737960"/>
            <a:ext cx="5903280" cy="862920"/>
          </a:xfrm>
          <a:prstGeom prst="rect">
            <a:avLst/>
          </a:prstGeom>
          <a:noFill/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6720" tIns="36720" rIns="36720" bIns="36720" anchor="t">
            <a:noAutofit/>
          </a:bodyPr>
          <a:lstStyle/>
          <a:p>
            <a:pPr algn="ctr">
              <a:lnSpc>
                <a:spcPct val="100000"/>
              </a:lnSpc>
            </a:pPr>
            <a:endParaRPr lang="uk-UA" sz="2000" b="1" strike="noStrike" spc="-1" dirty="0">
              <a:latin typeface="Arial"/>
            </a:endParaRPr>
          </a:p>
        </p:txBody>
      </p:sp>
      <p:sp>
        <p:nvSpPr>
          <p:cNvPr id="469" name="Text Box 19"/>
          <p:cNvSpPr/>
          <p:nvPr/>
        </p:nvSpPr>
        <p:spPr>
          <a:xfrm>
            <a:off x="2621880" y="5547600"/>
            <a:ext cx="5903280" cy="1086480"/>
          </a:xfrm>
          <a:prstGeom prst="rect">
            <a:avLst/>
          </a:prstGeom>
          <a:noFill/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6720" tIns="36720" rIns="36720" bIns="36720" anchor="t">
            <a:noAutofit/>
          </a:bodyPr>
          <a:lstStyle/>
          <a:p>
            <a:pPr algn="ctr">
              <a:lnSpc>
                <a:spcPct val="100000"/>
              </a:lnSpc>
            </a:pPr>
            <a:r>
              <a:rPr lang="uk-UA" sz="2000" b="1" strike="noStrike" spc="-1" dirty="0">
                <a:solidFill>
                  <a:srgbClr val="000000"/>
                </a:solidFill>
                <a:latin typeface="Bookman Old Style"/>
                <a:ea typeface="DejaVu Sans"/>
              </a:rPr>
              <a:t>Позакласні заходи з </a:t>
            </a:r>
            <a:r>
              <a:rPr lang="uk-UA" sz="2000" b="1" spc="-1" dirty="0">
                <a:solidFill>
                  <a:srgbClr val="000000"/>
                </a:solidFill>
                <a:latin typeface="Bookman Old Style"/>
                <a:ea typeface="DejaVu Sans"/>
              </a:rPr>
              <a:t>географії</a:t>
            </a:r>
            <a:r>
              <a:rPr lang="uk-UA" sz="2000" b="1" strike="noStrike" spc="-1" dirty="0">
                <a:solidFill>
                  <a:srgbClr val="000000"/>
                </a:solidFill>
                <a:latin typeface="Bookman Old Style"/>
                <a:ea typeface="DejaVu Sans"/>
              </a:rPr>
              <a:t> та біології, </a:t>
            </a:r>
            <a:endParaRPr lang="uk-UA" sz="20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uk-UA" sz="2000" b="1" strike="noStrike" spc="-1" dirty="0">
                <a:solidFill>
                  <a:srgbClr val="000000"/>
                </a:solidFill>
                <a:latin typeface="Bookman Old Style"/>
                <a:ea typeface="DejaVu Sans"/>
              </a:rPr>
              <a:t>екскурсії</a:t>
            </a:r>
            <a:endParaRPr lang="uk-UA" sz="2000" b="0" strike="noStrike" spc="-1" dirty="0">
              <a:latin typeface="Arial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1740" y="5103360"/>
            <a:ext cx="1926446" cy="153072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  <a:softEdge rad="63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cover/>
      </p:transition>
    </mc:Choice>
    <mc:Fallback>
      <p:transition spd="slow">
        <p:cover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2000" fill="hold"/>
                                        <p:tgtEl>
                                          <p:spTgt spid="4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2000" fill="hold"/>
                                        <p:tgtEl>
                                          <p:spTgt spid="4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 additive="repl">
                                        <p:cTn id="9" dur="200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9"/>
          <p:cNvSpPr/>
          <p:nvPr/>
        </p:nvSpPr>
        <p:spPr>
          <a:xfrm>
            <a:off x="163079" y="1528996"/>
            <a:ext cx="8696107" cy="2188565"/>
          </a:xfrm>
          <a:prstGeom prst="roundRect">
            <a:avLst>
              <a:gd name="adj" fmla="val 24207"/>
            </a:avLst>
          </a:prstGeom>
          <a:solidFill>
            <a:schemeClr val="accent3">
              <a:lumMod val="60000"/>
              <a:lumOff val="40000"/>
            </a:schemeClr>
          </a:solidFill>
          <a:ln w="63500">
            <a:solidFill>
              <a:srgbClr val="339933"/>
            </a:solidFill>
          </a:ln>
          <a:effectLst>
            <a:outerShdw blurRad="39960" dist="2016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/>
        </p:style>
        <p:txBody>
          <a:bodyPr lIns="90000" tIns="45000" rIns="90000" bIns="45000" anchor="t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5"/>
              </a:contourClr>
            </a:sp3d>
          </a:bodyPr>
          <a:lstStyle/>
          <a:p>
            <a:pPr lvl="0" indent="450850" algn="ctr" fontAlgn="base">
              <a:spcBef>
                <a:spcPct val="0"/>
              </a:spcBef>
              <a:spcAft>
                <a:spcPct val="0"/>
              </a:spcAft>
            </a:pPr>
            <a:r>
              <a:rPr lang="uk-UA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Black" pitchFamily="34" charset="0"/>
                <a:ea typeface="Gadugi" pitchFamily="34" charset="0"/>
                <a:cs typeface="Times New Roman" pitchFamily="18" charset="0"/>
              </a:rPr>
              <a:t>Моє шкільне життя –</a:t>
            </a:r>
          </a:p>
          <a:p>
            <a:pPr lvl="0" indent="450850" algn="ctr" fontAlgn="base">
              <a:spcBef>
                <a:spcPct val="0"/>
              </a:spcBef>
              <a:spcAft>
                <a:spcPct val="0"/>
              </a:spcAft>
            </a:pPr>
            <a:r>
              <a:rPr lang="uk-UA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Black" pitchFamily="34" charset="0"/>
                <a:ea typeface="Gadugi" pitchFamily="34" charset="0"/>
                <a:cs typeface="Times New Roman" pitchFamily="18" charset="0"/>
              </a:rPr>
              <a:t> будні та свята</a:t>
            </a:r>
            <a:endParaRPr lang="uk-UA" sz="4800" dirty="0" smtClean="0">
              <a:latin typeface="Arial Black" pitchFamily="34" charset="0"/>
              <a:ea typeface="Gadugi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208964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Скругленная прямоугольная выноска 1"/>
          <p:cNvSpPr/>
          <p:nvPr/>
        </p:nvSpPr>
        <p:spPr>
          <a:xfrm>
            <a:off x="339120" y="223200"/>
            <a:ext cx="8430126" cy="799200"/>
          </a:xfrm>
          <a:prstGeom prst="wedgeRoundRectCallout">
            <a:avLst>
              <a:gd name="adj1" fmla="val -90"/>
              <a:gd name="adj2" fmla="val 88460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 w="31750" cap="rnd">
            <a:solidFill>
              <a:srgbClr val="339933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27" name="Прямоугольник 2"/>
          <p:cNvSpPr/>
          <p:nvPr/>
        </p:nvSpPr>
        <p:spPr>
          <a:xfrm>
            <a:off x="-734760" y="117360"/>
            <a:ext cx="8433720" cy="64487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uk-UA" sz="2800" b="1" strike="noStrike" spc="-1" dirty="0">
                <a:solidFill>
                  <a:srgbClr val="FF0000"/>
                </a:solidFill>
                <a:latin typeface="Bookman Old Style"/>
                <a:ea typeface="DejaVu Sans"/>
              </a:rPr>
              <a:t>    </a:t>
            </a:r>
            <a:r>
              <a:rPr lang="uk-UA" sz="2800" b="1" strike="noStrike" spc="-1" dirty="0" smtClean="0">
                <a:solidFill>
                  <a:srgbClr val="FF0000"/>
                </a:solidFill>
                <a:latin typeface="Bookman Old Style"/>
                <a:ea typeface="DejaVu Sans"/>
              </a:rPr>
              <a:t>              </a:t>
            </a:r>
            <a:r>
              <a:rPr lang="uk-UA" sz="3600" b="1" spc="-1" dirty="0" smtClean="0">
                <a:solidFill>
                  <a:schemeClr val="accent5">
                    <a:lumMod val="50000"/>
                  </a:schemeClr>
                </a:solidFill>
                <a:latin typeface="Bookman Old Style"/>
                <a:ea typeface="DejaVu Sans"/>
              </a:rPr>
              <a:t>ТИЖДЕНЬ ГЕОГРАФІЇ</a:t>
            </a:r>
            <a:endParaRPr lang="uk-UA" sz="3600" b="0" strike="noStrike" spc="-1" dirty="0">
              <a:solidFill>
                <a:schemeClr val="accent5">
                  <a:lumMod val="50000"/>
                </a:schemeClr>
              </a:solidFill>
              <a:latin typeface="Arial"/>
            </a:endParaRPr>
          </a:p>
        </p:txBody>
      </p:sp>
      <p:pic>
        <p:nvPicPr>
          <p:cNvPr id="1027" name="Picture 3" descr="C:\Users\user\Desktop\Новая папка (11)\зображення_viber_2025-03-12_18-39-50-24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3608" y="1085850"/>
            <a:ext cx="2169827" cy="1627370"/>
          </a:xfrm>
          <a:prstGeom prst="rect">
            <a:avLst/>
          </a:prstGeom>
          <a:noFill/>
        </p:spPr>
      </p:pic>
      <p:pic>
        <p:nvPicPr>
          <p:cNvPr id="1031" name="Picture 7" descr="C:\Users\user\Desktop\Новая папка (11)\зображення_viber_2025-03-12_18-39-50-08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5502" y="1124262"/>
            <a:ext cx="2078636" cy="1558977"/>
          </a:xfrm>
          <a:prstGeom prst="rect">
            <a:avLst/>
          </a:prstGeom>
          <a:noFill/>
        </p:spPr>
      </p:pic>
      <p:pic>
        <p:nvPicPr>
          <p:cNvPr id="1032" name="Picture 8" descr="C:\Users\user\Desktop\Новая папка (11)\зображення_viber_2025-03-12_18-39-50-20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62134" y="1145807"/>
            <a:ext cx="2049906" cy="1537430"/>
          </a:xfrm>
          <a:prstGeom prst="rect">
            <a:avLst/>
          </a:prstGeom>
          <a:noFill/>
        </p:spPr>
      </p:pic>
      <p:pic>
        <p:nvPicPr>
          <p:cNvPr id="7" name="Picture 4" descr="C:\Users\user\Desktop\Новая папка (11)\зображення_viber_2025-03-12_18-39-50-41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69385" y="2685572"/>
            <a:ext cx="2044014" cy="1271831"/>
          </a:xfrm>
          <a:prstGeom prst="rect">
            <a:avLst/>
          </a:prstGeom>
          <a:noFill/>
        </p:spPr>
      </p:pic>
      <p:pic>
        <p:nvPicPr>
          <p:cNvPr id="8" name="Picture 6" descr="C:\Users\user\Desktop\Новая папка (11)\зображення_viber_2025-03-12_18-39-50-312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81928" y="1079290"/>
            <a:ext cx="2063646" cy="1547735"/>
          </a:xfrm>
          <a:prstGeom prst="rect">
            <a:avLst/>
          </a:prstGeom>
          <a:noFill/>
        </p:spPr>
      </p:pic>
      <p:pic>
        <p:nvPicPr>
          <p:cNvPr id="9" name="Picture 2" descr="C:\Users\user\Desktop\Новая папка (11)\зображення_viber_2025-03-12_18-39-50-450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8582" y="2779509"/>
            <a:ext cx="2634520" cy="1126989"/>
          </a:xfrm>
          <a:prstGeom prst="rect">
            <a:avLst/>
          </a:prstGeom>
          <a:noFill/>
        </p:spPr>
      </p:pic>
      <p:pic>
        <p:nvPicPr>
          <p:cNvPr id="10" name="Picture 3" descr="C:\Users\user\Desktop\Новая папка (11)\зображення_viber_2025-03-12_18-39-50-613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956811" y="2758191"/>
            <a:ext cx="2526001" cy="1154242"/>
          </a:xfrm>
          <a:prstGeom prst="rect">
            <a:avLst/>
          </a:prstGeom>
          <a:noFill/>
        </p:spPr>
      </p:pic>
      <p:pic>
        <p:nvPicPr>
          <p:cNvPr id="11" name="Picture 3" descr="C:\Users\user\Desktop\Новая папка (11)\зображення_viber_2025-03-12_18-39-51-080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567066" y="4017365"/>
            <a:ext cx="2499609" cy="1600444"/>
          </a:xfrm>
          <a:prstGeom prst="rect">
            <a:avLst/>
          </a:prstGeom>
          <a:noFill/>
        </p:spPr>
      </p:pic>
      <p:pic>
        <p:nvPicPr>
          <p:cNvPr id="12" name="Picture 2" descr="C:\Users\user\Desktop\Новая папка (11)\зображення_viber_2025-03-12_18-39-50-994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345180" y="4152276"/>
            <a:ext cx="1798820" cy="1349115"/>
          </a:xfrm>
          <a:prstGeom prst="rect">
            <a:avLst/>
          </a:prstGeom>
          <a:noFill/>
        </p:spPr>
      </p:pic>
      <p:pic>
        <p:nvPicPr>
          <p:cNvPr id="13" name="Picture 2" descr="C:\Users\user\Desktop\Новая папка (11)\зображення_viber_2025-03-12_18-39-51-469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145374" y="4020176"/>
            <a:ext cx="2054900" cy="1541175"/>
          </a:xfrm>
          <a:prstGeom prst="rect">
            <a:avLst/>
          </a:prstGeom>
          <a:noFill/>
        </p:spPr>
      </p:pic>
      <p:pic>
        <p:nvPicPr>
          <p:cNvPr id="14" name="Picture 4" descr="C:\Users\user\Desktop\Новая папка (11)\зображення_viber_2025-03-12_18-39-51-322гндшщшд.jp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03551" y="4006122"/>
            <a:ext cx="2184816" cy="163861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cover/>
      </p:transition>
    </mc:Choice>
    <mc:Fallback>
      <p:transition spd="slow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Скругленный прямоугольник 40"/>
          <p:cNvSpPr/>
          <p:nvPr/>
        </p:nvSpPr>
        <p:spPr>
          <a:xfrm>
            <a:off x="554637" y="196200"/>
            <a:ext cx="7974766" cy="704160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41275">
            <a:solidFill>
              <a:srgbClr val="339933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/>
            <a:endParaRPr lang="uk-UA" sz="2800" b="0" strike="noStrike" spc="-1" dirty="0" smtClean="0">
              <a:latin typeface="Arial"/>
            </a:endParaRPr>
          </a:p>
          <a:p>
            <a:pPr algn="ctr"/>
            <a:endParaRPr lang="uk-UA" sz="2800" spc="-1" dirty="0" smtClean="0">
              <a:latin typeface="Arial"/>
            </a:endParaRPr>
          </a:p>
          <a:p>
            <a:pPr algn="ctr"/>
            <a:r>
              <a:rPr lang="uk-UA" sz="2400" b="1" strike="noStrike" spc="-1" dirty="0" smtClean="0">
                <a:solidFill>
                  <a:schemeClr val="accent6">
                    <a:lumMod val="50000"/>
                  </a:schemeClr>
                </a:solidFill>
                <a:latin typeface="Book Antiqua" pitchFamily="18" charset="0"/>
              </a:rPr>
              <a:t>ПОДЯКА</a:t>
            </a:r>
            <a:r>
              <a:rPr lang="uk-UA" sz="2400" b="1" dirty="0" smtClean="0">
                <a:solidFill>
                  <a:schemeClr val="accent6">
                    <a:lumMod val="50000"/>
                  </a:schemeClr>
                </a:solidFill>
                <a:latin typeface="Book Antiqua" pitchFamily="18" charset="0"/>
              </a:rPr>
              <a:t> </a:t>
            </a:r>
          </a:p>
          <a:p>
            <a:pPr algn="ctr"/>
            <a:r>
              <a:rPr lang="uk-UA" sz="2400" b="1" dirty="0" smtClean="0">
                <a:solidFill>
                  <a:schemeClr val="accent6">
                    <a:lumMod val="50000"/>
                  </a:schemeClr>
                </a:solidFill>
                <a:latin typeface="Book Antiqua" pitchFamily="18" charset="0"/>
              </a:rPr>
              <a:t>за участь в І етапі МАЛОЇ АКАДЕМІЇ НАУК.</a:t>
            </a:r>
            <a:endParaRPr lang="ru-RU" sz="2400" b="1" dirty="0" smtClean="0">
              <a:solidFill>
                <a:schemeClr val="accent6">
                  <a:lumMod val="50000"/>
                </a:schemeClr>
              </a:solidFill>
              <a:latin typeface="Book Antiqua" pitchFamily="18" charset="0"/>
            </a:endParaRPr>
          </a:p>
          <a:p>
            <a:pPr algn="ctr">
              <a:lnSpc>
                <a:spcPct val="100000"/>
              </a:lnSpc>
            </a:pPr>
            <a:r>
              <a:rPr lang="uk-UA" sz="2800" b="1" strike="noStrike" spc="-1" dirty="0" smtClean="0">
                <a:latin typeface="Arial"/>
              </a:rPr>
              <a:t> </a:t>
            </a:r>
            <a:endParaRPr lang="uk-UA" sz="2800" b="1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uk-UA" sz="2800" b="0" strike="noStrike" spc="-1" dirty="0">
              <a:latin typeface="Arial"/>
            </a:endParaRPr>
          </a:p>
        </p:txBody>
      </p:sp>
      <p:pic>
        <p:nvPicPr>
          <p:cNvPr id="5122" name="Picture 2" descr="C:\Users\user\Desktop\Новая папка (11)\зображення_viber_2025-03-12_18-39-49-91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07302" y="989351"/>
            <a:ext cx="4155340" cy="563856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cover/>
      </p:transition>
    </mc:Choice>
    <mc:Fallback>
      <p:transition spd="slow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ая прямоугольная выноска 10">
            <a:extLst>
              <a:ext uri="{FF2B5EF4-FFF2-40B4-BE49-F238E27FC236}">
                <a16:creationId xmlns:a16="http://schemas.microsoft.com/office/drawing/2014/main" xmlns="" id="{63E82250-52F6-CCA1-6C2D-5B799C561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7554" y="318052"/>
            <a:ext cx="7631908" cy="855801"/>
          </a:xfrm>
          <a:prstGeom prst="wedgeRoundRectCallout">
            <a:avLst>
              <a:gd name="adj1" fmla="val -884"/>
              <a:gd name="adj2" fmla="val 109014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 w="34925" cap="rnd">
            <a:solidFill>
              <a:srgbClr val="54A021"/>
            </a:solidFill>
            <a:round/>
          </a:ln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>
            <a:normAutofit/>
          </a:bodyPr>
          <a:lstStyle/>
          <a:p>
            <a:r>
              <a:rPr lang="uk-UA" sz="4800" b="1" dirty="0" smtClean="0">
                <a:solidFill>
                  <a:schemeClr val="accent5">
                    <a:lumMod val="50000"/>
                  </a:schemeClr>
                </a:solidFill>
              </a:rPr>
              <a:t>Цікаві уроки </a:t>
            </a:r>
            <a:r>
              <a:rPr lang="uk-UA" sz="4800" b="1" dirty="0">
                <a:solidFill>
                  <a:schemeClr val="accent5">
                    <a:lumMod val="50000"/>
                  </a:schemeClr>
                </a:solidFill>
              </a:rPr>
              <a:t>географії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D0AD1956-6170-1175-6F81-4008153036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80363" y="1258443"/>
            <a:ext cx="2099476" cy="2617818"/>
          </a:xfrm>
          <a:prstGeom prst="rect">
            <a:avLst/>
          </a:prstGeom>
        </p:spPr>
      </p:pic>
      <p:pic>
        <p:nvPicPr>
          <p:cNvPr id="20481" name="Picture 1" descr="C:\Users\user\Desktop\Новая папка (11)\зображення_viber_2025-03-12_18-39-49-72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3611" y="1334125"/>
            <a:ext cx="1720120" cy="1290090"/>
          </a:xfrm>
          <a:prstGeom prst="rect">
            <a:avLst/>
          </a:prstGeom>
          <a:noFill/>
        </p:spPr>
      </p:pic>
      <p:pic>
        <p:nvPicPr>
          <p:cNvPr id="20482" name="Picture 2" descr="C:\Users\user\Desktop\Новая папка (11)\зображення_viber_2025-03-12_18-39-49-35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32548" y="1993693"/>
            <a:ext cx="1720122" cy="1290092"/>
          </a:xfrm>
          <a:prstGeom prst="rect">
            <a:avLst/>
          </a:prstGeom>
          <a:noFill/>
        </p:spPr>
      </p:pic>
      <p:pic>
        <p:nvPicPr>
          <p:cNvPr id="20483" name="Picture 3" descr="C:\Users\user\Desktop\Новая папка (11)\зображення_viber_2025-03-12_18-39-49-426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98621" y="3102964"/>
            <a:ext cx="1900002" cy="1425002"/>
          </a:xfrm>
          <a:prstGeom prst="rect">
            <a:avLst/>
          </a:prstGeom>
          <a:noFill/>
        </p:spPr>
      </p:pic>
      <p:pic>
        <p:nvPicPr>
          <p:cNvPr id="20484" name="Picture 4" descr="C:\Users\user\Desktop\Новая папка (11)\зображення_viber_2025-03-12_18-39-49-65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967459" y="3987383"/>
            <a:ext cx="1855033" cy="1391275"/>
          </a:xfrm>
          <a:prstGeom prst="rect">
            <a:avLst/>
          </a:prstGeom>
          <a:noFill/>
        </p:spPr>
      </p:pic>
      <p:pic>
        <p:nvPicPr>
          <p:cNvPr id="20485" name="Picture 5" descr="C:\Users\user\Desktop\Новая папка (11)\зображення_viber_2025-03-12_18-39-49-309рдл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24852" y="5054496"/>
            <a:ext cx="2004934" cy="1503701"/>
          </a:xfrm>
          <a:prstGeom prst="rect">
            <a:avLst/>
          </a:prstGeom>
          <a:noFill/>
        </p:spPr>
      </p:pic>
      <p:pic>
        <p:nvPicPr>
          <p:cNvPr id="2050" name="Picture 2" descr="C:\Users\user\Desktop\Новая папка (26)\зображення_viber_2025-03-17_13-56-17-37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21246" y="1322880"/>
            <a:ext cx="1893757" cy="1420318"/>
          </a:xfrm>
          <a:prstGeom prst="rect">
            <a:avLst/>
          </a:prstGeom>
          <a:noFill/>
        </p:spPr>
      </p:pic>
      <p:pic>
        <p:nvPicPr>
          <p:cNvPr id="2051" name="Picture 3" descr="C:\Users\user\Desktop\Новая папка (26)\зображення_viber_2025-03-17_13-56-17-337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065363" y="2503358"/>
            <a:ext cx="1898755" cy="1424066"/>
          </a:xfrm>
          <a:prstGeom prst="rect">
            <a:avLst/>
          </a:prstGeom>
          <a:noFill/>
        </p:spPr>
      </p:pic>
      <p:pic>
        <p:nvPicPr>
          <p:cNvPr id="2052" name="Picture 4" descr="C:\Users\user\Desktop\Новая папка (26)\зображення_viber_2025-03-17_13-56-17-402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511384" y="3661348"/>
            <a:ext cx="1833797" cy="1375348"/>
          </a:xfrm>
          <a:prstGeom prst="rect">
            <a:avLst/>
          </a:prstGeom>
          <a:noFill/>
        </p:spPr>
      </p:pic>
      <p:pic>
        <p:nvPicPr>
          <p:cNvPr id="2053" name="Picture 5" descr="C:\Users\user\Desktop\Новая папка (26)\зображення_viber_2025-03-17_13-56-17-436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025391" y="4856813"/>
            <a:ext cx="1838792" cy="1379094"/>
          </a:xfrm>
          <a:prstGeom prst="rect">
            <a:avLst/>
          </a:prstGeom>
          <a:noFill/>
        </p:spPr>
      </p:pic>
      <p:pic>
        <p:nvPicPr>
          <p:cNvPr id="2054" name="Picture 6" descr="C:\Users\user\Desktop\Новая папка (26)\зображення_viber_2025-03-17_13-56-17-483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477063" y="4961743"/>
            <a:ext cx="1798820" cy="13491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162648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1152778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uk-UA" sz="6000" b="1" dirty="0" smtClean="0">
                <a:solidFill>
                  <a:srgbClr val="C00000"/>
                </a:solidFill>
              </a:rPr>
              <a:t>Захід </a:t>
            </a:r>
            <a:r>
              <a:rPr lang="uk-UA" sz="6000" b="1" dirty="0" err="1" smtClean="0">
                <a:solidFill>
                  <a:srgbClr val="C00000"/>
                </a:solidFill>
              </a:rPr>
              <a:t>“СНІДу</a:t>
            </a:r>
            <a:r>
              <a:rPr lang="uk-UA" sz="6000" b="1" dirty="0" smtClean="0">
                <a:solidFill>
                  <a:srgbClr val="C00000"/>
                </a:solidFill>
              </a:rPr>
              <a:t> – НІ!”</a:t>
            </a:r>
            <a:endParaRPr lang="ru-RU" sz="6000" b="1" dirty="0">
              <a:solidFill>
                <a:srgbClr val="C00000"/>
              </a:solidFill>
            </a:endParaRPr>
          </a:p>
        </p:txBody>
      </p:sp>
      <p:pic>
        <p:nvPicPr>
          <p:cNvPr id="1026" name="Picture 2" descr="C:\Users\user\Desktop\Новая папка (37)\IMG_20191129_124804_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92623" y="1855694"/>
            <a:ext cx="5827059" cy="437029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169219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D97B82B-E9EB-54B6-C255-2C5F97C2A5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89854" y="457201"/>
            <a:ext cx="5516216" cy="1371600"/>
          </a:xfrm>
          <a:solidFill>
            <a:srgbClr val="00B0F0"/>
          </a:solidFill>
        </p:spPr>
        <p:txBody>
          <a:bodyPr>
            <a:noAutofit/>
          </a:bodyPr>
          <a:lstStyle/>
          <a:p>
            <a:r>
              <a:rPr kumimoji="0" lang="uk-UA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План професійного зростання</a:t>
            </a:r>
            <a:endParaRPr lang="uk-UA" sz="4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6F3ACE32-5AC0-4574-8E5E-30155EAAF9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6104" y="2663687"/>
            <a:ext cx="7364896" cy="3677477"/>
          </a:xfrm>
          <a:solidFill>
            <a:srgbClr val="FFC000"/>
          </a:solidFill>
        </p:spPr>
        <p:txBody>
          <a:bodyPr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1.Удосконалювати педагогічну  техніку володіння інноваційними технологіями.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2.Працювати з  нормативними документами з предмету.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3.Працювати з науково –методичною літературою.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4.Розробляти та проводити відкриті </a:t>
            </a:r>
            <a:r>
              <a:rPr kumimoji="0" lang="uk-UA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уроки</a:t>
            </a: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  ( позакласні заходи) з використанням  інтерактивних технологій  навчання.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5. Проходити курси підвищення кваліфікації.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6.Брати участь у дистанційних  курсах,  </a:t>
            </a:r>
            <a:r>
              <a:rPr kumimoji="0" lang="uk-UA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вебінарах</a:t>
            </a: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,  тренінгах.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otype Corsiva" panose="03010101010201010101" pitchFamily="66" charset="0"/>
              <a:ea typeface="+mn-ea"/>
              <a:cs typeface="+mn-cs"/>
            </a:endParaRPr>
          </a:p>
          <a:p>
            <a:endParaRPr lang="uk-UA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1B43CED0-DBBB-0E0C-ED16-32F13CB793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3073" y="902128"/>
            <a:ext cx="2121592" cy="185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22226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45206"/>
            <a:ext cx="7684077" cy="744146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uk-UA" sz="3200" b="1" i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ЕКОЛОГІЧНА АГІТБРИГАДА</a:t>
            </a:r>
            <a:br>
              <a:rPr lang="uk-UA" sz="3200" b="1" i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sz="3200" b="1" i="1" dirty="0" err="1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“Первоцвіти”</a:t>
            </a:r>
            <a:endParaRPr lang="uk-UA" sz="3200" b="1" i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457" name="Picture 1" descr="C:\Users\user\Desktop\Новая папка (11)\зображення_viber_2025-03-12_18-39-48-56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3412" y="1379096"/>
            <a:ext cx="3369977" cy="4493302"/>
          </a:xfrm>
          <a:prstGeom prst="rect">
            <a:avLst/>
          </a:prstGeom>
          <a:noFill/>
        </p:spPr>
      </p:pic>
      <p:pic>
        <p:nvPicPr>
          <p:cNvPr id="19458" name="Picture 2" descr="C:\Users\user\Desktop\Новая папка (11)\зображення_viber_2025-03-12_18-39-48-59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45964" y="1094283"/>
            <a:ext cx="3719334" cy="2443396"/>
          </a:xfrm>
          <a:prstGeom prst="rect">
            <a:avLst/>
          </a:prstGeom>
          <a:noFill/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86550" y="3706842"/>
            <a:ext cx="3803207" cy="275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9208964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8690" y="350138"/>
            <a:ext cx="7684077" cy="744146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uk-UA" sz="3200" b="1" i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ЕКОЛОГІЧНА АГІТБРИГАДА</a:t>
            </a:r>
            <a:br>
              <a:rPr lang="uk-UA" sz="3200" b="1" i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sz="3200" b="1" i="1" dirty="0" err="1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“Первоцвіти”</a:t>
            </a:r>
            <a:endParaRPr lang="uk-UA" sz="3200" b="1" i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9874" name="Picture 2" descr="C:\Users\user\Desktop\Сертифікати Кривульська\зображення_viber_2025-03-12_18-39-48-1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9564" y="1139252"/>
            <a:ext cx="3058576" cy="2732270"/>
          </a:xfrm>
          <a:prstGeom prst="rect">
            <a:avLst/>
          </a:prstGeom>
          <a:noFill/>
        </p:spPr>
      </p:pic>
      <p:pic>
        <p:nvPicPr>
          <p:cNvPr id="79875" name="Picture 3" descr="C:\Users\user\Desktop\Сертифікати Кривульська\зображення_viber_2025-03-12_18-39-48-23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95226" y="1365870"/>
            <a:ext cx="2931122" cy="2752964"/>
          </a:xfrm>
          <a:prstGeom prst="rect">
            <a:avLst/>
          </a:prstGeom>
          <a:noFill/>
        </p:spPr>
      </p:pic>
      <p:pic>
        <p:nvPicPr>
          <p:cNvPr id="79876" name="Picture 4" descr="C:\Users\user\Desktop\Сертифікати Кривульська\зображення_viber_2025-03-12_18-39-49-00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42783" y="1789121"/>
            <a:ext cx="3008688" cy="3090004"/>
          </a:xfrm>
          <a:prstGeom prst="rect">
            <a:avLst/>
          </a:prstGeom>
          <a:noFill/>
        </p:spPr>
      </p:pic>
      <p:pic>
        <p:nvPicPr>
          <p:cNvPr id="2050" name="Picture 2" descr="C:\Users\user\Desktop\Новая папка (37)\IMG_20210419_12190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2046" y="4114802"/>
            <a:ext cx="3101785" cy="2326339"/>
          </a:xfrm>
          <a:prstGeom prst="rect">
            <a:avLst/>
          </a:prstGeom>
          <a:noFill/>
        </p:spPr>
      </p:pic>
      <p:pic>
        <p:nvPicPr>
          <p:cNvPr id="1026" name="Picture 2" descr="C:\Users\user\Desktop\Новая папка (38)\IMG_20190508_10240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23128" y="4306418"/>
            <a:ext cx="2864225" cy="2148169"/>
          </a:xfrm>
          <a:prstGeom prst="rect">
            <a:avLst/>
          </a:prstGeom>
          <a:noFill/>
        </p:spPr>
      </p:pic>
      <p:pic>
        <p:nvPicPr>
          <p:cNvPr id="1027" name="Picture 3" descr="C:\Users\user\Desktop\Новая папка (38)\IMG_20190508_10222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27695" y="5012393"/>
            <a:ext cx="2460809" cy="184560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9208964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AutoShape 9"/>
          <p:cNvSpPr/>
          <p:nvPr/>
        </p:nvSpPr>
        <p:spPr>
          <a:xfrm>
            <a:off x="366840" y="168120"/>
            <a:ext cx="7314480" cy="1000800"/>
          </a:xfrm>
          <a:prstGeom prst="roundRect">
            <a:avLst>
              <a:gd name="adj" fmla="val 16667"/>
            </a:avLst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rgbClr val="339933"/>
            </a:solidFill>
          </a:ln>
          <a:effectLst>
            <a:outerShdw blurRad="39960" dist="2016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/>
        </p:style>
        <p:txBody>
          <a:bodyPr lIns="90000" tIns="45000" rIns="90000" bIns="45000" anchor="t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5"/>
              </a:contourClr>
            </a:sp3d>
          </a:bodyPr>
          <a:lstStyle/>
          <a:p>
            <a:pPr algn="ctr">
              <a:lnSpc>
                <a:spcPct val="90000"/>
              </a:lnSpc>
            </a:pPr>
            <a:r>
              <a:rPr lang="uk-UA" sz="3200" b="1" i="1" spc="-1" dirty="0" err="1" smtClean="0">
                <a:solidFill>
                  <a:srgbClr val="0043C8"/>
                </a:solidFill>
                <a:latin typeface="Bookman Old Style"/>
              </a:rPr>
              <a:t>МО</a:t>
            </a:r>
            <a:r>
              <a:rPr lang="uk-UA" sz="3200" b="1" i="1" spc="-1" dirty="0" smtClean="0">
                <a:solidFill>
                  <a:srgbClr val="0043C8"/>
                </a:solidFill>
                <a:latin typeface="Bookman Old Style"/>
              </a:rPr>
              <a:t> </a:t>
            </a:r>
            <a:r>
              <a:rPr lang="uk-UA" sz="3200" b="1" i="1" spc="-1" dirty="0" err="1" smtClean="0">
                <a:solidFill>
                  <a:srgbClr val="0043C8"/>
                </a:solidFill>
                <a:latin typeface="Bookman Old Style"/>
              </a:rPr>
              <a:t>природничо</a:t>
            </a:r>
            <a:r>
              <a:rPr lang="uk-UA" sz="3200" b="1" i="1" spc="-1" dirty="0" smtClean="0">
                <a:solidFill>
                  <a:srgbClr val="0043C8"/>
                </a:solidFill>
                <a:latin typeface="Bookman Old Style"/>
              </a:rPr>
              <a:t> – математичного циклу</a:t>
            </a:r>
            <a:endParaRPr lang="uk-UA" sz="3200" b="0" strike="noStrike" spc="-1" dirty="0">
              <a:latin typeface="Arial"/>
            </a:endParaRPr>
          </a:p>
        </p:txBody>
      </p:sp>
      <p:sp>
        <p:nvSpPr>
          <p:cNvPr id="601" name="Прямоугольник 21"/>
          <p:cNvSpPr/>
          <p:nvPr/>
        </p:nvSpPr>
        <p:spPr>
          <a:xfrm>
            <a:off x="1196640" y="2520000"/>
            <a:ext cx="2359800" cy="639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uk-UA" sz="3600" b="0" strike="noStrike" spc="-1" dirty="0" smtClean="0">
                <a:solidFill>
                  <a:srgbClr val="000000"/>
                </a:solidFill>
                <a:latin typeface="Trebuchet MS"/>
                <a:ea typeface="DejaVu Sans"/>
              </a:rPr>
              <a:t> </a:t>
            </a:r>
            <a:endParaRPr lang="uk-UA" sz="3600" b="0" strike="noStrike" spc="-1" dirty="0">
              <a:latin typeface="Arial"/>
            </a:endParaRPr>
          </a:p>
        </p:txBody>
      </p:sp>
      <p:pic>
        <p:nvPicPr>
          <p:cNvPr id="3074" name="Picture 2" descr="C:\Users\user\Desktop\Новая папка (9)\зображення_viber_2025-03-12_22-04-29-36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3629" y="1262920"/>
            <a:ext cx="1780082" cy="1335062"/>
          </a:xfrm>
          <a:prstGeom prst="rect">
            <a:avLst/>
          </a:prstGeom>
          <a:noFill/>
        </p:spPr>
      </p:pic>
      <p:pic>
        <p:nvPicPr>
          <p:cNvPr id="3075" name="Picture 3" descr="C:\Users\user\Desktop\Новая папка (9)\зображення_viber_2025-03-12_22-04-29-46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42410" y="1484025"/>
            <a:ext cx="1645171" cy="1233878"/>
          </a:xfrm>
          <a:prstGeom prst="rect">
            <a:avLst/>
          </a:prstGeom>
          <a:noFill/>
        </p:spPr>
      </p:pic>
      <p:pic>
        <p:nvPicPr>
          <p:cNvPr id="3076" name="Picture 4" descr="C:\Users\user\Desktop\Новая папка (9)\зображення_viber_2025-03-12_22-05-47-07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66278" y="1255177"/>
            <a:ext cx="1735111" cy="1243496"/>
          </a:xfrm>
          <a:prstGeom prst="rect">
            <a:avLst/>
          </a:prstGeom>
          <a:noFill/>
        </p:spPr>
      </p:pic>
      <p:pic>
        <p:nvPicPr>
          <p:cNvPr id="3077" name="Picture 5" descr="C:\Users\user\Desktop\Новая папка (9)\зображення_viber_2025-03-12_22-05-47-246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65098" y="1491210"/>
            <a:ext cx="1645170" cy="1268152"/>
          </a:xfrm>
          <a:prstGeom prst="rect">
            <a:avLst/>
          </a:prstGeom>
          <a:noFill/>
        </p:spPr>
      </p:pic>
      <p:pic>
        <p:nvPicPr>
          <p:cNvPr id="3078" name="Picture 6" descr="C:\Users\user\Desktop\Новая папка (9)\зображення_viber_2025-03-12_22-05-51-039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258987" y="1303934"/>
            <a:ext cx="1885013" cy="1230495"/>
          </a:xfrm>
          <a:prstGeom prst="rect">
            <a:avLst/>
          </a:prstGeom>
          <a:noFill/>
        </p:spPr>
      </p:pic>
      <p:pic>
        <p:nvPicPr>
          <p:cNvPr id="3079" name="Picture 7" descr="C:\Users\user\Desktop\Новая папка (9)\зображення_viber_2025-03-12_22-05-51-364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83629" y="2766434"/>
            <a:ext cx="1825485" cy="1145999"/>
          </a:xfrm>
          <a:prstGeom prst="rect">
            <a:avLst/>
          </a:prstGeom>
          <a:noFill/>
        </p:spPr>
      </p:pic>
      <p:pic>
        <p:nvPicPr>
          <p:cNvPr id="3080" name="Picture 8" descr="C:\Users\user\Desktop\Новая папка (9)\зображення_viber_2025-03-12_22-05-52-960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057400" y="2917378"/>
            <a:ext cx="1840043" cy="1178139"/>
          </a:xfrm>
          <a:prstGeom prst="rect">
            <a:avLst/>
          </a:prstGeom>
          <a:noFill/>
        </p:spPr>
      </p:pic>
      <p:pic>
        <p:nvPicPr>
          <p:cNvPr id="3081" name="Picture 9" descr="C:\Users\user\Desktop\Новая папка (9)\зображення_viber_2025-03-12_22-06-52-224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931171" y="2701477"/>
            <a:ext cx="1750102" cy="1210487"/>
          </a:xfrm>
          <a:prstGeom prst="rect">
            <a:avLst/>
          </a:prstGeom>
          <a:noFill/>
        </p:spPr>
      </p:pic>
      <p:pic>
        <p:nvPicPr>
          <p:cNvPr id="3082" name="Picture 10" descr="C:\Users\user\Desktop\Новая папка (9)\зображення_viber_2025-03-12_22-06-52-315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744981" y="2826208"/>
            <a:ext cx="1675151" cy="1142360"/>
          </a:xfrm>
          <a:prstGeom prst="rect">
            <a:avLst/>
          </a:prstGeom>
          <a:noFill/>
        </p:spPr>
      </p:pic>
      <p:pic>
        <p:nvPicPr>
          <p:cNvPr id="3083" name="Picture 11" descr="C:\Users\user\Desktop\Новая папка (9)\зображення_viber_2025-03-12_22-06-52-988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483838" y="2690734"/>
            <a:ext cx="1660161" cy="1245121"/>
          </a:xfrm>
          <a:prstGeom prst="rect">
            <a:avLst/>
          </a:prstGeom>
          <a:noFill/>
        </p:spPr>
      </p:pic>
      <p:pic>
        <p:nvPicPr>
          <p:cNvPr id="3084" name="Picture 12" descr="C:\Users\user\Desktop\Новая папка (9)\зображення_viber_2025-03-12_22-06-53-095.jp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83629" y="4062334"/>
            <a:ext cx="1658912" cy="1244184"/>
          </a:xfrm>
          <a:prstGeom prst="rect">
            <a:avLst/>
          </a:prstGeom>
          <a:noFill/>
        </p:spPr>
      </p:pic>
      <p:pic>
        <p:nvPicPr>
          <p:cNvPr id="3085" name="Picture 13" descr="C:\Users\user\Desktop\Новая папка (9)\зображення_viber_2025-03-12_22-06-53-573.jp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937479" y="4227227"/>
            <a:ext cx="1665157" cy="1248868"/>
          </a:xfrm>
          <a:prstGeom prst="rect">
            <a:avLst/>
          </a:prstGeom>
          <a:noFill/>
        </p:spPr>
      </p:pic>
      <p:pic>
        <p:nvPicPr>
          <p:cNvPr id="3086" name="Picture 14" descr="C:\Users\user\Desktop\Новая папка (9)\зображення_viber_2025-03-12_22-06-53-825.jpg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3721308" y="4077324"/>
            <a:ext cx="1658912" cy="1244184"/>
          </a:xfrm>
          <a:prstGeom prst="rect">
            <a:avLst/>
          </a:prstGeom>
          <a:noFill/>
        </p:spPr>
      </p:pic>
      <p:pic>
        <p:nvPicPr>
          <p:cNvPr id="3087" name="Picture 15" descr="C:\Users\user\Desktop\Новая папка (9)\зображення_viber_2025-03-12_22-07-29-973.jpg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5490148" y="4167265"/>
            <a:ext cx="1645170" cy="1233878"/>
          </a:xfrm>
          <a:prstGeom prst="rect">
            <a:avLst/>
          </a:prstGeom>
          <a:noFill/>
        </p:spPr>
      </p:pic>
      <p:pic>
        <p:nvPicPr>
          <p:cNvPr id="3088" name="Picture 16" descr="C:\Users\user\Desktop\Новая папка (9)\зображення_viber_2025-03-12_22-07-29-878.jpg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7169046" y="4028606"/>
            <a:ext cx="1630180" cy="1222635"/>
          </a:xfrm>
          <a:prstGeom prst="rect">
            <a:avLst/>
          </a:prstGeom>
          <a:noFill/>
        </p:spPr>
      </p:pic>
      <p:pic>
        <p:nvPicPr>
          <p:cNvPr id="3089" name="Picture 17" descr="C:\Users\user\Desktop\Новая папка (9)\зображення_viber_2025-03-12_22-07-30-057.jpg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2597046" y="5361795"/>
            <a:ext cx="1735111" cy="1301333"/>
          </a:xfrm>
          <a:prstGeom prst="rect">
            <a:avLst/>
          </a:prstGeom>
          <a:noFill/>
        </p:spPr>
      </p:pic>
      <p:pic>
        <p:nvPicPr>
          <p:cNvPr id="3090" name="Picture 18" descr="C:\Users\user\Desktop\Новая папка (9)\зображення_viber_2025-03-12_22-07-29-798.jpg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4410856" y="5407702"/>
            <a:ext cx="1690141" cy="126760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cover/>
      </p:transition>
    </mc:Choice>
    <mc:Fallback>
      <p:transition spd="slow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00B0F0"/>
          </a:solidFill>
        </p:spPr>
        <p:txBody>
          <a:bodyPr>
            <a:normAutofit/>
          </a:bodyPr>
          <a:lstStyle/>
          <a:p>
            <a:r>
              <a:rPr lang="uk-UA" sz="4000" b="1" dirty="0" smtClean="0">
                <a:solidFill>
                  <a:srgbClr val="C00000"/>
                </a:solidFill>
              </a:rPr>
              <a:t>        </a:t>
            </a:r>
            <a:r>
              <a:rPr lang="uk-UA" sz="4000" b="1" dirty="0" smtClean="0">
                <a:solidFill>
                  <a:schemeClr val="accent5">
                    <a:lumMod val="50000"/>
                  </a:schemeClr>
                </a:solidFill>
              </a:rPr>
              <a:t>Акція: </a:t>
            </a:r>
            <a:r>
              <a:rPr lang="uk-UA" sz="4000" b="1" dirty="0" err="1" smtClean="0">
                <a:solidFill>
                  <a:schemeClr val="accent5">
                    <a:lumMod val="50000"/>
                  </a:schemeClr>
                </a:solidFill>
              </a:rPr>
              <a:t>“Посади</a:t>
            </a:r>
            <a:r>
              <a:rPr lang="uk-UA" sz="40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uk-UA" sz="4000" b="1" dirty="0" err="1" smtClean="0">
                <a:solidFill>
                  <a:schemeClr val="accent5">
                    <a:lumMod val="50000"/>
                  </a:schemeClr>
                </a:solidFill>
              </a:rPr>
              <a:t>“Алею</a:t>
            </a:r>
            <a:r>
              <a:rPr lang="uk-UA" sz="40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uk-UA" sz="4000" b="1" dirty="0" err="1" smtClean="0">
                <a:solidFill>
                  <a:schemeClr val="accent5">
                    <a:lumMod val="50000"/>
                  </a:schemeClr>
                </a:solidFill>
              </a:rPr>
              <a:t>СЛАВИ”</a:t>
            </a:r>
            <a:endParaRPr lang="uk-UA" sz="4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8433" name="Picture 1" descr="C:\Users\user\Desktop\Новая папка (11)\зображення_viber_2025-03-12_18-39-49-16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8620" y="1810061"/>
            <a:ext cx="3249118" cy="2436839"/>
          </a:xfrm>
          <a:prstGeom prst="rect">
            <a:avLst/>
          </a:prstGeom>
          <a:noFill/>
        </p:spPr>
      </p:pic>
      <p:pic>
        <p:nvPicPr>
          <p:cNvPr id="18434" name="Picture 2" descr="C:\Users\user\Desktop\Новая папка (11)\зображення_viber_2025-03-12_18-39-49-06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31367" y="2300991"/>
            <a:ext cx="2459324" cy="3279098"/>
          </a:xfrm>
          <a:prstGeom prst="rect">
            <a:avLst/>
          </a:prstGeom>
          <a:noFill/>
        </p:spPr>
      </p:pic>
      <p:pic>
        <p:nvPicPr>
          <p:cNvPr id="18435" name="Picture 3" descr="C:\Users\user\Desktop\Новая папка (11)\зображення_viber_2025-03-12_18-39-49-11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94685" y="2953062"/>
            <a:ext cx="2521158" cy="33615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8753718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AutoShape 9"/>
          <p:cNvSpPr/>
          <p:nvPr/>
        </p:nvSpPr>
        <p:spPr>
          <a:xfrm>
            <a:off x="366840" y="168120"/>
            <a:ext cx="7314480" cy="1000800"/>
          </a:xfrm>
          <a:prstGeom prst="roundRect">
            <a:avLst>
              <a:gd name="adj" fmla="val 16667"/>
            </a:avLst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rgbClr val="339933"/>
            </a:solidFill>
          </a:ln>
          <a:effectLst>
            <a:outerShdw blurRad="39960" dist="2016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/>
        </p:style>
        <p:txBody>
          <a:bodyPr lIns="90000" tIns="45000" rIns="90000" bIns="45000" anchor="t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5"/>
              </a:contourClr>
            </a:sp3d>
          </a:bodyPr>
          <a:lstStyle/>
          <a:p>
            <a:pPr algn="ctr">
              <a:lnSpc>
                <a:spcPct val="90000"/>
              </a:lnSpc>
            </a:pPr>
            <a:r>
              <a:rPr lang="uk-UA" sz="3200" b="1" i="1" strike="noStrike" spc="-1" dirty="0">
                <a:solidFill>
                  <a:srgbClr val="0043C8"/>
                </a:solidFill>
                <a:latin typeface="Bookman Old Style"/>
                <a:ea typeface="DejaVu Sans"/>
              </a:rPr>
              <a:t>Акція </a:t>
            </a:r>
            <a:endParaRPr lang="uk-UA" sz="3200" b="0" strike="noStrike" spc="-1" dirty="0">
              <a:latin typeface="Arial"/>
            </a:endParaRPr>
          </a:p>
          <a:p>
            <a:pPr algn="ctr">
              <a:lnSpc>
                <a:spcPct val="90000"/>
              </a:lnSpc>
            </a:pPr>
            <a:r>
              <a:rPr lang="uk-UA" sz="3200" b="1" i="1" strike="noStrike" spc="-1" dirty="0" smtClean="0">
                <a:solidFill>
                  <a:srgbClr val="0043C8"/>
                </a:solidFill>
                <a:latin typeface="Bookman Old Style"/>
                <a:ea typeface="DejaVu Sans"/>
              </a:rPr>
              <a:t>«</a:t>
            </a:r>
            <a:r>
              <a:rPr lang="uk-UA" sz="3200" b="1" i="1" spc="-1" dirty="0" smtClean="0">
                <a:solidFill>
                  <a:srgbClr val="0043C8"/>
                </a:solidFill>
                <a:latin typeface="Bookman Old Style"/>
                <a:ea typeface="DejaVu Sans"/>
              </a:rPr>
              <a:t>СТВОРЮЄМО ЛІСИ РАЗОМ</a:t>
            </a:r>
            <a:r>
              <a:rPr lang="uk-UA" sz="3200" b="1" i="1" strike="noStrike" spc="-1" dirty="0" smtClean="0">
                <a:solidFill>
                  <a:srgbClr val="0043C8"/>
                </a:solidFill>
                <a:latin typeface="Bookman Old Style"/>
                <a:ea typeface="DejaVu Sans"/>
              </a:rPr>
              <a:t>»</a:t>
            </a:r>
            <a:endParaRPr lang="uk-UA" sz="3200" b="0" strike="noStrike" spc="-1" dirty="0">
              <a:latin typeface="Arial"/>
            </a:endParaRPr>
          </a:p>
        </p:txBody>
      </p:sp>
      <p:sp>
        <p:nvSpPr>
          <p:cNvPr id="601" name="Прямоугольник 21"/>
          <p:cNvSpPr/>
          <p:nvPr/>
        </p:nvSpPr>
        <p:spPr>
          <a:xfrm>
            <a:off x="1196640" y="2520000"/>
            <a:ext cx="2359800" cy="639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uk-UA" sz="3600" b="0" strike="noStrike" spc="-1" dirty="0" smtClean="0">
                <a:solidFill>
                  <a:srgbClr val="000000"/>
                </a:solidFill>
                <a:latin typeface="Trebuchet MS"/>
                <a:ea typeface="DejaVu Sans"/>
              </a:rPr>
              <a:t> </a:t>
            </a:r>
            <a:endParaRPr lang="uk-UA" sz="3600" b="0" strike="noStrike" spc="-1" dirty="0">
              <a:latin typeface="Arial"/>
            </a:endParaRPr>
          </a:p>
        </p:txBody>
      </p:sp>
      <p:pic>
        <p:nvPicPr>
          <p:cNvPr id="17410" name="Picture 2" descr="C:\Users\user\Desktop\Новая папка (11)\зображення_viber_2025-03-12_18-39-48-5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3511" y="1588958"/>
            <a:ext cx="3084227" cy="2313170"/>
          </a:xfrm>
          <a:prstGeom prst="rect">
            <a:avLst/>
          </a:prstGeom>
          <a:noFill/>
        </p:spPr>
      </p:pic>
      <p:pic>
        <p:nvPicPr>
          <p:cNvPr id="17411" name="Picture 3" descr="C:\Users\user\Desktop\Новая папка (11)\зображення_viber_2025-03-12_18-39-48-50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01388" y="2023672"/>
            <a:ext cx="2425596" cy="3234128"/>
          </a:xfrm>
          <a:prstGeom prst="rect">
            <a:avLst/>
          </a:prstGeom>
          <a:noFill/>
        </p:spPr>
      </p:pic>
      <p:pic>
        <p:nvPicPr>
          <p:cNvPr id="17412" name="Picture 4" descr="C:\Users\user\Desktop\Новая папка (11)\зображення_viber_2025-03-12_18-39-48-30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94685" y="2608288"/>
            <a:ext cx="2403111" cy="320414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cover/>
      </p:transition>
    </mc:Choice>
    <mc:Fallback>
      <p:transition spd="slow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uk-UA" sz="3600" b="1" dirty="0" err="1" smtClean="0"/>
              <a:t>Краєзнавчо</a:t>
            </a:r>
            <a:r>
              <a:rPr lang="uk-UA" sz="3600" b="1" dirty="0" smtClean="0"/>
              <a:t> – дослідницька робота </a:t>
            </a:r>
            <a:br>
              <a:rPr lang="uk-UA" sz="3600" b="1" dirty="0" smtClean="0"/>
            </a:br>
            <a:r>
              <a:rPr lang="uk-UA" sz="3600" b="1" dirty="0" smtClean="0"/>
              <a:t> </a:t>
            </a:r>
            <a:r>
              <a:rPr lang="uk-UA" sz="3600" b="1" dirty="0" err="1" smtClean="0"/>
              <a:t>“Географія</a:t>
            </a:r>
            <a:r>
              <a:rPr lang="uk-UA" sz="3600" b="1" dirty="0" smtClean="0"/>
              <a:t> рідного </a:t>
            </a:r>
            <a:r>
              <a:rPr lang="uk-UA" sz="3600" b="1" dirty="0" err="1" smtClean="0"/>
              <a:t>краю”</a:t>
            </a:r>
            <a:endParaRPr lang="ru-RU" sz="3600" b="1" dirty="0"/>
          </a:p>
        </p:txBody>
      </p:sp>
      <p:pic>
        <p:nvPicPr>
          <p:cNvPr id="16385" name="Picture 1" descr="C:\Users\user\Desktop\Новая папка (11)\зображення_viber_2025-03-12_18-39-49-21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25650" y="1918740"/>
            <a:ext cx="3032698" cy="4043597"/>
          </a:xfrm>
          <a:prstGeom prst="rect">
            <a:avLst/>
          </a:prstGeom>
          <a:noFill/>
        </p:spPr>
      </p:pic>
      <p:pic>
        <p:nvPicPr>
          <p:cNvPr id="16387" name="Picture 3" descr="Немає опису світлини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49660" y="1888762"/>
            <a:ext cx="3093296" cy="41372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938340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6"/>
          <p:cNvGraphicFramePr/>
          <p:nvPr>
            <p:extLst>
              <p:ext uri="{D42A27DB-BD31-4B8C-83A1-F6EECF244321}">
                <p14:modId xmlns:p14="http://schemas.microsoft.com/office/powerpoint/2010/main" xmlns="" val="2478579606"/>
              </p:ext>
            </p:extLst>
          </p:nvPr>
        </p:nvGraphicFramePr>
        <p:xfrm>
          <a:off x="190440" y="1486080"/>
          <a:ext cx="8228880" cy="50169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56" name="Шестиугольник 4"/>
          <p:cNvSpPr/>
          <p:nvPr/>
        </p:nvSpPr>
        <p:spPr>
          <a:xfrm>
            <a:off x="4471920" y="4228920"/>
            <a:ext cx="1070640" cy="892080"/>
          </a:xfrm>
          <a:prstGeom prst="rect">
            <a:avLst/>
          </a:prstGeom>
          <a:noFill/>
          <a:ln w="0">
            <a:noFill/>
          </a:ln>
          <a:effectLst>
            <a:outerShdw blurRad="39960" dist="2016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12600" numCol="1" spcCol="1440" anchor="ctr">
            <a:noAutofit/>
          </a:bodyPr>
          <a:lstStyle/>
          <a:p>
            <a:pPr algn="ctr">
              <a:lnSpc>
                <a:spcPct val="90000"/>
              </a:lnSpc>
              <a:spcAft>
                <a:spcPts val="349"/>
              </a:spcAft>
            </a:pPr>
            <a:r>
              <a:rPr lang="uk-UA" sz="1000" b="1" strike="noStrike" spc="-1">
                <a:solidFill>
                  <a:srgbClr val="000000"/>
                </a:solidFill>
                <a:latin typeface="Trebuchet MS"/>
                <a:ea typeface="DejaVu Sans"/>
              </a:rPr>
              <a:t>Створити власний сайт для обміну досвіду з колегами та тісної співпраці з батьками</a:t>
            </a:r>
            <a:endParaRPr lang="uk-UA" sz="1000" b="0" strike="noStrike" spc="-1">
              <a:latin typeface="Arial"/>
            </a:endParaRPr>
          </a:p>
        </p:txBody>
      </p:sp>
      <p:sp>
        <p:nvSpPr>
          <p:cNvPr id="657" name="Шестиугольник 4"/>
          <p:cNvSpPr/>
          <p:nvPr/>
        </p:nvSpPr>
        <p:spPr>
          <a:xfrm>
            <a:off x="3125520" y="2095560"/>
            <a:ext cx="1070640" cy="892080"/>
          </a:xfrm>
          <a:prstGeom prst="rect">
            <a:avLst/>
          </a:prstGeom>
          <a:solidFill>
            <a:srgbClr val="00B0F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12600" numCol="1" spcCol="1440" anchor="ctr">
            <a:noAutofit/>
          </a:bodyPr>
          <a:lstStyle/>
          <a:p>
            <a:pPr algn="ctr">
              <a:lnSpc>
                <a:spcPct val="90000"/>
              </a:lnSpc>
              <a:spcAft>
                <a:spcPts val="349"/>
              </a:spcAft>
            </a:pPr>
            <a:r>
              <a:rPr lang="uk-UA" sz="1000" b="1" strike="noStrike" spc="-1">
                <a:solidFill>
                  <a:srgbClr val="000000"/>
                </a:solidFill>
                <a:latin typeface="Trebuchet MS"/>
                <a:ea typeface="DejaVu Sans"/>
              </a:rPr>
              <a:t>Працювати над розвитком пізнавальної активності учнів</a:t>
            </a:r>
            <a:endParaRPr lang="uk-UA" sz="1000" b="0" strike="noStrike" spc="-1">
              <a:latin typeface="Arial"/>
            </a:endParaRPr>
          </a:p>
        </p:txBody>
      </p:sp>
      <p:sp>
        <p:nvSpPr>
          <p:cNvPr id="658" name="Шестиугольник 4"/>
          <p:cNvSpPr/>
          <p:nvPr/>
        </p:nvSpPr>
        <p:spPr>
          <a:xfrm>
            <a:off x="7131960" y="2825640"/>
            <a:ext cx="1070640" cy="892080"/>
          </a:xfrm>
          <a:prstGeom prst="rect">
            <a:avLst/>
          </a:prstGeom>
          <a:solidFill>
            <a:srgbClr val="FFFF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12600" numCol="1" spcCol="1440" anchor="ctr">
            <a:noAutofit/>
          </a:bodyPr>
          <a:lstStyle/>
          <a:p>
            <a:pPr algn="ctr">
              <a:lnSpc>
                <a:spcPct val="90000"/>
              </a:lnSpc>
              <a:spcAft>
                <a:spcPts val="349"/>
              </a:spcAft>
            </a:pPr>
            <a:r>
              <a:rPr lang="uk-UA" sz="1000" b="1" strike="noStrike" spc="-1" dirty="0">
                <a:solidFill>
                  <a:srgbClr val="000000"/>
                </a:solidFill>
                <a:latin typeface="Trebuchet MS"/>
                <a:ea typeface="DejaVu Sans"/>
              </a:rPr>
              <a:t>Удосконалювати власні </a:t>
            </a:r>
            <a:r>
              <a:rPr lang="uk-UA" sz="1000" b="1" spc="-1" dirty="0" smtClean="0">
                <a:solidFill>
                  <a:srgbClr val="000000"/>
                </a:solidFill>
                <a:latin typeface="Trebuchet MS"/>
              </a:rPr>
              <a:t>методи  </a:t>
            </a:r>
            <a:r>
              <a:rPr lang="uk-UA" sz="1000" b="1" strike="noStrike" spc="-1" dirty="0" smtClean="0">
                <a:solidFill>
                  <a:srgbClr val="000000"/>
                </a:solidFill>
                <a:latin typeface="Trebuchet MS"/>
                <a:ea typeface="DejaVu Sans"/>
              </a:rPr>
              <a:t>викладання географії, пізнаємо природу та </a:t>
            </a:r>
            <a:r>
              <a:rPr lang="uk-UA" sz="1000" b="1" strike="noStrike" spc="-1" dirty="0">
                <a:solidFill>
                  <a:srgbClr val="000000"/>
                </a:solidFill>
                <a:latin typeface="Trebuchet MS"/>
                <a:ea typeface="DejaVu Sans"/>
              </a:rPr>
              <a:t>біології</a:t>
            </a:r>
            <a:endParaRPr lang="uk-UA" sz="1000" b="0" strike="noStrike" spc="-1" dirty="0">
              <a:latin typeface="Arial"/>
            </a:endParaRPr>
          </a:p>
        </p:txBody>
      </p:sp>
      <p:sp>
        <p:nvSpPr>
          <p:cNvPr id="659" name="Шестиугольник 4"/>
          <p:cNvSpPr/>
          <p:nvPr/>
        </p:nvSpPr>
        <p:spPr>
          <a:xfrm>
            <a:off x="5781960" y="5049000"/>
            <a:ext cx="1070640" cy="892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12600" numCol="1" spcCol="1440" anchor="ctr">
            <a:noAutofit/>
          </a:bodyPr>
          <a:lstStyle/>
          <a:p>
            <a:pPr algn="ctr">
              <a:lnSpc>
                <a:spcPct val="90000"/>
              </a:lnSpc>
              <a:spcAft>
                <a:spcPts val="349"/>
              </a:spcAft>
            </a:pPr>
            <a:r>
              <a:rPr lang="uk-UA" sz="1000" b="1" strike="noStrike" spc="-1" dirty="0">
                <a:solidFill>
                  <a:srgbClr val="000000"/>
                </a:solidFill>
                <a:latin typeface="Trebuchet MS"/>
                <a:ea typeface="DejaVu Sans"/>
              </a:rPr>
              <a:t>Удосконалювати власні методи викладання </a:t>
            </a:r>
            <a:r>
              <a:rPr lang="uk-UA" sz="1000" b="1" spc="-1" dirty="0" smtClean="0">
                <a:solidFill>
                  <a:srgbClr val="000000"/>
                </a:solidFill>
                <a:latin typeface="Trebuchet MS"/>
                <a:ea typeface="DejaVu Sans"/>
              </a:rPr>
              <a:t>географії, </a:t>
            </a:r>
            <a:r>
              <a:rPr lang="uk-UA" sz="1000" b="1" spc="-1" dirty="0" err="1" smtClean="0">
                <a:solidFill>
                  <a:srgbClr val="000000"/>
                </a:solidFill>
                <a:latin typeface="Trebuchet MS"/>
                <a:ea typeface="DejaVu Sans"/>
              </a:rPr>
              <a:t>піпізнаємо</a:t>
            </a:r>
            <a:r>
              <a:rPr lang="uk-UA" sz="1000" b="1" spc="-1" dirty="0" smtClean="0">
                <a:solidFill>
                  <a:srgbClr val="000000"/>
                </a:solidFill>
                <a:latin typeface="Trebuchet MS"/>
                <a:ea typeface="DejaVu Sans"/>
              </a:rPr>
              <a:t> </a:t>
            </a:r>
            <a:r>
              <a:rPr lang="uk-UA" sz="1000" b="1" spc="-1" dirty="0" err="1" smtClean="0">
                <a:solidFill>
                  <a:srgbClr val="000000"/>
                </a:solidFill>
                <a:latin typeface="Trebuchet MS"/>
                <a:ea typeface="DejaVu Sans"/>
              </a:rPr>
              <a:t>роироду</a:t>
            </a:r>
            <a:r>
              <a:rPr lang="uk-UA" sz="1000" b="1" spc="-1" dirty="0" smtClean="0">
                <a:solidFill>
                  <a:srgbClr val="000000"/>
                </a:solidFill>
                <a:latin typeface="Trebuchet MS"/>
                <a:ea typeface="DejaVu Sans"/>
              </a:rPr>
              <a:t> </a:t>
            </a:r>
            <a:r>
              <a:rPr lang="uk-UA" sz="1000" b="1" strike="noStrike" spc="-1" dirty="0" smtClean="0">
                <a:solidFill>
                  <a:srgbClr val="000000"/>
                </a:solidFill>
                <a:latin typeface="Trebuchet MS"/>
                <a:ea typeface="DejaVu Sans"/>
              </a:rPr>
              <a:t>та </a:t>
            </a:r>
            <a:r>
              <a:rPr lang="uk-UA" sz="1000" b="1" strike="noStrike" spc="-1" dirty="0">
                <a:solidFill>
                  <a:srgbClr val="000000"/>
                </a:solidFill>
                <a:latin typeface="Trebuchet MS"/>
                <a:ea typeface="DejaVu Sans"/>
              </a:rPr>
              <a:t>біології</a:t>
            </a:r>
            <a:endParaRPr lang="uk-UA" sz="1000" b="0" strike="noStrike" spc="-1" dirty="0">
              <a:latin typeface="Arial"/>
            </a:endParaRPr>
          </a:p>
        </p:txBody>
      </p:sp>
      <p:sp>
        <p:nvSpPr>
          <p:cNvPr id="660" name="Шестиугольник 14"/>
          <p:cNvSpPr/>
          <p:nvPr/>
        </p:nvSpPr>
        <p:spPr>
          <a:xfrm>
            <a:off x="2919600" y="4883760"/>
            <a:ext cx="1551240" cy="13320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1">
              <a:lumMod val="40000"/>
              <a:lumOff val="60000"/>
              <a:alpha val="90000"/>
            </a:schemeClr>
          </a:solidFill>
          <a:ln cap="rnd">
            <a:solidFill>
              <a:srgbClr val="90C226"/>
            </a:solidFill>
            <a:round/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/>
        </p:style>
      </p:sp>
      <p:sp>
        <p:nvSpPr>
          <p:cNvPr id="661" name="Шестиугольник 4"/>
          <p:cNvSpPr/>
          <p:nvPr/>
        </p:nvSpPr>
        <p:spPr>
          <a:xfrm>
            <a:off x="465480" y="3508560"/>
            <a:ext cx="1070640" cy="972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12600" numCol="1" spcCol="1440" anchor="ctr">
            <a:noAutofit/>
          </a:bodyPr>
          <a:lstStyle/>
          <a:p>
            <a:pPr algn="ctr">
              <a:lnSpc>
                <a:spcPct val="90000"/>
              </a:lnSpc>
              <a:spcAft>
                <a:spcPts val="349"/>
              </a:spcAft>
            </a:pPr>
            <a:r>
              <a:rPr lang="uk-UA" sz="1000" b="1" strike="noStrike" spc="-1" dirty="0">
                <a:solidFill>
                  <a:srgbClr val="000000"/>
                </a:solidFill>
                <a:latin typeface="Trebuchet MS"/>
                <a:ea typeface="DejaVu Sans"/>
              </a:rPr>
              <a:t>Продовжувати впроваджувати у навчальний процес інноваційні методи навчання</a:t>
            </a:r>
            <a:endParaRPr lang="uk-UA" sz="1000" b="0" strike="noStrike" spc="-1" dirty="0">
              <a:latin typeface="Arial"/>
            </a:endParaRPr>
          </a:p>
        </p:txBody>
      </p:sp>
      <p:sp>
        <p:nvSpPr>
          <p:cNvPr id="662" name="Скругленная прямоугольная выноска 17"/>
          <p:cNvSpPr/>
          <p:nvPr/>
        </p:nvSpPr>
        <p:spPr>
          <a:xfrm>
            <a:off x="279360" y="194940"/>
            <a:ext cx="6990120" cy="1086840"/>
          </a:xfrm>
          <a:prstGeom prst="wedgeRoundRectCallout">
            <a:avLst>
              <a:gd name="adj1" fmla="val -13822"/>
              <a:gd name="adj2" fmla="val 121819"/>
              <a:gd name="adj3" fmla="val 16667"/>
            </a:avLst>
          </a:prstGeom>
          <a:solidFill>
            <a:schemeClr val="accent3">
              <a:lumMod val="40000"/>
              <a:lumOff val="60000"/>
            </a:schemeClr>
          </a:solidFill>
          <a:ln cap="rnd">
            <a:solidFill>
              <a:srgbClr val="6A8F1C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63" name="AutoShape 9"/>
          <p:cNvSpPr/>
          <p:nvPr/>
        </p:nvSpPr>
        <p:spPr>
          <a:xfrm>
            <a:off x="374040" y="437400"/>
            <a:ext cx="6573240" cy="736920"/>
          </a:xfrm>
          <a:prstGeom prst="roundRect">
            <a:avLst>
              <a:gd name="adj" fmla="val 0"/>
            </a:avLst>
          </a:prstGeom>
          <a:solidFill>
            <a:schemeClr val="accent4">
              <a:lumMod val="40000"/>
              <a:lumOff val="60000"/>
            </a:schemeClr>
          </a:solidFill>
          <a:ln w="63500">
            <a:noFill/>
          </a:ln>
          <a:effectLst>
            <a:outerShdw blurRad="39960" dist="2016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/>
        </p:style>
        <p:txBody>
          <a:bodyPr lIns="90000" tIns="45000" rIns="90000" bIns="45000" anchor="t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5"/>
              </a:contourClr>
            </a:sp3d>
          </a:bodyPr>
          <a:lstStyle/>
          <a:p>
            <a:pPr>
              <a:lnSpc>
                <a:spcPct val="90000"/>
              </a:lnSpc>
            </a:pPr>
            <a:r>
              <a:rPr lang="uk-UA" sz="3600" b="1" i="1" strike="noStrike" spc="-1" dirty="0">
                <a:solidFill>
                  <a:srgbClr val="FF0000"/>
                </a:solidFill>
                <a:latin typeface="Bookman Old Style"/>
                <a:ea typeface="DejaVu Sans"/>
              </a:rPr>
              <a:t>  Мої плани на майбутнє</a:t>
            </a:r>
            <a:endParaRPr lang="uk-UA" sz="3600" b="0" strike="noStrike" spc="-1" dirty="0">
              <a:latin typeface="Arial"/>
            </a:endParaRPr>
          </a:p>
        </p:txBody>
      </p:sp>
      <p:pic>
        <p:nvPicPr>
          <p:cNvPr id="665" name="Рисунок 2"/>
          <p:cNvPicPr/>
          <p:nvPr/>
        </p:nvPicPr>
        <p:blipFill>
          <a:blip r:embed="rId6" cstate="print"/>
          <a:stretch/>
        </p:blipFill>
        <p:spPr>
          <a:xfrm>
            <a:off x="5781960" y="3508560"/>
            <a:ext cx="1070640" cy="1070640"/>
          </a:xfrm>
          <a:prstGeom prst="rect">
            <a:avLst/>
          </a:prstGeom>
          <a:ln w="0">
            <a:noFill/>
          </a:ln>
        </p:spPr>
      </p:pic>
      <p:pic>
        <p:nvPicPr>
          <p:cNvPr id="666" name="Рисунок 3"/>
          <p:cNvPicPr/>
          <p:nvPr/>
        </p:nvPicPr>
        <p:blipFill>
          <a:blip r:embed="rId7" cstate="print"/>
          <a:stretch/>
        </p:blipFill>
        <p:spPr>
          <a:xfrm rot="1606800">
            <a:off x="282600" y="5190120"/>
            <a:ext cx="1917720" cy="1287720"/>
          </a:xfrm>
          <a:prstGeom prst="rect">
            <a:avLst/>
          </a:prstGeom>
          <a:ln w="0">
            <a:noFill/>
          </a:ln>
        </p:spPr>
      </p:pic>
      <p:pic>
        <p:nvPicPr>
          <p:cNvPr id="667" name="Рисунок 4"/>
          <p:cNvPicPr/>
          <p:nvPr/>
        </p:nvPicPr>
        <p:blipFill>
          <a:blip r:embed="rId8"/>
          <a:stretch/>
        </p:blipFill>
        <p:spPr>
          <a:xfrm>
            <a:off x="3013560" y="4911840"/>
            <a:ext cx="1363320" cy="12078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cover/>
      </p:transition>
    </mc:Choice>
    <mc:Fallback>
      <p:transition spd="slow">
        <p:cover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1000"/>
                                        <p:tgtEl>
                                          <p:spTgt spid="6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6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1000" fill="hold"/>
                                        <p:tgtEl>
                                          <p:spTgt spid="6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FD2C24C4-581E-9040-0E13-0682B3F217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0476" y="1411357"/>
            <a:ext cx="1513232" cy="2017643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E22BBCA-0040-1814-6320-DE72DAFB09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3904"/>
            <a:ext cx="8229240" cy="1144800"/>
          </a:xfrm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r>
              <a:rPr lang="en-US" dirty="0"/>
              <a:t> </a:t>
            </a:r>
            <a:r>
              <a:rPr lang="uk-UA" sz="6600" b="1" dirty="0"/>
              <a:t>Моє життя – це квіти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6B8BD9AA-0373-CA7E-4DB6-83A620FE51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9190" y="1444973"/>
            <a:ext cx="2107096" cy="158032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ED9CBCD5-4419-A59C-675E-9CA73765795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36412" y="1293504"/>
            <a:ext cx="1982857" cy="264380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078C393E-6B88-B414-B95E-45B1B5EF897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0444" y="2912165"/>
            <a:ext cx="1543050" cy="20574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23B4D79-39FF-7E7A-DD50-B02A43C802D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44024" y="2664000"/>
            <a:ext cx="1909970" cy="254662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6D500FBC-F1A1-A31A-DE1C-63BF092501C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49695" y="2548483"/>
            <a:ext cx="2122318" cy="282975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A890C00A-4186-8B3D-0AC3-19842C99585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9271" y="4828904"/>
            <a:ext cx="2289678" cy="171725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DAAB5AB0-AD34-01BF-3167-32C802B2572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52236" y="1411357"/>
            <a:ext cx="2280868" cy="1666243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8593FE77-EFEE-BDF2-5F23-81F29DBD64B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68970" y="4702107"/>
            <a:ext cx="2517913" cy="1888435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5F87BB64-7DC4-0EA1-C660-72998CF2F51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50456" y="4239794"/>
            <a:ext cx="1801780" cy="2402373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1B7DE51A-4BAD-749C-D1C0-337D2C86B72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83853" y="4760001"/>
            <a:ext cx="2423194" cy="181739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4DB4C5A6-80C2-1630-3FFD-BC6E973745D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55681" y="2801992"/>
            <a:ext cx="1458069" cy="195800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56496" y="2453473"/>
            <a:ext cx="1719460" cy="2292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38395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4" name="Рисунок 4"/>
          <p:cNvPicPr/>
          <p:nvPr/>
        </p:nvPicPr>
        <p:blipFill>
          <a:blip r:embed="rId2"/>
          <a:stretch/>
        </p:blipFill>
        <p:spPr>
          <a:xfrm>
            <a:off x="6642000" y="4526280"/>
            <a:ext cx="2348640" cy="2331000"/>
          </a:xfrm>
          <a:prstGeom prst="rect">
            <a:avLst/>
          </a:prstGeom>
          <a:ln w="0"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701964" y="877455"/>
            <a:ext cx="70196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800" b="1" dirty="0" smtClean="0">
                <a:solidFill>
                  <a:schemeClr val="accent5">
                    <a:lumMod val="50000"/>
                  </a:schemeClr>
                </a:solidFill>
              </a:rPr>
              <a:t>         Дякую за увагу!</a:t>
            </a:r>
            <a:endParaRPr lang="uk-UA" sz="4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64499" y="2967335"/>
            <a:ext cx="755504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3080" indent="-343080" algn="ctr">
              <a:lnSpc>
                <a:spcPct val="10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uk-UA" sz="3600" b="1" spc="-1" dirty="0" smtClean="0">
                <a:solidFill>
                  <a:srgbClr val="002060"/>
                </a:solidFill>
                <a:latin typeface="Bookman Old Style"/>
              </a:rPr>
              <a:t>Бажаю добра, здоров’я, успіхів у благородній справі на ниві освіти!</a:t>
            </a:r>
            <a:endParaRPr lang="uk-UA" sz="3600" spc="-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cover/>
      </p:transition>
    </mc:Choice>
    <mc:Fallback>
      <p:transition spd="slow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2B78542-829D-82FF-69DA-9FA8F90DE3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25148" y="685800"/>
            <a:ext cx="6331226" cy="1083364"/>
          </a:xfrm>
          <a:solidFill>
            <a:schemeClr val="accent2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uk-UA" sz="5400" b="1" dirty="0">
                <a:solidFill>
                  <a:srgbClr val="7030A0"/>
                </a:solidFill>
              </a:rPr>
              <a:t>Мета портфоліо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0F9C074C-CCFA-71FF-3127-7CF682153D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8843" y="2415208"/>
            <a:ext cx="7086600" cy="3906079"/>
          </a:xfrm>
          <a:solidFill>
            <a:srgbClr val="00B0F0"/>
          </a:solidFill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-прослідкувати динаміку власної професійної діяльності;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-забезпечити  неперервність самоосвіти;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-підвищити рівень методичної  культури;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-продемонструвати найбільш  значущі результати практичної діяльності для оцінки своєї  професійної  компетентності;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-об’єктивно оцінити свої  можливості  та спланувати роботу для досягнення більш високих  результатів;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-систематизувати навчальні  матеріали й напрацювання</a:t>
            </a:r>
            <a:endParaRPr lang="uk-UA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0319C11-CDC8-07C6-D6F5-C1D064226E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12057" y="2819193"/>
            <a:ext cx="1943100" cy="235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85649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2A80C3D-8E11-C2B2-518C-B775CC04A899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3">
              <a:lumMod val="40000"/>
              <a:lumOff val="60000"/>
            </a:schemeClr>
          </a:solidFill>
        </p:spPr>
        <p:txBody>
          <a:bodyPr/>
          <a:lstStyle/>
          <a:p>
            <a:r>
              <a:rPr lang="uk-UA" b="1" i="1" dirty="0">
                <a:solidFill>
                  <a:srgbClr val="C00000"/>
                </a:solidFill>
              </a:rPr>
              <a:t>Мій кабінет -моя фортеця</a:t>
            </a: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   </a:t>
            </a:r>
            <a:endParaRPr lang="ru-RU" dirty="0"/>
          </a:p>
        </p:txBody>
      </p:sp>
      <p:pic>
        <p:nvPicPr>
          <p:cNvPr id="3" name="Picture 2" descr="C:\Users\user\Desktop\Новая папка (27)\зображення_viber_2025-03-19_11-47-12-88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59306" y="1454045"/>
            <a:ext cx="3272852" cy="2454639"/>
          </a:xfrm>
          <a:prstGeom prst="rect">
            <a:avLst/>
          </a:prstGeom>
          <a:noFill/>
        </p:spPr>
      </p:pic>
      <p:pic>
        <p:nvPicPr>
          <p:cNvPr id="4" name="Picture 3" descr="C:\Users\user\Desktop\Новая папка (27)\зображення_viber_2025-03-19_11-47-12-9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62073" y="1476530"/>
            <a:ext cx="3287844" cy="2465883"/>
          </a:xfrm>
          <a:prstGeom prst="rect">
            <a:avLst/>
          </a:prstGeom>
          <a:noFill/>
        </p:spPr>
      </p:pic>
      <p:pic>
        <p:nvPicPr>
          <p:cNvPr id="1028" name="Picture 4" descr="C:\Users\user\Desktop\Новая папка (27)\зображення_viber_2025-03-19_11-47-12-97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29324" y="4024859"/>
            <a:ext cx="3307829" cy="2480872"/>
          </a:xfrm>
          <a:prstGeom prst="rect">
            <a:avLst/>
          </a:prstGeom>
          <a:noFill/>
        </p:spPr>
      </p:pic>
      <p:pic>
        <p:nvPicPr>
          <p:cNvPr id="1029" name="Picture 5" descr="C:\Users\user\Desktop\Новая папка (27)\зображення_viber_2025-03-19_11-47-12-83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47082" y="4009869"/>
            <a:ext cx="3307829" cy="24808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959548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Прямоугольник 4"/>
          <p:cNvSpPr/>
          <p:nvPr/>
        </p:nvSpPr>
        <p:spPr>
          <a:xfrm>
            <a:off x="287279" y="209862"/>
            <a:ext cx="8568485" cy="706432"/>
          </a:xfrm>
          <a:prstGeom prst="rect">
            <a:avLst/>
          </a:prstGeom>
          <a:solidFill>
            <a:srgbClr val="0070C0"/>
          </a:solidFill>
          <a:ln w="0">
            <a:noFill/>
          </a:ln>
          <a:effectLst>
            <a:outerShdw blurRad="50760" dist="38160" algn="l" rotWithShape="0">
              <a:srgbClr val="000000">
                <a:alpha val="40000"/>
              </a:srgbClr>
            </a:outerShdw>
          </a:effectLst>
          <a:scene3d>
            <a:camera prst="orthographicFront"/>
            <a:lightRig rig="threePt" dir="t"/>
          </a:scene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  <a:scene3d>
              <a:camera prst="orthographicFront"/>
              <a:lightRig rig="threePt" dir="t"/>
            </a:scene3d>
          </a:bodyPr>
          <a:lstStyle/>
          <a:p>
            <a:pPr algn="ctr">
              <a:lnSpc>
                <a:spcPct val="100000"/>
              </a:lnSpc>
            </a:pPr>
            <a:r>
              <a:rPr lang="uk-UA" sz="4000" b="1" i="1" strike="noStrike" spc="-1" dirty="0">
                <a:solidFill>
                  <a:srgbClr val="F8FD17"/>
                </a:solidFill>
                <a:latin typeface="Bookman Old Style"/>
                <a:ea typeface="DejaVu Sans"/>
              </a:rPr>
              <a:t>Підвищення кваліфікації</a:t>
            </a:r>
            <a:endParaRPr lang="uk-UA" sz="4000" b="0" strike="noStrike" spc="-1" dirty="0">
              <a:latin typeface="Arial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17184" y="1089887"/>
            <a:ext cx="2938357" cy="2200932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  <a:scene3d>
            <a:camera prst="isometricOffAxis2Left"/>
            <a:lightRig rig="threePt" dir="t"/>
          </a:scene3d>
        </p:spPr>
      </p:pic>
      <p:pic>
        <p:nvPicPr>
          <p:cNvPr id="2050" name="Picture 2" descr="C:\Users\user\Desktop\Новая папка (27)\зображення_viber_2025-03-19_11-47-36-08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6200000">
            <a:off x="1868427" y="-512107"/>
            <a:ext cx="5524761" cy="8570874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cover/>
      </p:transition>
    </mc:Choice>
    <mc:Fallback>
      <p:transition spd="slow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AutoShape 9"/>
          <p:cNvSpPr/>
          <p:nvPr/>
        </p:nvSpPr>
        <p:spPr>
          <a:xfrm>
            <a:off x="596160" y="234000"/>
            <a:ext cx="6082560" cy="821160"/>
          </a:xfrm>
          <a:prstGeom prst="roundRect">
            <a:avLst>
              <a:gd name="adj" fmla="val 24207"/>
            </a:avLst>
          </a:prstGeom>
          <a:solidFill>
            <a:schemeClr val="accent2">
              <a:lumMod val="40000"/>
              <a:lumOff val="60000"/>
            </a:schemeClr>
          </a:solidFill>
          <a:ln w="63500">
            <a:noFill/>
          </a:ln>
          <a:effectLst>
            <a:outerShdw blurRad="39960" dist="2016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/>
        </p:style>
        <p:txBody>
          <a:bodyPr lIns="90000" tIns="45000" rIns="90000" bIns="45000" anchor="t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5"/>
              </a:contourClr>
            </a:sp3d>
          </a:bodyPr>
          <a:lstStyle/>
          <a:p>
            <a:pPr algn="ctr">
              <a:lnSpc>
                <a:spcPct val="90000"/>
              </a:lnSpc>
            </a:pPr>
            <a:r>
              <a:rPr lang="uk-UA" sz="4400" b="1" i="1" strike="noStrike" spc="-1" dirty="0">
                <a:solidFill>
                  <a:srgbClr val="FF0000"/>
                </a:solidFill>
                <a:latin typeface="Bookman Old Style"/>
                <a:ea typeface="DejaVu Sans"/>
              </a:rPr>
              <a:t>Життєве кредо</a:t>
            </a:r>
            <a:endParaRPr lang="uk-UA" sz="4400" b="0" strike="noStrike" spc="-1" dirty="0">
              <a:latin typeface="Arial"/>
            </a:endParaRPr>
          </a:p>
        </p:txBody>
      </p:sp>
      <p:pic>
        <p:nvPicPr>
          <p:cNvPr id="279" name="Рисунок 8"/>
          <p:cNvPicPr/>
          <p:nvPr/>
        </p:nvPicPr>
        <p:blipFill>
          <a:blip r:embed="rId2"/>
          <a:stretch/>
        </p:blipFill>
        <p:spPr>
          <a:xfrm>
            <a:off x="4333085" y="4681329"/>
            <a:ext cx="3220654" cy="1824339"/>
          </a:xfrm>
          <a:prstGeom prst="rect">
            <a:avLst/>
          </a:prstGeom>
          <a:ln w="0">
            <a:noFill/>
          </a:ln>
        </p:spPr>
      </p:pic>
      <p:sp>
        <p:nvSpPr>
          <p:cNvPr id="281" name="Rectangle 11"/>
          <p:cNvSpPr/>
          <p:nvPr/>
        </p:nvSpPr>
        <p:spPr>
          <a:xfrm>
            <a:off x="4224131" y="1330466"/>
            <a:ext cx="4919870" cy="2625308"/>
          </a:xfrm>
          <a:prstGeom prst="verticalScroll">
            <a:avLst>
              <a:gd name="adj" fmla="val 12243"/>
            </a:avLst>
          </a:prstGeom>
          <a:solidFill>
            <a:srgbClr val="FFC000"/>
          </a:solidFill>
          <a:ln cap="rnd">
            <a:solidFill>
              <a:srgbClr val="006600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rmAutofit/>
          </a:bodyPr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uk-UA" sz="2800" b="1" dirty="0" err="1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</a:rPr>
              <a:t>“Найкраща</a:t>
            </a:r>
            <a:r>
              <a:rPr lang="uk-UA" sz="2800" b="1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</a:rPr>
              <a:t> наука життя – мудрість.</a:t>
            </a:r>
          </a:p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uk-UA" sz="2800" b="1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</a:rPr>
              <a:t>А найвища мудрість – бути добрим!”</a:t>
            </a:r>
            <a:endParaRPr lang="uk-UA" sz="2800" b="1" dirty="0">
              <a:solidFill>
                <a:schemeClr val="accent1">
                  <a:lumMod val="25000"/>
                </a:schemeClr>
              </a:solidFill>
              <a:latin typeface="Times New Roman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E14E3B86-A3F4-EF5C-DE67-4562F0E9EE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3325" y="3880801"/>
            <a:ext cx="3657599" cy="2743199"/>
          </a:xfrm>
          <a:prstGeom prst="rect">
            <a:avLst/>
          </a:prstGeom>
        </p:spPr>
      </p:pic>
      <p:pic>
        <p:nvPicPr>
          <p:cNvPr id="46081" name="Picture 1" descr="C:\Users\user\Desktop\Сертифікати Кривульська\зображення_viber_2025-03-12_21-54-46-35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83040" y="1137544"/>
            <a:ext cx="2617715" cy="2624987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cover/>
      </p:transition>
    </mc:Choice>
    <mc:Fallback>
      <p:transition spd="slow">
        <p:cover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10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10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3" dur="10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4" dur="100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5" dur="100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9" dur="1000"/>
                                        <p:tgtEl>
                                          <p:spTgt spid="2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0" dur="1000" fill="hold"/>
                                        <p:tgtEl>
                                          <p:spTgt spid="2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1" dur="1000" fill="hold"/>
                                        <p:tgtEl>
                                          <p:spTgt spid="2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5" dur="1000"/>
                                        <p:tgtEl>
                                          <p:spTgt spid="2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6" dur="1000" fill="hold"/>
                                        <p:tgtEl>
                                          <p:spTgt spid="2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7" dur="1000" fill="hold"/>
                                        <p:tgtEl>
                                          <p:spTgt spid="2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Rectangle 12"/>
          <p:cNvSpPr/>
          <p:nvPr/>
        </p:nvSpPr>
        <p:spPr>
          <a:xfrm>
            <a:off x="254160" y="1346040"/>
            <a:ext cx="5104800" cy="5141520"/>
          </a:xfrm>
          <a:prstGeom prst="verticalScroll">
            <a:avLst>
              <a:gd name="adj" fmla="val 9175"/>
            </a:avLst>
          </a:prstGeom>
          <a:solidFill>
            <a:srgbClr val="FFC000"/>
          </a:solidFill>
          <a:ln cap="rnd">
            <a:solidFill>
              <a:srgbClr val="006600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90000" tIns="45000" rIns="90000" bIns="0" anchor="t">
            <a:normAutofit/>
          </a:bodyPr>
          <a:lstStyle/>
          <a:p>
            <a:pPr algn="ctr">
              <a:defRPr/>
            </a:pPr>
            <a:r>
              <a:rPr lang="uk-UA" sz="4800" b="1" dirty="0" err="1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</a:rPr>
              <a:t>“Таємницю</a:t>
            </a:r>
            <a:r>
              <a:rPr lang="uk-UA" sz="4800" b="1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</a:rPr>
              <a:t> творчості слід шукати</a:t>
            </a:r>
          </a:p>
          <a:p>
            <a:pPr algn="ctr">
              <a:defRPr/>
            </a:pPr>
            <a:r>
              <a:rPr lang="uk-UA" sz="4800" b="1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</a:rPr>
              <a:t> в	</a:t>
            </a:r>
            <a:r>
              <a:rPr lang="uk-UA" sz="4800" b="1" dirty="0" err="1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</a:rPr>
              <a:t>Любові”</a:t>
            </a:r>
            <a:r>
              <a:rPr lang="uk-UA" sz="4800" b="1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</a:rPr>
              <a:t>.</a:t>
            </a:r>
            <a:endParaRPr lang="uk-UA" sz="4800" b="1" i="1" dirty="0" smtClean="0">
              <a:solidFill>
                <a:schemeClr val="accent1">
                  <a:lumMod val="25000"/>
                </a:schemeClr>
              </a:solidFill>
              <a:latin typeface="Times New Roman" pitchFamily="18" charset="0"/>
            </a:endParaRPr>
          </a:p>
        </p:txBody>
      </p:sp>
      <p:sp>
        <p:nvSpPr>
          <p:cNvPr id="285" name="AutoShape 9"/>
          <p:cNvSpPr/>
          <p:nvPr/>
        </p:nvSpPr>
        <p:spPr>
          <a:xfrm>
            <a:off x="927000" y="228600"/>
            <a:ext cx="6120720" cy="945720"/>
          </a:xfrm>
          <a:prstGeom prst="roundRect">
            <a:avLst>
              <a:gd name="adj" fmla="val 16667"/>
            </a:avLst>
          </a:prstGeom>
          <a:blipFill rotWithShape="0">
            <a:blip r:embed="rId2"/>
            <a:srcRect/>
            <a:tile/>
          </a:blipFill>
          <a:ln w="63500">
            <a:solidFill>
              <a:srgbClr val="339933"/>
            </a:solidFill>
          </a:ln>
          <a:effectLst>
            <a:outerShdw blurRad="39960" dist="2016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/>
        </p:style>
        <p:txBody>
          <a:bodyPr lIns="90000" tIns="45000" rIns="90000" bIns="45000" anchor="t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5"/>
              </a:contourClr>
            </a:sp3d>
          </a:bodyPr>
          <a:lstStyle/>
          <a:p>
            <a:pPr algn="ctr">
              <a:lnSpc>
                <a:spcPct val="90000"/>
              </a:lnSpc>
            </a:pPr>
            <a:r>
              <a:rPr lang="uk-UA" sz="4400" b="1" i="1" strike="noStrike" spc="-1">
                <a:solidFill>
                  <a:srgbClr val="FF0000"/>
                </a:solidFill>
                <a:latin typeface="Bookman Old Style"/>
                <a:ea typeface="DejaVu Sans"/>
              </a:rPr>
              <a:t>Педагогічне  кредо</a:t>
            </a:r>
            <a:endParaRPr lang="uk-UA" sz="4400" b="0" strike="noStrike" spc="-1">
              <a:latin typeface="Arial"/>
            </a:endParaRPr>
          </a:p>
        </p:txBody>
      </p:sp>
      <p:sp>
        <p:nvSpPr>
          <p:cNvPr id="287" name="Прямоугольник 5"/>
          <p:cNvSpPr/>
          <p:nvPr/>
        </p:nvSpPr>
        <p:spPr>
          <a:xfrm rot="5400000">
            <a:off x="4696920" y="2328840"/>
            <a:ext cx="4703760" cy="3174120"/>
          </a:xfrm>
          <a:prstGeom prst="rect">
            <a:avLst/>
          </a:prstGeom>
          <a:noFill/>
          <a:ln w="38100" cap="rnd">
            <a:solidFill>
              <a:srgbClr val="54A02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88" name="Прямоугольник 7"/>
          <p:cNvSpPr/>
          <p:nvPr/>
        </p:nvSpPr>
        <p:spPr>
          <a:xfrm>
            <a:off x="6044400" y="3533400"/>
            <a:ext cx="2007720" cy="760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uk-UA" sz="4000" b="0" strike="noStrike" spc="-1" dirty="0">
                <a:solidFill>
                  <a:srgbClr val="000000"/>
                </a:solidFill>
                <a:latin typeface="Trebuchet MS"/>
                <a:ea typeface="DejaVu Sans"/>
              </a:rPr>
              <a:t>Фото</a:t>
            </a:r>
            <a:r>
              <a:rPr lang="uk-UA" sz="4400" b="1" strike="noStrike" spc="-1" dirty="0">
                <a:solidFill>
                  <a:srgbClr val="000000"/>
                </a:solidFill>
                <a:latin typeface="Trebuchet MS"/>
                <a:ea typeface="DejaVu Sans"/>
              </a:rPr>
              <a:t> </a:t>
            </a:r>
            <a:endParaRPr lang="uk-UA" sz="4400" b="0" strike="noStrike" spc="-1" dirty="0">
              <a:latin typeface="Arial"/>
            </a:endParaRPr>
          </a:p>
        </p:txBody>
      </p:sp>
      <p:pic>
        <p:nvPicPr>
          <p:cNvPr id="45057" name="Picture 1" descr="C:\Users\user\Desktop\Сертифікати Кривульська\зображення_viber_2025-03-12_21-54-46-50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70225" y="1573966"/>
            <a:ext cx="3417759" cy="4557011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cover/>
      </p:transition>
    </mc:Choice>
    <mc:Fallback>
      <p:transition spd="slow">
        <p:cover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10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10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1"/>
          <p:cNvGraphicFramePr/>
          <p:nvPr>
            <p:extLst>
              <p:ext uri="{D42A27DB-BD31-4B8C-83A1-F6EECF244321}">
                <p14:modId xmlns:p14="http://schemas.microsoft.com/office/powerpoint/2010/main" xmlns="" val="2814567481"/>
              </p:ext>
            </p:extLst>
          </p:nvPr>
        </p:nvGraphicFramePr>
        <p:xfrm>
          <a:off x="1650960" y="1511280"/>
          <a:ext cx="6654240" cy="48632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89" name="AutoShape 9"/>
          <p:cNvSpPr/>
          <p:nvPr/>
        </p:nvSpPr>
        <p:spPr>
          <a:xfrm>
            <a:off x="228600" y="449640"/>
            <a:ext cx="8381160" cy="844920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63500">
            <a:solidFill>
              <a:srgbClr val="C42F1A">
                <a:tint val="40000"/>
                <a:alpha val="90000"/>
                <a:hueOff val="0"/>
                <a:satOff val="0"/>
                <a:lumOff val="0"/>
                <a:alphaOff val="0"/>
              </a:srgbClr>
            </a:solidFill>
          </a:ln>
          <a:effectLst>
            <a:outerShdw blurRad="38160" dist="2556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/>
        </p:style>
        <p:txBody>
          <a:bodyPr lIns="90000" tIns="45000" rIns="90000" bIns="45000" numCol="1" spcCol="1440" anchor="t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5"/>
              </a:contourClr>
            </a:sp3d>
          </a:bodyPr>
          <a:lstStyle/>
          <a:p>
            <a:pPr algn="ctr">
              <a:lnSpc>
                <a:spcPct val="90000"/>
              </a:lnSpc>
            </a:pPr>
            <a:r>
              <a:rPr lang="uk-UA" sz="4400" b="1" i="1" strike="noStrike" spc="-1" dirty="0">
                <a:solidFill>
                  <a:srgbClr val="FF0000"/>
                </a:solidFill>
                <a:latin typeface="Bookman Old Style"/>
                <a:ea typeface="DejaVu Sans"/>
              </a:rPr>
              <a:t>Мої педагогічні принципи</a:t>
            </a:r>
            <a:endParaRPr lang="uk-UA" sz="4400" b="0" strike="noStrike" spc="-1" dirty="0">
              <a:latin typeface="Arial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444" y="3583710"/>
            <a:ext cx="2607919" cy="30251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cover/>
      </p:transition>
    </mc:Choice>
    <mc:Fallback>
      <p:transition spd="slow">
        <p:cover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10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10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3349</TotalTime>
  <Words>849</Words>
  <Application>Microsoft Office PowerPoint</Application>
  <PresentationFormat>Экран (4:3)</PresentationFormat>
  <Paragraphs>220</Paragraphs>
  <Slides>38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38</vt:i4>
      </vt:variant>
    </vt:vector>
  </HeadingPairs>
  <TitlesOfParts>
    <vt:vector size="40" baseType="lpstr">
      <vt:lpstr>Office Theme</vt:lpstr>
      <vt:lpstr>1_Тема Office</vt:lpstr>
      <vt:lpstr>Слайд 1</vt:lpstr>
      <vt:lpstr>Кривульська Валентина  Валентинівна</vt:lpstr>
      <vt:lpstr>План професійного зростання</vt:lpstr>
      <vt:lpstr>Мета портфоліо</vt:lpstr>
      <vt:lpstr>Мій кабінет -моя фортеця</vt:lpstr>
      <vt:lpstr>Слайд 6</vt:lpstr>
      <vt:lpstr>Слайд 7</vt:lpstr>
      <vt:lpstr>Слайд 8</vt:lpstr>
      <vt:lpstr>Слайд 9</vt:lpstr>
      <vt:lpstr>Основні напрямки роботи</vt:lpstr>
      <vt:lpstr>Слайд 11</vt:lpstr>
      <vt:lpstr>  Основні принципи роботи 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Цікаві уроки географії</vt:lpstr>
      <vt:lpstr>Захід “СНІДу – НІ!”</vt:lpstr>
      <vt:lpstr>ЕКОЛОГІЧНА АГІТБРИГАДА “Первоцвіти”</vt:lpstr>
      <vt:lpstr>ЕКОЛОГІЧНА АГІТБРИГАДА “Первоцвіти”</vt:lpstr>
      <vt:lpstr>Слайд 32</vt:lpstr>
      <vt:lpstr>        Акція: “Посади “Алею СЛАВИ”</vt:lpstr>
      <vt:lpstr>Слайд 34</vt:lpstr>
      <vt:lpstr>Краєзнавчо – дослідницька робота   “Географія рідного краю”</vt:lpstr>
      <vt:lpstr>Слайд 36</vt:lpstr>
      <vt:lpstr> Моє життя – це квіти</vt:lpstr>
      <vt:lpstr>Слайд 38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ПОРТФОЛІО</dc:title>
  <dc:subject/>
  <dc:creator>Кривульська В.В.</dc:creator>
  <dc:description/>
  <cp:lastModifiedBy>Пользователь</cp:lastModifiedBy>
  <cp:revision>284</cp:revision>
  <cp:lastPrinted>2023-03-20T12:00:30Z</cp:lastPrinted>
  <dcterms:created xsi:type="dcterms:W3CDTF">2020-02-15T10:23:09Z</dcterms:created>
  <dcterms:modified xsi:type="dcterms:W3CDTF">2025-04-08T10:01:41Z</dcterms:modified>
  <dc:language>uk-UA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i4>1</vt:i4>
  </property>
  <property fmtid="{D5CDD505-2E9C-101B-9397-08002B2CF9AE}" pid="3" name="PresentationFormat">
    <vt:lpwstr>Экран (4:3)</vt:lpwstr>
  </property>
  <property fmtid="{D5CDD505-2E9C-101B-9397-08002B2CF9AE}" pid="4" name="Slides">
    <vt:i4>40</vt:i4>
  </property>
</Properties>
</file>