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86" r:id="rId3"/>
    <p:sldId id="257" r:id="rId4"/>
    <p:sldId id="260" r:id="rId5"/>
    <p:sldId id="261" r:id="rId6"/>
    <p:sldId id="262" r:id="rId7"/>
    <p:sldId id="287" r:id="rId8"/>
    <p:sldId id="265" r:id="rId9"/>
    <p:sldId id="266" r:id="rId10"/>
    <p:sldId id="268" r:id="rId11"/>
    <p:sldId id="269" r:id="rId12"/>
    <p:sldId id="270" r:id="rId13"/>
    <p:sldId id="271" r:id="rId14"/>
    <p:sldId id="274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5" r:id="rId26"/>
  </p:sldIdLst>
  <p:sldSz cx="9144000" cy="6858000" type="screen4x3"/>
  <p:notesSz cx="10020300" cy="6888163"/>
  <p:defaultTextStyle>
    <a:defPPr>
      <a:defRPr kern="0"/>
    </a:defPPr>
  </p:defaultTextStyle>
  <p:extLst>
    <p:ext uri="{EFAFB233-063F-42B5-8137-9DF3F51BA10A}">
      <p15:sld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10646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-1416" y="-102"/>
      </p:cViewPr>
      <p:guideLst>
        <p:guide orient="horz" pos="2880"/>
        <p:guide pos="2195"/>
      </p:guideLst>
    </p:cSldViewPr>
  </p:slideViewPr>
  <p:outlineViewPr>
    <p:cViewPr>
      <p:scale>
        <a:sx n="33" d="100"/>
        <a:sy n="33" d="100"/>
      </p:scale>
      <p:origin x="0" y="216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9507" cy="259203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7567802" y="0"/>
            <a:ext cx="5789507" cy="259203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6D652B2-8C6E-419B-8E93-813F678ADC08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518150" y="646113"/>
            <a:ext cx="2324100" cy="1743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336040" y="2486196"/>
            <a:ext cx="10688320" cy="2034161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906919"/>
            <a:ext cx="5789507" cy="25920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7567802" y="4906919"/>
            <a:ext cx="5789507" cy="25920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C6C6DC3D-C717-495C-B489-C044A339A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5516563" y="646113"/>
            <a:ext cx="2327275" cy="1744662"/>
          </a:xfrm>
        </p:spPr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FF0000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105400"/>
            <a:ext cx="9144000" cy="17526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054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600212"/>
            <a:ext cx="9144000" cy="5105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FF0000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FF0000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105400"/>
            <a:ext cx="9144000" cy="17526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054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600212"/>
            <a:ext cx="9144000" cy="5105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FF0000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76145" y="358509"/>
            <a:ext cx="5881370" cy="1209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FF0000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5287" y="1557400"/>
            <a:ext cx="8353425" cy="4392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>
    <p:wipe dir="u"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90170" y="236220"/>
            <a:ext cx="6634480" cy="4921250"/>
          </a:xfrm>
        </p:spPr>
        <p:txBody>
          <a:bodyPr wrap="square">
            <a:noAutofit/>
          </a:bodyPr>
          <a:lstStyle/>
          <a:p>
            <a:pPr algn="ctr"/>
            <a:r>
              <a:rPr lang="uk-UA" altLang="ru-RU" sz="4400" dirty="0" err="1">
                <a:solidFill>
                  <a:srgbClr val="106461"/>
                </a:solidFill>
              </a:rPr>
              <a:t>Портфоліо</a:t>
            </a:r>
            <a:r>
              <a:rPr lang="uk-UA" altLang="ru-RU" sz="4400" dirty="0">
                <a:solidFill>
                  <a:srgbClr val="106461"/>
                </a:solidFill>
              </a:rPr>
              <a:t> </a:t>
            </a:r>
            <a:br>
              <a:rPr lang="uk-UA" altLang="ru-RU" sz="4400" dirty="0">
                <a:solidFill>
                  <a:srgbClr val="106461"/>
                </a:solidFill>
              </a:rPr>
            </a:br>
            <a:r>
              <a:rPr lang="uk-UA" altLang="ru-RU" sz="4400" dirty="0">
                <a:solidFill>
                  <a:srgbClr val="106461"/>
                </a:solidFill>
              </a:rPr>
              <a:t>вчителя </a:t>
            </a:r>
            <a:br>
              <a:rPr lang="uk-UA" altLang="ru-RU" sz="4400" dirty="0">
                <a:solidFill>
                  <a:srgbClr val="106461"/>
                </a:solidFill>
              </a:rPr>
            </a:br>
            <a:r>
              <a:rPr lang="uk-UA" altLang="ru-RU" sz="4400" dirty="0">
                <a:solidFill>
                  <a:srgbClr val="106461"/>
                </a:solidFill>
              </a:rPr>
              <a:t>математики та фізики </a:t>
            </a:r>
            <a:r>
              <a:rPr lang="uk-UA" altLang="ru-RU" sz="4400" dirty="0" err="1">
                <a:solidFill>
                  <a:srgbClr val="106461"/>
                </a:solidFill>
              </a:rPr>
              <a:t>Савіцької</a:t>
            </a:r>
            <a:r>
              <a:rPr lang="uk-UA" altLang="ru-RU" sz="4400" dirty="0">
                <a:solidFill>
                  <a:srgbClr val="106461"/>
                </a:solidFill>
              </a:rPr>
              <a:t/>
            </a:r>
            <a:br>
              <a:rPr lang="uk-UA" altLang="ru-RU" sz="4400" dirty="0">
                <a:solidFill>
                  <a:srgbClr val="106461"/>
                </a:solidFill>
              </a:rPr>
            </a:br>
            <a:r>
              <a:rPr lang="uk-UA" altLang="ru-RU" sz="4400" dirty="0">
                <a:solidFill>
                  <a:srgbClr val="106461"/>
                </a:solidFill>
              </a:rPr>
              <a:t>Людмили Василівни</a:t>
            </a:r>
          </a:p>
        </p:txBody>
      </p:sp>
      <p:pic>
        <p:nvPicPr>
          <p:cNvPr id="7" name="object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6200" y="3930650"/>
            <a:ext cx="5814695" cy="206629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-138430"/>
            <a:ext cx="9143365" cy="6996430"/>
            <a:chOff x="179387" y="0"/>
            <a:chExt cx="8964930" cy="6858000"/>
          </a:xfrm>
        </p:grpSpPr>
        <p:sp>
          <p:nvSpPr>
            <p:cNvPr id="3" name="object 3"/>
            <p:cNvSpPr/>
            <p:nvPr/>
          </p:nvSpPr>
          <p:spPr>
            <a:xfrm>
              <a:off x="179387" y="0"/>
              <a:ext cx="8964930" cy="6858000"/>
            </a:xfrm>
            <a:custGeom>
              <a:avLst/>
              <a:gdLst/>
              <a:ahLst/>
              <a:cxnLst/>
              <a:rect l="l" t="t" r="r" b="b"/>
              <a:pathLst>
                <a:path w="8964930" h="6858000">
                  <a:moveTo>
                    <a:pt x="896454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964549" y="6858000"/>
                  </a:lnTo>
                  <a:lnTo>
                    <a:pt x="8964549" y="0"/>
                  </a:lnTo>
                  <a:close/>
                </a:path>
              </a:pathLst>
            </a:custGeom>
            <a:solidFill>
              <a:srgbClr val="BEEB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15250" y="214376"/>
              <a:ext cx="1166812" cy="1285875"/>
            </a:xfrm>
            <a:prstGeom prst="rect">
              <a:avLst/>
            </a:prstGeom>
          </p:spPr>
        </p:pic>
      </p:grpSp>
      <p:sp>
        <p:nvSpPr>
          <p:cNvPr id="6" name="Текстовое поле 5"/>
          <p:cNvSpPr txBox="1"/>
          <p:nvPr/>
        </p:nvSpPr>
        <p:spPr>
          <a:xfrm>
            <a:off x="85090" y="297624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  <p:sp>
        <p:nvSpPr>
          <p:cNvPr id="8" name="Замещающее 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52345" y="228334"/>
            <a:ext cx="5881370" cy="507365"/>
          </a:xfrm>
        </p:spPr>
        <p:txBody>
          <a:bodyPr/>
          <a:lstStyle/>
          <a:p>
            <a:pPr algn="ctr"/>
            <a:r>
              <a:rPr lang="uk-UA" altLang="ru-RU"/>
              <a:t>Кенгуру- 2024</a:t>
            </a:r>
          </a:p>
        </p:txBody>
      </p:sp>
      <p:pic>
        <p:nvPicPr>
          <p:cNvPr id="10" name="Изображение 9" descr="0-02-05-76cd0d99e048ca082a3c25915ebce406c0b43fd882f41f0f268441ace7d69a6c_a485c5db3ba098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660" y="1211580"/>
            <a:ext cx="3453130" cy="2779395"/>
          </a:xfrm>
          <a:prstGeom prst="rect">
            <a:avLst/>
          </a:prstGeom>
        </p:spPr>
      </p:pic>
      <p:pic>
        <p:nvPicPr>
          <p:cNvPr id="11" name="Изображение 10" descr="0-02-05-c51f565b46775b7d55d69a8e14fbf6c781a3477c502d59d595a51297431ac66c_af702c4393fc6f5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660" y="4143380"/>
            <a:ext cx="3508375" cy="2541900"/>
          </a:xfrm>
          <a:prstGeom prst="rect">
            <a:avLst/>
          </a:prstGeom>
        </p:spPr>
      </p:pic>
      <p:pic>
        <p:nvPicPr>
          <p:cNvPr id="12" name="Изображение 11" descr="0-02-05-f863f58d67ca0d762a7e311209993703ba7cec231d89613fd8266d75af2ce0e0_bfec5bf82ab833a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186815"/>
            <a:ext cx="4696460" cy="2869565"/>
          </a:xfrm>
          <a:prstGeom prst="rect">
            <a:avLst/>
          </a:prstGeom>
        </p:spPr>
      </p:pic>
      <p:pic>
        <p:nvPicPr>
          <p:cNvPr id="13" name="Изображение 12" descr="0-02-05-5c7901c5c525beb890ff6f479cb69597f0b58d0815845301a65b8f95958ac095_424c7ff8d99a461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25" y="4143380"/>
            <a:ext cx="4598035" cy="256222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105400"/>
              <a:ext cx="9144000" cy="1752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05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600212"/>
              <a:ext cx="9144000" cy="510540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79387" y="0"/>
            <a:ext cx="8964930" cy="6858000"/>
            <a:chOff x="179387" y="0"/>
            <a:chExt cx="8964930" cy="6858000"/>
          </a:xfrm>
        </p:grpSpPr>
        <p:sp>
          <p:nvSpPr>
            <p:cNvPr id="7" name="object 7"/>
            <p:cNvSpPr/>
            <p:nvPr/>
          </p:nvSpPr>
          <p:spPr>
            <a:xfrm>
              <a:off x="179387" y="188975"/>
              <a:ext cx="8964930" cy="6669405"/>
            </a:xfrm>
            <a:custGeom>
              <a:avLst/>
              <a:gdLst/>
              <a:ahLst/>
              <a:cxnLst/>
              <a:rect l="l" t="t" r="r" b="b"/>
              <a:pathLst>
                <a:path w="8964930" h="6669405">
                  <a:moveTo>
                    <a:pt x="8964549" y="0"/>
                  </a:moveTo>
                  <a:lnTo>
                    <a:pt x="0" y="0"/>
                  </a:lnTo>
                  <a:lnTo>
                    <a:pt x="0" y="6669024"/>
                  </a:lnTo>
                  <a:lnTo>
                    <a:pt x="8964549" y="6669024"/>
                  </a:lnTo>
                  <a:lnTo>
                    <a:pt x="8964549" y="0"/>
                  </a:lnTo>
                  <a:close/>
                </a:path>
              </a:pathLst>
            </a:custGeom>
            <a:solidFill>
              <a:srgbClr val="BEEB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86626" y="0"/>
              <a:ext cx="2357374" cy="207175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29590" y="578865"/>
            <a:ext cx="8258809" cy="3107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3030" marR="2973705" indent="368300">
              <a:lnSpc>
                <a:spcPct val="131000"/>
              </a:lnSpc>
              <a:spcBef>
                <a:spcPts val="95"/>
              </a:spcBef>
            </a:pP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Вір</a:t>
            </a:r>
            <a:r>
              <a:rPr sz="2400" b="1" spc="-30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у</a:t>
            </a:r>
            <a:r>
              <a:rPr sz="2400" b="1" spc="-30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дитину!</a:t>
            </a:r>
            <a:r>
              <a:rPr sz="2400" b="1" spc="-35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Без</a:t>
            </a:r>
            <a:r>
              <a:rPr sz="2400" b="1" spc="-25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віри</a:t>
            </a:r>
            <a:r>
              <a:rPr sz="2400" b="1" spc="-40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в</a:t>
            </a:r>
            <a:r>
              <a:rPr sz="2400" b="1" spc="-35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spc="-10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дитину,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без</a:t>
            </a:r>
            <a:r>
              <a:rPr sz="2400" b="1" spc="-35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довіри</a:t>
            </a:r>
            <a:r>
              <a:rPr sz="2400" b="1" spc="-35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до</a:t>
            </a:r>
            <a:r>
              <a:rPr sz="2400" b="1" spc="-35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неї</a:t>
            </a:r>
            <a:r>
              <a:rPr sz="2400" b="1" spc="-35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вся</a:t>
            </a:r>
            <a:r>
              <a:rPr sz="2400" b="1" spc="-20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spc="-10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педагогічна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мудрість,</a:t>
            </a:r>
            <a:r>
              <a:rPr sz="2400" b="1" spc="-35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усі</a:t>
            </a:r>
            <a:r>
              <a:rPr sz="2400" b="1" spc="-25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методи</a:t>
            </a:r>
            <a:r>
              <a:rPr sz="2400" b="1" spc="-55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та</a:t>
            </a:r>
            <a:r>
              <a:rPr sz="2400" b="1" spc="-40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spc="-10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прийоми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навчання</a:t>
            </a:r>
            <a:r>
              <a:rPr sz="2400" b="1" spc="-90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і</a:t>
            </a:r>
            <a:r>
              <a:rPr sz="2400" b="1" spc="-100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виховання</a:t>
            </a:r>
            <a:r>
              <a:rPr sz="2400" b="1" spc="-100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spc="-10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руйнуються,</a:t>
            </a:r>
            <a:endParaRPr sz="2400">
              <a:latin typeface="Trebuchet MS" panose="020B0603020202020204"/>
              <a:cs typeface="Trebuchet MS" panose="020B0603020202020204"/>
            </a:endParaRPr>
          </a:p>
          <a:p>
            <a:pPr marL="113030">
              <a:lnSpc>
                <a:spcPct val="100000"/>
              </a:lnSpc>
              <a:spcBef>
                <a:spcPts val="875"/>
              </a:spcBef>
              <a:tabLst>
                <a:tab pos="4169410" algn="l"/>
              </a:tabLst>
            </a:pP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як</a:t>
            </a:r>
            <a:r>
              <a:rPr sz="2400" b="1" spc="-15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будиночки</a:t>
            </a:r>
            <a:r>
              <a:rPr sz="2400" b="1" spc="-30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з</a:t>
            </a:r>
            <a:r>
              <a:rPr sz="2400" b="1" spc="-30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b="1" spc="-10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піску.</a:t>
            </a:r>
            <a:r>
              <a:rPr sz="2400" b="1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	</a:t>
            </a:r>
            <a:r>
              <a:rPr sz="2400" b="1" spc="-10" dirty="0">
                <a:solidFill>
                  <a:srgbClr val="4A2103"/>
                </a:solidFill>
                <a:latin typeface="Trebuchet MS" panose="020B0603020202020204"/>
                <a:cs typeface="Trebuchet MS" panose="020B0603020202020204"/>
              </a:rPr>
              <a:t>(Ш.О.Амонашвілі)</a:t>
            </a:r>
            <a:endParaRPr sz="2400">
              <a:latin typeface="Trebuchet MS" panose="020B0603020202020204"/>
              <a:cs typeface="Trebuchet MS" panose="020B0603020202020204"/>
            </a:endParaRPr>
          </a:p>
          <a:p>
            <a:pPr marL="948690" marR="5080" indent="-936625">
              <a:lnSpc>
                <a:spcPct val="100000"/>
              </a:lnSpc>
              <a:spcBef>
                <a:spcPts val="1465"/>
              </a:spcBef>
              <a:tabLst>
                <a:tab pos="986155" algn="l"/>
                <a:tab pos="1979930" algn="l"/>
                <a:tab pos="2874010" algn="l"/>
                <a:tab pos="3413760" algn="l"/>
                <a:tab pos="5156835" algn="l"/>
              </a:tabLst>
            </a:pPr>
            <a:endParaRPr sz="3200">
              <a:latin typeface="Constantia" panose="02030602050306030303"/>
              <a:cs typeface="Constantia" panose="02030602050306030303"/>
            </a:endParaRPr>
          </a:p>
        </p:txBody>
      </p:sp>
      <p:pic>
        <p:nvPicPr>
          <p:cNvPr id="10" name="object 8"/>
          <p:cNvPicPr/>
          <p:nvPr/>
        </p:nvPicPr>
        <p:blipFill>
          <a:blip r:embed="rId6" cstate="print"/>
          <a:srcRect t="55209" r="46661"/>
          <a:stretch>
            <a:fillRect/>
          </a:stretch>
        </p:blipFill>
        <p:spPr>
          <a:xfrm>
            <a:off x="0" y="3786190"/>
            <a:ext cx="9144000" cy="3071809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76145" y="1"/>
            <a:ext cx="5881370" cy="865874"/>
          </a:xfrm>
        </p:spPr>
        <p:txBody>
          <a:bodyPr/>
          <a:lstStyle/>
          <a:p>
            <a:pPr algn="ctr"/>
            <a:r>
              <a:rPr lang="uk-UA" altLang="ru-RU" dirty="0"/>
              <a:t>Ярмарок</a:t>
            </a:r>
          </a:p>
        </p:txBody>
      </p:sp>
      <p:pic>
        <p:nvPicPr>
          <p:cNvPr id="3" name="Замещающее содержимое 2" descr="20211006_135347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034" y="642918"/>
            <a:ext cx="3604895" cy="2947670"/>
          </a:xfrm>
          <a:prstGeom prst="rect">
            <a:avLst/>
          </a:prstGeom>
        </p:spPr>
      </p:pic>
      <p:pic>
        <p:nvPicPr>
          <p:cNvPr id="6" name="Замещающее содержимое 5" descr="FB_IMG_1700194886260"/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4786314" y="571480"/>
            <a:ext cx="3429024" cy="2960073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3714752"/>
            <a:ext cx="3357586" cy="3143248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886200"/>
            <a:ext cx="3905885" cy="280924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507831"/>
          </a:xfrm>
        </p:spPr>
        <p:txBody>
          <a:bodyPr/>
          <a:lstStyle/>
          <a:p>
            <a:pPr algn="ctr"/>
            <a:r>
              <a:rPr lang="uk-UA" altLang="ru-RU" dirty="0" smtClean="0"/>
              <a:t> Уроки </a:t>
            </a:r>
            <a:r>
              <a:rPr lang="uk-UA" altLang="ru-RU" dirty="0" err="1" smtClean="0"/>
              <a:t>“Моя</a:t>
            </a:r>
            <a:r>
              <a:rPr lang="uk-UA" altLang="ru-RU" dirty="0" smtClean="0"/>
              <a:t> Україна, єдина і </a:t>
            </a:r>
            <a:r>
              <a:rPr lang="uk-UA" altLang="ru-RU" dirty="0" err="1" smtClean="0"/>
              <a:t>вільна”</a:t>
            </a:r>
            <a:endParaRPr lang="uk-UA" altLang="ru-RU" dirty="0"/>
          </a:p>
        </p:txBody>
      </p:sp>
      <p:pic>
        <p:nvPicPr>
          <p:cNvPr id="2" name="Замещающее содержимое 1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875030"/>
            <a:ext cx="3977640" cy="2983230"/>
          </a:xfrm>
          <a:prstGeom prst="rect">
            <a:avLst/>
          </a:prstGeom>
        </p:spPr>
      </p:pic>
      <p:pic>
        <p:nvPicPr>
          <p:cNvPr id="5" name="Замещающее содержимое 4" descr="344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tretch>
            <a:fillRect/>
          </a:stretch>
        </p:blipFill>
        <p:spPr>
          <a:xfrm>
            <a:off x="457200" y="838200"/>
            <a:ext cx="3977640" cy="30607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2105" y="4099560"/>
            <a:ext cx="4036695" cy="245935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3984625"/>
            <a:ext cx="4130040" cy="269494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амещающее содержимое 7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642918"/>
            <a:ext cx="3977640" cy="2712422"/>
          </a:xfrm>
          <a:prstGeom prst="rect">
            <a:avLst/>
          </a:prstGeom>
        </p:spPr>
      </p:pic>
      <p:pic>
        <p:nvPicPr>
          <p:cNvPr id="6" name="Замещающее содержимое 5" descr="20210901_101938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tretch>
            <a:fillRect/>
          </a:stretch>
        </p:blipFill>
        <p:spPr>
          <a:xfrm>
            <a:off x="4709160" y="714356"/>
            <a:ext cx="3977640" cy="2628919"/>
          </a:xfrm>
          <a:prstGeom prst="rect">
            <a:avLst/>
          </a:prstGeom>
        </p:spPr>
      </p:pic>
      <p:pic>
        <p:nvPicPr>
          <p:cNvPr id="11" name="Замещающее содержимое 10" descr="20210901_10202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365" y="3733800"/>
            <a:ext cx="4181475" cy="2856865"/>
          </a:xfrm>
          <a:prstGeom prst="rect">
            <a:avLst/>
          </a:prstGeom>
        </p:spPr>
      </p:pic>
      <p:pic>
        <p:nvPicPr>
          <p:cNvPr id="2" name="Изображение 1" descr="0-02-05-5fdaeddbacd04fffbf921608bf9f10e68038efc4388b6fb90d4ae63bae1f87de_db80d913eae32d2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150" y="3657600"/>
            <a:ext cx="3857625" cy="2933065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Заголовок 89"/>
          <p:cNvSpPr>
            <a:spLocks noGrp="1"/>
          </p:cNvSpPr>
          <p:nvPr>
            <p:ph type="title"/>
          </p:nvPr>
        </p:nvSpPr>
        <p:spPr>
          <a:xfrm>
            <a:off x="1676400" y="33020"/>
            <a:ext cx="5881370" cy="563880"/>
          </a:xfrm>
        </p:spPr>
        <p:txBody>
          <a:bodyPr>
            <a:noAutofit/>
          </a:bodyPr>
          <a:lstStyle/>
          <a:p>
            <a:pPr algn="ctr"/>
            <a:r>
              <a:rPr lang="uk-UA" altLang="ru-RU"/>
              <a:t>Виховні години</a:t>
            </a:r>
          </a:p>
        </p:txBody>
      </p:sp>
      <p:pic>
        <p:nvPicPr>
          <p:cNvPr id="86" name="Замещающее содержимое 85" descr="FB_IMG_173314357396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400" y="762000"/>
            <a:ext cx="3977640" cy="2994025"/>
          </a:xfrm>
          <a:prstGeom prst="rect">
            <a:avLst/>
          </a:prstGeom>
        </p:spPr>
      </p:pic>
      <p:pic>
        <p:nvPicPr>
          <p:cNvPr id="89" name="Замещающее содержимое 88" descr="FB_IMG_1733143614241"/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4648200" y="762000"/>
            <a:ext cx="3977640" cy="2994025"/>
          </a:xfrm>
          <a:prstGeom prst="rect">
            <a:avLst/>
          </a:prstGeom>
        </p:spPr>
      </p:pic>
      <p:pic>
        <p:nvPicPr>
          <p:cNvPr id="4" name="Замещающее содержимое 2" descr="FB_IMG_17008822363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886200"/>
            <a:ext cx="3977640" cy="2662555"/>
          </a:xfrm>
          <a:prstGeom prst="rect">
            <a:avLst/>
          </a:prstGeom>
        </p:spPr>
      </p:pic>
      <p:pic>
        <p:nvPicPr>
          <p:cNvPr id="6" name="Замещающее содержимое 5" descr="FB_IMG_17008824091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962400"/>
            <a:ext cx="3977640" cy="2632075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0-02-05-32d65e46945ee08383883f579fd46cf727f994b9dd8de4161c12b05857e76d31_60ea39a730efc4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85728"/>
            <a:ext cx="3800475" cy="2698750"/>
          </a:xfrm>
          <a:prstGeom prst="rect">
            <a:avLst/>
          </a:prstGeom>
        </p:spPr>
      </p:pic>
      <p:pic>
        <p:nvPicPr>
          <p:cNvPr id="5" name="Изображение 4" descr="0-02-05-d91beb38480d82757033a89a5eff32d058ff8f803459cae72aeab67c3125a217_66a480bea53c28c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357166"/>
            <a:ext cx="3286148" cy="2786082"/>
          </a:xfrm>
          <a:prstGeom prst="rect">
            <a:avLst/>
          </a:prstGeom>
        </p:spPr>
      </p:pic>
      <p:pic>
        <p:nvPicPr>
          <p:cNvPr id="6" name="Изображение 5" descr="0-02-05-4cb4cd9b3cc8046dbfc74cce75afceec22a5a358ed52f5e7825c3379d3347012_78d264b8a710e9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3357562"/>
            <a:ext cx="3709035" cy="2623185"/>
          </a:xfrm>
          <a:prstGeom prst="rect">
            <a:avLst/>
          </a:prstGeom>
        </p:spPr>
      </p:pic>
      <p:pic>
        <p:nvPicPr>
          <p:cNvPr id="8" name="Изображение 7" descr="0-02-05-5c7901c5c525beb890ff6f479cb69597f0b58d0815845301a65b8f95958ac095_424c7ff8d99a461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8" y="3429000"/>
            <a:ext cx="3820157" cy="2557141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676145" y="358509"/>
            <a:ext cx="5881370" cy="507365"/>
          </a:xfrm>
        </p:spPr>
        <p:txBody>
          <a:bodyPr/>
          <a:lstStyle/>
          <a:p>
            <a:r>
              <a:rPr lang="uk-UA" altLang="ru-RU" dirty="0"/>
              <a:t>Урок  алгебри у 10 класі</a:t>
            </a:r>
          </a:p>
        </p:txBody>
      </p:sp>
      <p:pic>
        <p:nvPicPr>
          <p:cNvPr id="18" name="Замещающее содержимое 17"/>
          <p:cNvPicPr>
            <a:picLocks noGrp="1" noChangeAspect="1"/>
          </p:cNvPicPr>
          <p:nvPr>
            <p:ph sz="half" idx="3"/>
          </p:nvPr>
        </p:nvPicPr>
        <p:blipFill>
          <a:blip r:embed="rId2" cstate="print"/>
          <a:stretch>
            <a:fillRect/>
          </a:stretch>
        </p:blipFill>
        <p:spPr>
          <a:xfrm>
            <a:off x="4714876" y="918210"/>
            <a:ext cx="3971924" cy="2724150"/>
          </a:xfrm>
          <a:prstGeom prst="rect">
            <a:avLst/>
          </a:prstGeom>
        </p:spPr>
      </p:pic>
      <p:pic>
        <p:nvPicPr>
          <p:cNvPr id="15" name="Замещающее содержимое 1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79400" y="875665"/>
            <a:ext cx="3692525" cy="2719070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865" y="3822065"/>
            <a:ext cx="3655060" cy="2837815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1550" y="3917950"/>
            <a:ext cx="3905250" cy="2699385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/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4857752" y="571480"/>
            <a:ext cx="3929090" cy="3330595"/>
          </a:xfrm>
          <a:prstGeom prst="rect">
            <a:avLst/>
          </a:prstGeom>
        </p:spPr>
      </p:pic>
      <p:pic>
        <p:nvPicPr>
          <p:cNvPr id="3" name="Замещающее содержимое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914400"/>
            <a:ext cx="4286248" cy="305117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929066"/>
            <a:ext cx="3357586" cy="2928299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3" y="3429000"/>
            <a:ext cx="4000527" cy="342900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>
            <a:noAutofit/>
          </a:bodyPr>
          <a:lstStyle/>
          <a:p>
            <a:pPr algn="l"/>
            <a:r>
              <a:rPr lang="uk-UA" altLang="ru-RU" dirty="0"/>
              <a:t>Виховний захід </a:t>
            </a:r>
            <a:r>
              <a:rPr lang="uk-UA" altLang="ru-RU" dirty="0" err="1"/>
              <a:t>“Вчимося</a:t>
            </a:r>
            <a:r>
              <a:rPr lang="uk-UA" altLang="ru-RU" dirty="0"/>
              <a:t> бути </a:t>
            </a:r>
            <a:r>
              <a:rPr lang="uk-UA" altLang="ru-RU" dirty="0" smtClean="0"/>
              <a:t>добрими </a:t>
            </a:r>
            <a:r>
              <a:rPr lang="uk-UA" altLang="ru-RU" dirty="0" err="1" smtClean="0"/>
              <a:t>людьми</a:t>
            </a:r>
            <a:r>
              <a:rPr lang="uk-UA" altLang="ru-RU" dirty="0" err="1"/>
              <a:t>”</a:t>
            </a:r>
            <a:endParaRPr lang="uk-UA" alt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14290"/>
            <a:ext cx="4071966" cy="3286148"/>
          </a:xfrm>
          <a:prstGeom prst="rect">
            <a:avLst/>
          </a:prstGeom>
        </p:spPr>
      </p:pic>
      <p:pic>
        <p:nvPicPr>
          <p:cNvPr id="3" name="Изображение 2" descr="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357166"/>
            <a:ext cx="3500462" cy="3000396"/>
          </a:xfrm>
          <a:prstGeom prst="rect">
            <a:avLst/>
          </a:prstGeom>
        </p:spPr>
      </p:pic>
      <p:pic>
        <p:nvPicPr>
          <p:cNvPr id="4" name="Изображение 3" descr="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571876"/>
            <a:ext cx="3479800" cy="3171189"/>
          </a:xfrm>
          <a:prstGeom prst="rect">
            <a:avLst/>
          </a:prstGeom>
        </p:spPr>
      </p:pic>
      <p:pic>
        <p:nvPicPr>
          <p:cNvPr id="5" name="Изображение 4" descr="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3429000"/>
            <a:ext cx="3569970" cy="3065145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1676145" y="358509"/>
            <a:ext cx="5881370" cy="507365"/>
          </a:xfrm>
        </p:spPr>
        <p:txBody>
          <a:bodyPr/>
          <a:lstStyle/>
          <a:p>
            <a:pPr algn="ctr"/>
            <a:r>
              <a:rPr lang="uk-UA" altLang="ru-RU" i="1"/>
              <a:t>Будемо знайомі</a:t>
            </a:r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762500"/>
          </a:xfrm>
        </p:spPr>
        <p:txBody>
          <a:bodyPr wrap="square">
            <a:noAutofit/>
          </a:bodyPr>
          <a:lstStyle/>
          <a:p>
            <a:endParaRPr lang="ru-RU" altLang="en-US"/>
          </a:p>
          <a:p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657600" y="4495800"/>
            <a:ext cx="3891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Times New Roman" panose="02020603050405020304"/>
              <a:buNone/>
            </a:pPr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130040" y="914400"/>
            <a:ext cx="3906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 panose="02020603050405020304"/>
              <a:buNone/>
            </a:pPr>
            <a:r>
              <a:rPr lang="en-US" b="1" i="0" u="none">
                <a:solidFill>
                  <a:srgbClr val="000066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Times New Roman" panose="02020603050405020304"/>
              <a:buNone/>
            </a:pPr>
            <a:endParaRPr lang="ru-RU" altLang="en-US"/>
          </a:p>
        </p:txBody>
      </p:sp>
      <p:sp>
        <p:nvSpPr>
          <p:cNvPr id="15" name="Замещающее содержимое 14"/>
          <p:cNvSpPr>
            <a:spLocks noGrp="1"/>
          </p:cNvSpPr>
          <p:nvPr>
            <p:ph sz="half" idx="3"/>
          </p:nvPr>
        </p:nvSpPr>
        <p:spPr>
          <a:xfrm>
            <a:off x="5606415" y="1005205"/>
            <a:ext cx="3080385" cy="3618865"/>
          </a:xfrm>
        </p:spPr>
        <p:txBody>
          <a:bodyPr wrap="square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Times New Roman" panose="02020603050405020304"/>
              <a:buNone/>
            </a:pPr>
            <a:endParaRPr lang="en-US" sz="2400" b="1" u="sng">
              <a:solidFill>
                <a:srgbClr val="8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Times New Roman" panose="02020603050405020304"/>
              <a:buNone/>
            </a:pPr>
            <a:r>
              <a:rPr lang="en-US" sz="2400" b="1" u="sng">
                <a:solidFill>
                  <a:srgbClr val="8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Життєве кредо:</a:t>
            </a:r>
            <a:endParaRPr sz="2400" b="1" i="1" u="sng" strike="noStrike" cap="none">
              <a:solidFill>
                <a:srgbClr val="8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Times New Roman" panose="02020603050405020304"/>
              <a:buNone/>
            </a:pPr>
            <a:r>
              <a:rPr lang="en-US" sz="2400" b="1" i="1">
                <a:solidFill>
                  <a:srgbClr val="000066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400" b="1">
                <a:solidFill>
                  <a:srgbClr val="000066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“Переконана, доброта </a:t>
            </a:r>
            <a:endParaRPr lang="en-US" sz="2400" b="1" i="0" u="none" strike="noStrike" cap="none">
              <a:solidFill>
                <a:srgbClr val="000066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Times New Roman" panose="02020603050405020304"/>
              <a:buNone/>
            </a:pPr>
            <a:r>
              <a:rPr lang="en-US" sz="2400" b="1">
                <a:solidFill>
                  <a:srgbClr val="000066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врятує світ”.</a:t>
            </a:r>
            <a:endParaRPr lang="en-US" sz="2400" b="1" i="0" u="none" strike="noStrike" cap="none">
              <a:solidFill>
                <a:srgbClr val="000066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endParaRPr lang="ru-RU" altLang="en-US" sz="2400"/>
          </a:p>
          <a:p>
            <a:endParaRPr lang="ru-RU" altLang="en-US" sz="2400"/>
          </a:p>
          <a:p>
            <a:endParaRPr lang="ru-RU" altLang="en-US" sz="2400"/>
          </a:p>
          <a:p>
            <a:r>
              <a:rPr lang="uk-UA" altLang="ru-RU" sz="2000" b="1">
                <a:solidFill>
                  <a:srgbClr val="002060"/>
                </a:solidFill>
              </a:rPr>
              <a:t>      </a:t>
            </a:r>
            <a:r>
              <a:rPr lang="uk-UA" altLang="ru-RU" sz="2000" b="1" u="sng">
                <a:solidFill>
                  <a:srgbClr val="002060"/>
                </a:solidFill>
              </a:rPr>
              <a:t> Педагогічне кредо :</a:t>
            </a:r>
          </a:p>
          <a:p>
            <a:r>
              <a:rPr lang="uk-UA" altLang="ru-RU" sz="2000" b="1">
                <a:solidFill>
                  <a:srgbClr val="C00000"/>
                </a:solidFill>
              </a:rPr>
              <a:t>“Щоб мати право навчати,необхідно постійно навчатися самому. При цьому учневі  необхідно віддавати не тільки певну суму знань,але і частинку своєї душі”.</a:t>
            </a: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2286000" y="2829560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Times New Roman" panose="02020603050405020304"/>
              <a:buNone/>
            </a:pPr>
            <a:endParaRPr lang="en-US" altLang="en-US" b="1" i="0" u="none" strike="noStrike" cap="none">
              <a:solidFill>
                <a:srgbClr val="000066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" name="Изображение 1" descr="20200328_1603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" y="1132840"/>
            <a:ext cx="5029835" cy="580644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/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285720" y="357166"/>
            <a:ext cx="4071966" cy="3286148"/>
          </a:xfrm>
          <a:prstGeom prst="rect">
            <a:avLst/>
          </a:prstGeom>
        </p:spPr>
      </p:pic>
      <p:pic>
        <p:nvPicPr>
          <p:cNvPr id="2" name="Изображение 1" descr="пі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500042"/>
            <a:ext cx="4138642" cy="2928323"/>
          </a:xfrm>
          <a:prstGeom prst="rect">
            <a:avLst/>
          </a:prstGeom>
        </p:spPr>
      </p:pic>
      <p:pic>
        <p:nvPicPr>
          <p:cNvPr id="3" name="Изображение 2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857628"/>
            <a:ext cx="3619496" cy="2688587"/>
          </a:xfrm>
          <a:prstGeom prst="rect">
            <a:avLst/>
          </a:prstGeom>
        </p:spPr>
      </p:pic>
      <p:pic>
        <p:nvPicPr>
          <p:cNvPr id="5" name="Изображение 4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6" y="3786190"/>
            <a:ext cx="4214842" cy="2687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98390" cy="3352800"/>
          </a:xfrm>
          <a:prstGeom prst="rect">
            <a:avLst/>
          </a:prstGeom>
        </p:spPr>
      </p:pic>
      <p:pic>
        <p:nvPicPr>
          <p:cNvPr id="3" name="Изображение 2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0"/>
            <a:ext cx="4214810" cy="3429000"/>
          </a:xfrm>
          <a:prstGeom prst="rect">
            <a:avLst/>
          </a:prstGeom>
        </p:spPr>
      </p:pic>
      <p:pic>
        <p:nvPicPr>
          <p:cNvPr id="4" name="Изображение 3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609975"/>
            <a:ext cx="4345653" cy="3033735"/>
          </a:xfrm>
          <a:prstGeom prst="rect">
            <a:avLst/>
          </a:prstGeom>
        </p:spPr>
      </p:pic>
      <p:pic>
        <p:nvPicPr>
          <p:cNvPr id="5" name="Изображение 4" descr="0-02-05-3c03a21ed877ce250311a6a77a65623a771e8c8f2f4567893ab6a13d1ddc8916_49964eca645cdf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590" y="3505200"/>
            <a:ext cx="4119880" cy="298069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7400" y="2997200"/>
            <a:ext cx="2987675" cy="2641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6012" y="620776"/>
            <a:ext cx="7056755" cy="1152525"/>
          </a:xfrm>
          <a:prstGeom prst="rect">
            <a:avLst/>
          </a:prstGeom>
          <a:solidFill>
            <a:srgbClr val="4E67C7"/>
          </a:solidFill>
          <a:ln w="9525">
            <a:solidFill>
              <a:srgbClr val="000000"/>
            </a:solidFill>
          </a:ln>
        </p:spPr>
        <p:txBody>
          <a:bodyPr vert="horz" wrap="square" lIns="0" tIns="202565" rIns="0" bIns="0" rtlCol="0">
            <a:spAutoFit/>
          </a:bodyPr>
          <a:lstStyle/>
          <a:p>
            <a:pPr marL="537210" marR="146050" indent="-382905">
              <a:lnSpc>
                <a:spcPct val="100000"/>
              </a:lnSpc>
              <a:spcBef>
                <a:spcPts val="1595"/>
              </a:spcBef>
            </a:pPr>
            <a:r>
              <a:rPr sz="24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“Не</a:t>
            </a:r>
            <a:r>
              <a:rPr sz="2400" spc="-8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навчайте</a:t>
            </a:r>
            <a:r>
              <a:rPr sz="2400" spc="-4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Ваших</a:t>
            </a:r>
            <a:r>
              <a:rPr sz="2400" spc="-7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дітей</a:t>
            </a:r>
            <a:r>
              <a:rPr sz="2400" spc="-6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так,</a:t>
            </a:r>
            <a:r>
              <a:rPr sz="2400" spc="-6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як</a:t>
            </a:r>
            <a:r>
              <a:rPr sz="2400" spc="-8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вчили</a:t>
            </a:r>
            <a:r>
              <a:rPr sz="2400" spc="-8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spc="-2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Вас, </a:t>
            </a:r>
            <a:r>
              <a:rPr sz="24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тому</a:t>
            </a:r>
            <a:r>
              <a:rPr sz="2400" spc="-6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що</a:t>
            </a:r>
            <a:r>
              <a:rPr sz="2400" spc="-6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вони</a:t>
            </a:r>
            <a:r>
              <a:rPr sz="2400" spc="-6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народилися</a:t>
            </a:r>
            <a:r>
              <a:rPr sz="2400" spc="-6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в</a:t>
            </a:r>
            <a:r>
              <a:rPr sz="2400" spc="-7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інший</a:t>
            </a:r>
            <a:r>
              <a:rPr sz="2400" spc="-9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spc="-2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час”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5287" y="2708275"/>
            <a:ext cx="5329555" cy="3241675"/>
          </a:xfrm>
          <a:prstGeom prst="rect">
            <a:avLst/>
          </a:prstGeom>
          <a:solidFill>
            <a:srgbClr val="4E67C7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75565" algn="ctr">
              <a:lnSpc>
                <a:spcPts val="2625"/>
              </a:lnSpc>
            </a:pPr>
            <a:r>
              <a:rPr sz="2400" b="1" i="1" dirty="0">
                <a:latin typeface="Arial" panose="020B0604020202020204"/>
                <a:cs typeface="Arial" panose="020B0604020202020204"/>
              </a:rPr>
              <a:t>Найбільш</a:t>
            </a:r>
            <a:r>
              <a:rPr sz="2400" b="1" i="1" spc="-125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i="1" dirty="0">
                <a:latin typeface="Arial" panose="020B0604020202020204"/>
                <a:cs typeface="Arial" panose="020B0604020202020204"/>
              </a:rPr>
              <a:t>улюбленими</a:t>
            </a:r>
            <a:r>
              <a:rPr sz="2400" b="1" i="1" spc="-105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i="1" spc="-10" dirty="0">
                <a:latin typeface="Arial" panose="020B0604020202020204"/>
                <a:cs typeface="Arial" panose="020B0604020202020204"/>
              </a:rPr>
              <a:t>формами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algn="ctr">
              <a:lnSpc>
                <a:spcPct val="100000"/>
              </a:lnSpc>
              <a:tabLst>
                <a:tab pos="2227580" algn="l"/>
              </a:tabLst>
            </a:pPr>
            <a:r>
              <a:rPr sz="2400" b="1" i="1" spc="-10" dirty="0">
                <a:latin typeface="Arial" panose="020B0604020202020204"/>
                <a:cs typeface="Arial" panose="020B0604020202020204"/>
              </a:rPr>
              <a:t>навчання</a:t>
            </a:r>
            <a:r>
              <a:rPr sz="2400" b="1" i="1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i="1" spc="-25" dirty="0">
                <a:latin typeface="Arial" panose="020B0604020202020204"/>
                <a:cs typeface="Arial" panose="020B0604020202020204"/>
              </a:rPr>
              <a:t>для</a:t>
            </a:r>
            <a:r>
              <a:rPr sz="2400" b="1" i="1" dirty="0">
                <a:latin typeface="Arial" panose="020B0604020202020204"/>
                <a:cs typeface="Arial" panose="020B0604020202020204"/>
              </a:rPr>
              <a:t>	дітей</a:t>
            </a:r>
            <a:r>
              <a:rPr sz="2400" b="1" i="1" spc="-8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i="1" spc="-25" dirty="0">
                <a:latin typeface="Arial" panose="020B0604020202020204"/>
                <a:cs typeface="Arial" panose="020B0604020202020204"/>
              </a:rPr>
              <a:t>є: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sz="2400" spc="-10" dirty="0">
                <a:latin typeface="Microsoft Sans Serif" panose="020B0604020202020204"/>
                <a:cs typeface="Microsoft Sans Serif" panose="020B0604020202020204"/>
              </a:rPr>
              <a:t>-</a:t>
            </a:r>
            <a:r>
              <a:rPr sz="2400" b="1" i="1" spc="-10" dirty="0">
                <a:latin typeface="Arial" panose="020B0604020202020204"/>
                <a:cs typeface="Arial" panose="020B0604020202020204"/>
              </a:rPr>
              <a:t>дискусії;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sz="2400" spc="-10" dirty="0">
                <a:latin typeface="Microsoft Sans Serif" panose="020B0604020202020204"/>
                <a:cs typeface="Microsoft Sans Serif" panose="020B0604020202020204"/>
              </a:rPr>
              <a:t>-</a:t>
            </a:r>
            <a:r>
              <a:rPr sz="2400" b="1" i="1" spc="-10" dirty="0">
                <a:latin typeface="Arial" panose="020B0604020202020204"/>
                <a:cs typeface="Arial" panose="020B0604020202020204"/>
              </a:rPr>
              <a:t>розгадування</a:t>
            </a:r>
            <a:r>
              <a:rPr sz="2400" b="1" i="1" spc="-7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i="1" spc="-10" dirty="0">
                <a:latin typeface="Arial" panose="020B0604020202020204"/>
                <a:cs typeface="Arial" panose="020B0604020202020204"/>
              </a:rPr>
              <a:t>кросвордів;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sz="2400" spc="-10" dirty="0">
                <a:latin typeface="Microsoft Sans Serif" panose="020B0604020202020204"/>
                <a:cs typeface="Microsoft Sans Serif" panose="020B0604020202020204"/>
              </a:rPr>
              <a:t>-</a:t>
            </a:r>
            <a:r>
              <a:rPr sz="2400" b="1" i="1" spc="-10" dirty="0">
                <a:latin typeface="Arial" panose="020B0604020202020204"/>
                <a:cs typeface="Arial" panose="020B0604020202020204"/>
              </a:rPr>
              <a:t>розв'язування</a:t>
            </a:r>
            <a:r>
              <a:rPr sz="2400" b="1" i="1" spc="-85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i="1" dirty="0">
                <a:latin typeface="Arial" panose="020B0604020202020204"/>
                <a:cs typeface="Arial" panose="020B0604020202020204"/>
              </a:rPr>
              <a:t>практичних</a:t>
            </a:r>
            <a:r>
              <a:rPr sz="2400" b="1" i="1" spc="-8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i="1" spc="-10" dirty="0">
                <a:latin typeface="Arial" panose="020B0604020202020204"/>
                <a:cs typeface="Arial" panose="020B0604020202020204"/>
              </a:rPr>
              <a:t>задач;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marL="711835" marR="707390" algn="ctr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Microsoft Sans Serif" panose="020B0604020202020204"/>
                <a:cs typeface="Microsoft Sans Serif" panose="020B0604020202020204"/>
              </a:rPr>
              <a:t>-</a:t>
            </a:r>
            <a:r>
              <a:rPr sz="2400" spc="-15" dirty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2400" b="1" i="1" dirty="0">
                <a:latin typeface="Arial" panose="020B0604020202020204"/>
                <a:cs typeface="Arial" panose="020B0604020202020204"/>
              </a:rPr>
              <a:t>практичне</a:t>
            </a:r>
            <a:r>
              <a:rPr sz="2400" b="1" i="1" spc="-25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i="1" spc="-10" dirty="0">
                <a:latin typeface="Arial" panose="020B0604020202020204"/>
                <a:cs typeface="Arial" panose="020B0604020202020204"/>
              </a:rPr>
              <a:t>дослідження </a:t>
            </a:r>
            <a:r>
              <a:rPr sz="2400" b="1" i="1" dirty="0">
                <a:latin typeface="Arial" panose="020B0604020202020204"/>
                <a:cs typeface="Arial" panose="020B0604020202020204"/>
              </a:rPr>
              <a:t>фізичних</a:t>
            </a:r>
            <a:r>
              <a:rPr sz="2400" b="1" i="1" spc="-45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i="1" spc="-10" dirty="0">
                <a:latin typeface="Arial" panose="020B0604020202020204"/>
                <a:cs typeface="Arial" panose="020B0604020202020204"/>
              </a:rPr>
              <a:t>явищ;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3600" y="0"/>
            <a:ext cx="3203575" cy="1727200"/>
          </a:xfrm>
          <a:prstGeom prst="rect">
            <a:avLst/>
          </a:prstGeom>
        </p:spPr>
      </p:pic>
      <p:pic>
        <p:nvPicPr>
          <p:cNvPr id="2" name="Изображение 1" descr="0-02-05-88962a27941ce0949e35a051757857d085159cb0f4ee7b9c898ad23664bea334_88602e46b6d9700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325" y="1945640"/>
            <a:ext cx="4048125" cy="4956175"/>
          </a:xfrm>
          <a:prstGeom prst="rect">
            <a:avLst/>
          </a:prstGeom>
        </p:spPr>
      </p:pic>
      <p:pic>
        <p:nvPicPr>
          <p:cNvPr id="4" name="Изображение 3" descr="0-02-05-424142cd2f03f2136b8cd3f9893d566f67a31e039eb7d7c46b53488688e120c1_4677b305eaf2e8a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931670"/>
            <a:ext cx="4785360" cy="4926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82" y="0"/>
            <a:ext cx="5143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7030A0"/>
                </a:solidFill>
              </a:rPr>
              <a:t>Мої заохочення</a:t>
            </a:r>
            <a:endParaRPr lang="uk-UA" sz="5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105400"/>
              <a:ext cx="9144000" cy="1752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05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600212"/>
              <a:ext cx="9144000" cy="51054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18540" y="3824711"/>
            <a:ext cx="4170045" cy="426085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75"/>
              </a:spcBef>
            </a:pPr>
            <a:endParaRPr sz="18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75782" y="4040504"/>
            <a:ext cx="2707005" cy="427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2295" marR="5080" indent="-570230">
              <a:lnSpc>
                <a:spcPct val="150000"/>
              </a:lnSpc>
              <a:spcBef>
                <a:spcPts val="100"/>
              </a:spcBef>
            </a:pPr>
            <a:endParaRPr sz="1800">
              <a:latin typeface="Microsoft Sans Serif" panose="020B0604020202020204"/>
              <a:cs typeface="Microsoft Sans Serif" panose="020B0604020202020204"/>
            </a:endParaRPr>
          </a:p>
        </p:txBody>
      </p:sp>
      <p:pic>
        <p:nvPicPr>
          <p:cNvPr id="6" name="Изображение 5" descr="0-02-05-43f748b259c5fcde391abfe107e763695e650f72b122f2f88a4553319e317783_8bcf044c1e5bac2a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9045" y="0"/>
            <a:ext cx="2891155" cy="2349500"/>
          </a:xfrm>
          <a:prstGeom prst="rect">
            <a:avLst/>
          </a:prstGeom>
        </p:spPr>
      </p:pic>
      <p:pic>
        <p:nvPicPr>
          <p:cNvPr id="10" name="Изображение 9" descr="0-02-05-076d3663ae0949a4da2558d4af79892de0bb1586951496de0cca534a0200cb25_b697f572ca9975e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5" y="2348865"/>
            <a:ext cx="4792980" cy="4417060"/>
          </a:xfrm>
          <a:prstGeom prst="rect">
            <a:avLst/>
          </a:prstGeom>
        </p:spPr>
      </p:pic>
      <p:pic>
        <p:nvPicPr>
          <p:cNvPr id="11" name="Изображение 10" descr="0-02-05-2379c99b36dc2263c7db0ba50d8f4e4f1ae39158adf3119841bca13d48009f6e_26705526caf7475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290" y="2348230"/>
            <a:ext cx="4612005" cy="44761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5572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FF00"/>
                </a:solidFill>
              </a:rPr>
              <a:t>Курси </a:t>
            </a:r>
            <a:r>
              <a:rPr lang="uk-UA" sz="4800" b="1" dirty="0">
                <a:solidFill>
                  <a:srgbClr val="00FF00"/>
                </a:solidFill>
              </a:rPr>
              <a:t>п</a:t>
            </a:r>
            <a:r>
              <a:rPr lang="uk-UA" sz="4800" b="1" dirty="0" smtClean="0">
                <a:solidFill>
                  <a:srgbClr val="00FF00"/>
                </a:solidFill>
              </a:rPr>
              <a:t>ідвищення кваліфікації</a:t>
            </a:r>
            <a:endParaRPr lang="uk-UA" sz="4800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105400"/>
              <a:ext cx="9144000" cy="1752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05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600212"/>
              <a:ext cx="9144000" cy="510540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0"/>
            <a:ext cx="9143999" cy="6857999"/>
            <a:chOff x="395287" y="333375"/>
            <a:chExt cx="8353425" cy="604837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287" y="333375"/>
              <a:ext cx="8353425" cy="60483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7527" y="3983735"/>
              <a:ext cx="6134100" cy="13868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0278" y="4074159"/>
              <a:ext cx="6130925" cy="13835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1512" y="586740"/>
              <a:ext cx="4046220" cy="25546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27562" y="554990"/>
              <a:ext cx="3924300" cy="258699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43174" y="3429000"/>
            <a:ext cx="5429288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i="1" dirty="0">
                <a:solidFill>
                  <a:srgbClr val="FF3300"/>
                </a:solidFill>
                <a:latin typeface="Arial" panose="020B0604020202020204"/>
                <a:cs typeface="Arial" panose="020B0604020202020204"/>
              </a:rPr>
              <a:t>Світ</a:t>
            </a:r>
            <a:r>
              <a:rPr sz="4400" b="1" i="1" spc="-25" dirty="0">
                <a:solidFill>
                  <a:srgbClr val="FF33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400" b="1" i="1" spc="-10" dirty="0">
                <a:solidFill>
                  <a:srgbClr val="FF3300"/>
                </a:solidFill>
                <a:latin typeface="Arial" panose="020B0604020202020204"/>
                <a:cs typeface="Arial" panose="020B0604020202020204"/>
              </a:rPr>
              <a:t>чарівний!</a:t>
            </a:r>
            <a:endParaRPr sz="44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sp>
          <p:nvSpPr>
            <p:cNvPr id="5" name="object 5"/>
            <p:cNvSpPr/>
            <p:nvPr/>
          </p:nvSpPr>
          <p:spPr>
            <a:xfrm>
              <a:off x="900112" y="260413"/>
              <a:ext cx="7704455" cy="576580"/>
            </a:xfrm>
            <a:custGeom>
              <a:avLst/>
              <a:gdLst/>
              <a:ahLst/>
              <a:cxnLst/>
              <a:rect l="l" t="t" r="r" b="b"/>
              <a:pathLst>
                <a:path w="7704455" h="576580">
                  <a:moveTo>
                    <a:pt x="7704074" y="0"/>
                  </a:moveTo>
                  <a:lnTo>
                    <a:pt x="0" y="0"/>
                  </a:lnTo>
                  <a:lnTo>
                    <a:pt x="0" y="576262"/>
                  </a:lnTo>
                  <a:lnTo>
                    <a:pt x="7704074" y="576262"/>
                  </a:lnTo>
                  <a:lnTo>
                    <a:pt x="7704074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00112" y="0"/>
              <a:ext cx="7704455" cy="836993"/>
            </a:xfrm>
            <a:custGeom>
              <a:avLst/>
              <a:gdLst/>
              <a:ahLst/>
              <a:cxnLst/>
              <a:rect l="l" t="t" r="r" b="b"/>
              <a:pathLst>
                <a:path w="7704455" h="576580">
                  <a:moveTo>
                    <a:pt x="0" y="576262"/>
                  </a:moveTo>
                  <a:lnTo>
                    <a:pt x="7704074" y="576262"/>
                  </a:lnTo>
                  <a:lnTo>
                    <a:pt x="7704074" y="0"/>
                  </a:lnTo>
                  <a:lnTo>
                    <a:pt x="0" y="0"/>
                  </a:lnTo>
                  <a:lnTo>
                    <a:pt x="0" y="576262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84805" y="162559"/>
            <a:ext cx="4734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Короткі</a:t>
            </a:r>
            <a:r>
              <a:rPr sz="2400" spc="-9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відомості</a:t>
            </a:r>
            <a:r>
              <a:rPr sz="2400" spc="-7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про</a:t>
            </a:r>
            <a:r>
              <a:rPr sz="2400" spc="-114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вчителя: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33595" y="1785926"/>
            <a:ext cx="4510405" cy="1852926"/>
          </a:xfrm>
          <a:prstGeom prst="rect">
            <a:avLst/>
          </a:prstGeom>
          <a:solidFill>
            <a:srgbClr val="49D349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noAutofit/>
          </a:bodyPr>
          <a:lstStyle/>
          <a:p>
            <a:pPr marR="9715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</a:t>
            </a:r>
            <a:r>
              <a:rPr sz="1800" b="1" spc="-7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1800" b="1" spc="-2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uk-UA" altLang="en-US" sz="1800" b="1" spc="-2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020</a:t>
            </a:r>
            <a:r>
              <a:rPr sz="1800" b="1" spc="-1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1800" b="1" spc="-7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Н.Р.</a:t>
            </a:r>
            <a:r>
              <a:rPr sz="1800" b="1" spc="-6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1800" b="1" spc="-2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ПРОХОДИ</a:t>
            </a:r>
            <a:r>
              <a:rPr lang="uk-UA" altLang="en-US" sz="1800" b="1" spc="-2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ЛА</a:t>
            </a:r>
            <a:r>
              <a:rPr sz="1800" b="1" spc="-4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1800" b="1" spc="-1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ЧЕРГОВУ </a:t>
            </a:r>
            <a:r>
              <a:rPr sz="1800" b="1" spc="-4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АТЕСТАЦІЮ</a:t>
            </a:r>
            <a:endParaRPr sz="1800" b="1" spc="-4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R="9715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ПЕДАГОГІЧНИХ</a:t>
            </a:r>
            <a:r>
              <a:rPr lang="uk-UA" altLang="en-US" sz="1800" b="1" spc="-1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1800" b="1" spc="-2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ПРАЦІВНИКІВ</a:t>
            </a:r>
            <a:r>
              <a:rPr sz="1800" b="1" spc="-5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1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</a:t>
            </a:r>
            <a:r>
              <a:rPr sz="1800" b="1" spc="-5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1800" b="1" spc="-1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ПІДТВЕРДЖЕН</a:t>
            </a:r>
            <a:r>
              <a:rPr lang="uk-UA" altLang="en-US" sz="1800" b="1" spc="-1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НЯ </a:t>
            </a:r>
            <a:r>
              <a:rPr sz="1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КВАЛІФІКАЦІЙНОЇ</a:t>
            </a:r>
            <a:r>
              <a:rPr sz="1800" b="1" spc="-14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1800" b="1" spc="-1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КАТЕГОРІЇ</a:t>
            </a:r>
            <a:endParaRPr sz="18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sz="1800" b="1" spc="-1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“СПЕЦІАЛІСТ</a:t>
            </a:r>
            <a:r>
              <a:rPr sz="1800" b="1" spc="-4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1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ПЕРШОЇ</a:t>
            </a:r>
            <a:r>
              <a:rPr sz="1800" b="1" spc="-3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1800" b="1" spc="-1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КАТЕГОРІЇ”.</a:t>
            </a:r>
            <a:endParaRPr sz="18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lang="en-US" altLang="uk-UA" sz="1800" spc="-20" dirty="0">
              <a:latin typeface="Microsoft Sans Serif" panose="020B0604020202020204"/>
              <a:cs typeface="Microsoft Sans Serif" panose="020B0604020202020204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302000" y="3823970"/>
            <a:ext cx="5842000" cy="3034030"/>
            <a:chOff x="3127438" y="3640137"/>
            <a:chExt cx="5842000" cy="3034030"/>
          </a:xfrm>
        </p:grpSpPr>
        <p:sp>
          <p:nvSpPr>
            <p:cNvPr id="10" name="object 10"/>
            <p:cNvSpPr/>
            <p:nvPr/>
          </p:nvSpPr>
          <p:spPr>
            <a:xfrm>
              <a:off x="3132201" y="3644900"/>
              <a:ext cx="5832475" cy="3024505"/>
            </a:xfrm>
            <a:custGeom>
              <a:avLst/>
              <a:gdLst/>
              <a:ahLst/>
              <a:cxnLst/>
              <a:rect l="l" t="t" r="r" b="b"/>
              <a:pathLst>
                <a:path w="5832475" h="3024504">
                  <a:moveTo>
                    <a:pt x="3993515" y="0"/>
                  </a:moveTo>
                  <a:lnTo>
                    <a:pt x="3094990" y="607949"/>
                  </a:lnTo>
                  <a:lnTo>
                    <a:pt x="2625090" y="264160"/>
                  </a:lnTo>
                  <a:lnTo>
                    <a:pt x="2308606" y="893572"/>
                  </a:lnTo>
                  <a:lnTo>
                    <a:pt x="1215516" y="507492"/>
                  </a:lnTo>
                  <a:lnTo>
                    <a:pt x="1450466" y="1094486"/>
                  </a:lnTo>
                  <a:lnTo>
                    <a:pt x="316357" y="1157858"/>
                  </a:lnTo>
                  <a:lnTo>
                    <a:pt x="1062482" y="1622933"/>
                  </a:lnTo>
                  <a:lnTo>
                    <a:pt x="0" y="1802891"/>
                  </a:lnTo>
                  <a:lnTo>
                    <a:pt x="899160" y="2151938"/>
                  </a:lnTo>
                  <a:lnTo>
                    <a:pt x="346963" y="2495651"/>
                  </a:lnTo>
                  <a:lnTo>
                    <a:pt x="1297432" y="2553754"/>
                  </a:lnTo>
                  <a:lnTo>
                    <a:pt x="1327658" y="3024187"/>
                  </a:lnTo>
                  <a:lnTo>
                    <a:pt x="2032381" y="2537663"/>
                  </a:lnTo>
                  <a:lnTo>
                    <a:pt x="2349119" y="2759849"/>
                  </a:lnTo>
                  <a:lnTo>
                    <a:pt x="2665603" y="2431948"/>
                  </a:lnTo>
                  <a:lnTo>
                    <a:pt x="3135376" y="2638044"/>
                  </a:lnTo>
                  <a:lnTo>
                    <a:pt x="3288791" y="2231034"/>
                  </a:lnTo>
                  <a:lnTo>
                    <a:pt x="4034663" y="2431948"/>
                  </a:lnTo>
                  <a:lnTo>
                    <a:pt x="3953002" y="2009127"/>
                  </a:lnTo>
                  <a:lnTo>
                    <a:pt x="5097145" y="2188616"/>
                  </a:lnTo>
                  <a:lnTo>
                    <a:pt x="4422902" y="1723516"/>
                  </a:lnTo>
                  <a:lnTo>
                    <a:pt x="4933188" y="1580642"/>
                  </a:lnTo>
                  <a:lnTo>
                    <a:pt x="4586224" y="1316355"/>
                  </a:lnTo>
                  <a:lnTo>
                    <a:pt x="5832475" y="930401"/>
                  </a:lnTo>
                  <a:lnTo>
                    <a:pt x="4422902" y="914526"/>
                  </a:lnTo>
                  <a:lnTo>
                    <a:pt x="4862195" y="444119"/>
                  </a:lnTo>
                  <a:lnTo>
                    <a:pt x="3922014" y="808863"/>
                  </a:lnTo>
                  <a:lnTo>
                    <a:pt x="3993515" y="0"/>
                  </a:lnTo>
                  <a:close/>
                </a:path>
              </a:pathLst>
            </a:custGeom>
            <a:solidFill>
              <a:srgbClr val="4E6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132201" y="3644900"/>
              <a:ext cx="5832475" cy="3024505"/>
            </a:xfrm>
            <a:custGeom>
              <a:avLst/>
              <a:gdLst/>
              <a:ahLst/>
              <a:cxnLst/>
              <a:rect l="l" t="t" r="r" b="b"/>
              <a:pathLst>
                <a:path w="5832475" h="3024504">
                  <a:moveTo>
                    <a:pt x="3094990" y="607949"/>
                  </a:moveTo>
                  <a:lnTo>
                    <a:pt x="3993515" y="0"/>
                  </a:lnTo>
                  <a:lnTo>
                    <a:pt x="3922014" y="808863"/>
                  </a:lnTo>
                  <a:lnTo>
                    <a:pt x="4862195" y="444119"/>
                  </a:lnTo>
                  <a:lnTo>
                    <a:pt x="4422902" y="914526"/>
                  </a:lnTo>
                  <a:lnTo>
                    <a:pt x="5832475" y="930401"/>
                  </a:lnTo>
                  <a:lnTo>
                    <a:pt x="4586224" y="1316355"/>
                  </a:lnTo>
                  <a:lnTo>
                    <a:pt x="4933188" y="1580642"/>
                  </a:lnTo>
                  <a:lnTo>
                    <a:pt x="4422902" y="1723516"/>
                  </a:lnTo>
                  <a:lnTo>
                    <a:pt x="5097145" y="2188616"/>
                  </a:lnTo>
                  <a:lnTo>
                    <a:pt x="3953002" y="2009127"/>
                  </a:lnTo>
                  <a:lnTo>
                    <a:pt x="4034663" y="2431948"/>
                  </a:lnTo>
                  <a:lnTo>
                    <a:pt x="3288791" y="2231034"/>
                  </a:lnTo>
                  <a:lnTo>
                    <a:pt x="3135376" y="2638044"/>
                  </a:lnTo>
                  <a:lnTo>
                    <a:pt x="2665603" y="2431948"/>
                  </a:lnTo>
                  <a:lnTo>
                    <a:pt x="2349119" y="2759849"/>
                  </a:lnTo>
                  <a:lnTo>
                    <a:pt x="2032381" y="2537663"/>
                  </a:lnTo>
                  <a:lnTo>
                    <a:pt x="1327658" y="3024187"/>
                  </a:lnTo>
                  <a:lnTo>
                    <a:pt x="1297432" y="2553754"/>
                  </a:lnTo>
                  <a:lnTo>
                    <a:pt x="346963" y="2495651"/>
                  </a:lnTo>
                  <a:lnTo>
                    <a:pt x="899160" y="2151938"/>
                  </a:lnTo>
                  <a:lnTo>
                    <a:pt x="0" y="1802891"/>
                  </a:lnTo>
                  <a:lnTo>
                    <a:pt x="1062482" y="1622933"/>
                  </a:lnTo>
                  <a:lnTo>
                    <a:pt x="316357" y="1157858"/>
                  </a:lnTo>
                  <a:lnTo>
                    <a:pt x="1450466" y="1094486"/>
                  </a:lnTo>
                  <a:lnTo>
                    <a:pt x="1215516" y="507492"/>
                  </a:lnTo>
                  <a:lnTo>
                    <a:pt x="2308606" y="893572"/>
                  </a:lnTo>
                  <a:lnTo>
                    <a:pt x="2625090" y="264160"/>
                  </a:lnTo>
                  <a:lnTo>
                    <a:pt x="3094990" y="60794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286248" y="4714884"/>
            <a:ext cx="3053715" cy="149479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 indent="-444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 panose="020B0604020202020204"/>
                <a:cs typeface="Arial" panose="020B0604020202020204"/>
              </a:rPr>
              <a:t>Девіз</a:t>
            </a:r>
            <a:r>
              <a:rPr sz="1800" b="1" spc="-45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spc="-10" dirty="0">
                <a:latin typeface="Arial" panose="020B0604020202020204"/>
                <a:cs typeface="Arial" panose="020B0604020202020204"/>
              </a:rPr>
              <a:t>педагогічної</a:t>
            </a:r>
            <a:r>
              <a:rPr sz="1800" b="1" spc="-20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spc="-10" dirty="0">
                <a:latin typeface="Arial" panose="020B0604020202020204"/>
                <a:cs typeface="Arial" panose="020B0604020202020204"/>
              </a:rPr>
              <a:t>діяльності: </a:t>
            </a:r>
            <a:r>
              <a:rPr sz="1800" b="1" spc="-20" dirty="0">
                <a:latin typeface="Arial" panose="020B0604020202020204"/>
                <a:cs typeface="Arial" panose="020B0604020202020204"/>
              </a:rPr>
              <a:t>“Навчаючи</a:t>
            </a:r>
            <a:r>
              <a:rPr sz="1800" b="1" spc="-30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dirty="0">
                <a:latin typeface="Arial" panose="020B0604020202020204"/>
                <a:cs typeface="Arial" panose="020B0604020202020204"/>
              </a:rPr>
              <a:t>–</a:t>
            </a:r>
            <a:r>
              <a:rPr sz="1800" b="1" spc="-70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dirty="0">
                <a:latin typeface="Arial" panose="020B0604020202020204"/>
                <a:cs typeface="Arial" panose="020B0604020202020204"/>
              </a:rPr>
              <a:t>учись,</a:t>
            </a:r>
            <a:r>
              <a:rPr sz="1800" b="1" spc="-30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spc="-20" dirty="0">
                <a:latin typeface="Arial" panose="020B0604020202020204"/>
                <a:cs typeface="Arial" panose="020B0604020202020204"/>
              </a:rPr>
              <a:t>навчаючи</a:t>
            </a:r>
            <a:r>
              <a:rPr sz="1800" b="1" spc="-30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spc="-50" dirty="0">
                <a:latin typeface="Arial" panose="020B0604020202020204"/>
                <a:cs typeface="Arial" panose="020B0604020202020204"/>
              </a:rPr>
              <a:t>– </a:t>
            </a:r>
            <a:r>
              <a:rPr sz="1800" b="1" dirty="0">
                <a:latin typeface="Arial" panose="020B0604020202020204"/>
                <a:cs typeface="Arial" panose="020B0604020202020204"/>
              </a:rPr>
              <a:t>твори,</a:t>
            </a:r>
            <a:r>
              <a:rPr sz="1800" b="1" spc="-55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dirty="0">
                <a:latin typeface="Arial" panose="020B0604020202020204"/>
                <a:cs typeface="Arial" panose="020B0604020202020204"/>
              </a:rPr>
              <a:t>у</a:t>
            </a:r>
            <a:r>
              <a:rPr sz="1800" b="1" spc="-80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dirty="0">
                <a:latin typeface="Arial" panose="020B0604020202020204"/>
                <a:cs typeface="Arial" panose="020B0604020202020204"/>
              </a:rPr>
              <a:t>процесі</a:t>
            </a:r>
            <a:r>
              <a:rPr sz="1800" b="1" spc="-80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spc="-10" dirty="0">
                <a:latin typeface="Arial" panose="020B0604020202020204"/>
                <a:cs typeface="Arial" panose="020B0604020202020204"/>
              </a:rPr>
              <a:t>творчості</a:t>
            </a:r>
            <a:r>
              <a:rPr sz="1800" b="1" spc="-25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spc="-50" dirty="0">
                <a:latin typeface="Arial" panose="020B0604020202020204"/>
                <a:cs typeface="Arial" panose="020B0604020202020204"/>
              </a:rPr>
              <a:t>–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latin typeface="Arial" panose="020B0604020202020204"/>
                <a:cs typeface="Arial" panose="020B0604020202020204"/>
              </a:rPr>
              <a:t>навчай!”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7232"/>
            <a:ext cx="4572032" cy="242889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2000" b="1" dirty="0" smtClean="0">
                <a:solidFill>
                  <a:schemeClr val="tx1"/>
                </a:solidFill>
              </a:rPr>
              <a:t>У 1996 </a:t>
            </a:r>
            <a:r>
              <a:rPr lang="ru-RU" sz="2000" b="1" dirty="0" err="1" smtClean="0">
                <a:solidFill>
                  <a:schemeClr val="tx1"/>
                </a:solidFill>
              </a:rPr>
              <a:t>році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закінчила</a:t>
            </a:r>
            <a:r>
              <a:rPr lang="ru-RU" sz="2000" b="1" dirty="0" smtClean="0">
                <a:solidFill>
                  <a:schemeClr val="tx1"/>
                </a:solidFill>
              </a:rPr>
              <a:t> ЖДУ </a:t>
            </a:r>
            <a:r>
              <a:rPr lang="ru-RU" sz="2000" b="1" dirty="0" err="1" smtClean="0">
                <a:solidFill>
                  <a:schemeClr val="tx1"/>
                </a:solidFill>
              </a:rPr>
              <a:t>ім.Франка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000" b="1" dirty="0" err="1" smtClean="0">
                <a:solidFill>
                  <a:schemeClr val="tx1"/>
                </a:solidFill>
              </a:rPr>
              <a:t>математично-фізичний</a:t>
            </a:r>
            <a:r>
              <a:rPr lang="ru-RU" sz="2000" b="1" dirty="0" smtClean="0">
                <a:solidFill>
                  <a:schemeClr val="tx1"/>
                </a:solidFill>
              </a:rPr>
              <a:t> факультет за</a:t>
            </a:r>
          </a:p>
          <a:p>
            <a:pPr algn="l"/>
            <a:r>
              <a:rPr lang="ru-RU" sz="2000" b="1" dirty="0" err="1" smtClean="0">
                <a:solidFill>
                  <a:schemeClr val="tx1"/>
                </a:solidFill>
              </a:rPr>
              <a:t>спеціальністю</a:t>
            </a:r>
            <a:r>
              <a:rPr lang="ru-RU" sz="2000" b="1" dirty="0" smtClean="0">
                <a:solidFill>
                  <a:schemeClr val="tx1"/>
                </a:solidFill>
              </a:rPr>
              <a:t> математика та </a:t>
            </a:r>
            <a:r>
              <a:rPr lang="ru-RU" sz="2000" b="1" dirty="0" err="1" smtClean="0">
                <a:solidFill>
                  <a:schemeClr val="tx1"/>
                </a:solidFill>
              </a:rPr>
              <a:t>фізика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2000" b="1" dirty="0" err="1" smtClean="0">
                <a:solidFill>
                  <a:schemeClr val="tx1"/>
                </a:solidFill>
              </a:rPr>
              <a:t>Педагогічний</a:t>
            </a:r>
            <a:r>
              <a:rPr lang="ru-RU" sz="2000" b="1" dirty="0" smtClean="0">
                <a:solidFill>
                  <a:schemeClr val="tx1"/>
                </a:solidFill>
              </a:rPr>
              <a:t> стаж – 29 </a:t>
            </a:r>
            <a:r>
              <a:rPr lang="ru-RU" sz="2000" b="1" dirty="0" err="1" smtClean="0">
                <a:solidFill>
                  <a:schemeClr val="tx1"/>
                </a:solidFill>
              </a:rPr>
              <a:t>років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2000" b="1" dirty="0" err="1" smtClean="0">
                <a:solidFill>
                  <a:schemeClr val="tx1"/>
                </a:solidFill>
              </a:rPr>
              <a:t>Категорія</a:t>
            </a:r>
            <a:r>
              <a:rPr lang="ru-RU" sz="2000" b="1" dirty="0" smtClean="0">
                <a:solidFill>
                  <a:schemeClr val="tx1"/>
                </a:solidFill>
              </a:rPr>
              <a:t> - I</a:t>
            </a:r>
            <a:endParaRPr lang="uk-UA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212" y="0"/>
              <a:ext cx="7704074" cy="6857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16526" y="836675"/>
              <a:ext cx="2951480" cy="1152525"/>
            </a:xfrm>
            <a:custGeom>
              <a:avLst/>
              <a:gdLst/>
              <a:ahLst/>
              <a:cxnLst/>
              <a:rect l="l" t="t" r="r" b="b"/>
              <a:pathLst>
                <a:path w="2951479" h="1152525">
                  <a:moveTo>
                    <a:pt x="2951099" y="0"/>
                  </a:moveTo>
                  <a:lnTo>
                    <a:pt x="0" y="0"/>
                  </a:lnTo>
                  <a:lnTo>
                    <a:pt x="0" y="1152525"/>
                  </a:lnTo>
                  <a:lnTo>
                    <a:pt x="2951099" y="1152525"/>
                  </a:lnTo>
                  <a:lnTo>
                    <a:pt x="2951099" y="0"/>
                  </a:lnTo>
                  <a:close/>
                </a:path>
              </a:pathLst>
            </a:custGeom>
            <a:solidFill>
              <a:srgbClr val="4E6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16526" y="836675"/>
            <a:ext cx="2951480" cy="1152525"/>
          </a:xfrm>
          <a:prstGeom prst="rect">
            <a:avLst/>
          </a:prstGeom>
          <a:solidFill>
            <a:srgbClr val="4E67C7"/>
          </a:solidFill>
          <a:ln w="9525">
            <a:solidFill>
              <a:srgbClr val="000000"/>
            </a:solidFill>
          </a:ln>
        </p:spPr>
        <p:txBody>
          <a:bodyPr vert="horz" wrap="square" lIns="0" tIns="15875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250"/>
              </a:spcBef>
            </a:pPr>
            <a:r>
              <a:rPr sz="1800" b="1" spc="-10" dirty="0">
                <a:latin typeface="Arial" panose="020B0604020202020204"/>
                <a:cs typeface="Arial" panose="020B0604020202020204"/>
              </a:rPr>
              <a:t>Методична</a:t>
            </a:r>
            <a:r>
              <a:rPr sz="1800" b="1" spc="-75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spc="-10" dirty="0">
                <a:latin typeface="Arial" panose="020B0604020202020204"/>
                <a:cs typeface="Arial" panose="020B0604020202020204"/>
              </a:rPr>
              <a:t>проблема</a:t>
            </a:r>
            <a:r>
              <a:rPr sz="1800" b="1" spc="-114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spc="-25" dirty="0">
                <a:latin typeface="Arial" panose="020B0604020202020204"/>
                <a:cs typeface="Arial" panose="020B0604020202020204"/>
              </a:rPr>
              <a:t>над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latin typeface="Arial" panose="020B0604020202020204"/>
                <a:cs typeface="Arial" panose="020B0604020202020204"/>
              </a:rPr>
              <a:t>якою</a:t>
            </a:r>
            <a:r>
              <a:rPr sz="1800" b="1" spc="-55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spc="-10" dirty="0">
                <a:latin typeface="Arial" panose="020B0604020202020204"/>
                <a:cs typeface="Arial" panose="020B0604020202020204"/>
              </a:rPr>
              <a:t>працюю: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219892" y="2128837"/>
            <a:ext cx="3538854" cy="1592580"/>
            <a:chOff x="4062412" y="2128837"/>
            <a:chExt cx="3538854" cy="1592580"/>
          </a:xfrm>
        </p:grpSpPr>
        <p:sp>
          <p:nvSpPr>
            <p:cNvPr id="8" name="object 8"/>
            <p:cNvSpPr/>
            <p:nvPr/>
          </p:nvSpPr>
          <p:spPr>
            <a:xfrm>
              <a:off x="4067175" y="2232532"/>
              <a:ext cx="3529329" cy="1483995"/>
            </a:xfrm>
            <a:custGeom>
              <a:avLst/>
              <a:gdLst/>
              <a:ahLst/>
              <a:cxnLst/>
              <a:rect l="l" t="t" r="r" b="b"/>
              <a:pathLst>
                <a:path w="3529329" h="1483995">
                  <a:moveTo>
                    <a:pt x="3529076" y="0"/>
                  </a:moveTo>
                  <a:lnTo>
                    <a:pt x="3521297" y="38496"/>
                  </a:lnTo>
                  <a:lnTo>
                    <a:pt x="3500088" y="69945"/>
                  </a:lnTo>
                  <a:lnTo>
                    <a:pt x="3468639" y="91154"/>
                  </a:lnTo>
                  <a:lnTo>
                    <a:pt x="3430143" y="98932"/>
                  </a:lnTo>
                  <a:lnTo>
                    <a:pt x="98933" y="98932"/>
                  </a:lnTo>
                  <a:lnTo>
                    <a:pt x="60436" y="106711"/>
                  </a:lnTo>
                  <a:lnTo>
                    <a:pt x="28987" y="127920"/>
                  </a:lnTo>
                  <a:lnTo>
                    <a:pt x="7778" y="159369"/>
                  </a:lnTo>
                  <a:lnTo>
                    <a:pt x="0" y="197865"/>
                  </a:lnTo>
                  <a:lnTo>
                    <a:pt x="0" y="1384934"/>
                  </a:lnTo>
                  <a:lnTo>
                    <a:pt x="7778" y="1423431"/>
                  </a:lnTo>
                  <a:lnTo>
                    <a:pt x="28987" y="1454880"/>
                  </a:lnTo>
                  <a:lnTo>
                    <a:pt x="60436" y="1476089"/>
                  </a:lnTo>
                  <a:lnTo>
                    <a:pt x="98933" y="1483867"/>
                  </a:lnTo>
                  <a:lnTo>
                    <a:pt x="137429" y="1476089"/>
                  </a:lnTo>
                  <a:lnTo>
                    <a:pt x="168878" y="1454880"/>
                  </a:lnTo>
                  <a:lnTo>
                    <a:pt x="190087" y="1423431"/>
                  </a:lnTo>
                  <a:lnTo>
                    <a:pt x="197865" y="1384934"/>
                  </a:lnTo>
                  <a:lnTo>
                    <a:pt x="197865" y="1286002"/>
                  </a:lnTo>
                  <a:lnTo>
                    <a:pt x="3430143" y="1286002"/>
                  </a:lnTo>
                  <a:lnTo>
                    <a:pt x="3468639" y="1278223"/>
                  </a:lnTo>
                  <a:lnTo>
                    <a:pt x="3500088" y="1257014"/>
                  </a:lnTo>
                  <a:lnTo>
                    <a:pt x="3521297" y="1225565"/>
                  </a:lnTo>
                  <a:lnTo>
                    <a:pt x="3529076" y="1187068"/>
                  </a:lnTo>
                  <a:lnTo>
                    <a:pt x="3529076" y="296799"/>
                  </a:lnTo>
                  <a:lnTo>
                    <a:pt x="98933" y="296799"/>
                  </a:lnTo>
                  <a:lnTo>
                    <a:pt x="98933" y="197865"/>
                  </a:lnTo>
                  <a:lnTo>
                    <a:pt x="102812" y="178607"/>
                  </a:lnTo>
                  <a:lnTo>
                    <a:pt x="113395" y="162861"/>
                  </a:lnTo>
                  <a:lnTo>
                    <a:pt x="129097" y="152235"/>
                  </a:lnTo>
                  <a:lnTo>
                    <a:pt x="148336" y="148336"/>
                  </a:lnTo>
                  <a:lnTo>
                    <a:pt x="3529076" y="148336"/>
                  </a:lnTo>
                  <a:lnTo>
                    <a:pt x="3529076" y="0"/>
                  </a:lnTo>
                  <a:close/>
                </a:path>
                <a:path w="3529329" h="1483995">
                  <a:moveTo>
                    <a:pt x="3529076" y="148336"/>
                  </a:moveTo>
                  <a:lnTo>
                    <a:pt x="148336" y="148336"/>
                  </a:lnTo>
                  <a:lnTo>
                    <a:pt x="167594" y="152235"/>
                  </a:lnTo>
                  <a:lnTo>
                    <a:pt x="183340" y="162861"/>
                  </a:lnTo>
                  <a:lnTo>
                    <a:pt x="193966" y="178607"/>
                  </a:lnTo>
                  <a:lnTo>
                    <a:pt x="197865" y="197865"/>
                  </a:lnTo>
                  <a:lnTo>
                    <a:pt x="190087" y="236362"/>
                  </a:lnTo>
                  <a:lnTo>
                    <a:pt x="168878" y="267811"/>
                  </a:lnTo>
                  <a:lnTo>
                    <a:pt x="137429" y="289020"/>
                  </a:lnTo>
                  <a:lnTo>
                    <a:pt x="98933" y="296799"/>
                  </a:lnTo>
                  <a:lnTo>
                    <a:pt x="3529076" y="296799"/>
                  </a:lnTo>
                  <a:lnTo>
                    <a:pt x="3529076" y="148336"/>
                  </a:lnTo>
                  <a:close/>
                </a:path>
                <a:path w="3529329" h="1483995">
                  <a:moveTo>
                    <a:pt x="3331209" y="0"/>
                  </a:moveTo>
                  <a:lnTo>
                    <a:pt x="3331209" y="98932"/>
                  </a:lnTo>
                  <a:lnTo>
                    <a:pt x="3430143" y="98932"/>
                  </a:lnTo>
                  <a:lnTo>
                    <a:pt x="3430143" y="49402"/>
                  </a:lnTo>
                  <a:lnTo>
                    <a:pt x="3380613" y="49402"/>
                  </a:lnTo>
                  <a:lnTo>
                    <a:pt x="3361374" y="45523"/>
                  </a:lnTo>
                  <a:lnTo>
                    <a:pt x="3345672" y="34940"/>
                  </a:lnTo>
                  <a:lnTo>
                    <a:pt x="3335089" y="19238"/>
                  </a:lnTo>
                  <a:lnTo>
                    <a:pt x="3331209" y="0"/>
                  </a:lnTo>
                  <a:close/>
                </a:path>
                <a:path w="3529329" h="1483995">
                  <a:moveTo>
                    <a:pt x="3430143" y="0"/>
                  </a:moveTo>
                  <a:lnTo>
                    <a:pt x="3426243" y="19238"/>
                  </a:lnTo>
                  <a:lnTo>
                    <a:pt x="3415617" y="34940"/>
                  </a:lnTo>
                  <a:lnTo>
                    <a:pt x="3399871" y="45523"/>
                  </a:lnTo>
                  <a:lnTo>
                    <a:pt x="3380613" y="49402"/>
                  </a:lnTo>
                  <a:lnTo>
                    <a:pt x="3430143" y="49402"/>
                  </a:lnTo>
                  <a:lnTo>
                    <a:pt x="3430143" y="0"/>
                  </a:lnTo>
                  <a:close/>
                </a:path>
              </a:pathLst>
            </a:custGeom>
            <a:solidFill>
              <a:srgbClr val="49D3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66107" y="2133600"/>
              <a:ext cx="3430270" cy="396240"/>
            </a:xfrm>
            <a:custGeom>
              <a:avLst/>
              <a:gdLst/>
              <a:ahLst/>
              <a:cxnLst/>
              <a:rect l="l" t="t" r="r" b="b"/>
              <a:pathLst>
                <a:path w="3430270" h="396239">
                  <a:moveTo>
                    <a:pt x="49402" y="247269"/>
                  </a:moveTo>
                  <a:lnTo>
                    <a:pt x="30164" y="251168"/>
                  </a:lnTo>
                  <a:lnTo>
                    <a:pt x="14462" y="261794"/>
                  </a:lnTo>
                  <a:lnTo>
                    <a:pt x="3879" y="277540"/>
                  </a:lnTo>
                  <a:lnTo>
                    <a:pt x="0" y="296799"/>
                  </a:lnTo>
                  <a:lnTo>
                    <a:pt x="0" y="395732"/>
                  </a:lnTo>
                  <a:lnTo>
                    <a:pt x="38496" y="387953"/>
                  </a:lnTo>
                  <a:lnTo>
                    <a:pt x="69945" y="366744"/>
                  </a:lnTo>
                  <a:lnTo>
                    <a:pt x="91154" y="335295"/>
                  </a:lnTo>
                  <a:lnTo>
                    <a:pt x="98932" y="296799"/>
                  </a:lnTo>
                  <a:lnTo>
                    <a:pt x="95033" y="277540"/>
                  </a:lnTo>
                  <a:lnTo>
                    <a:pt x="84407" y="261794"/>
                  </a:lnTo>
                  <a:lnTo>
                    <a:pt x="68661" y="251168"/>
                  </a:lnTo>
                  <a:lnTo>
                    <a:pt x="49402" y="247269"/>
                  </a:lnTo>
                  <a:close/>
                </a:path>
                <a:path w="3430270" h="396239">
                  <a:moveTo>
                    <a:pt x="3430142" y="98933"/>
                  </a:moveTo>
                  <a:lnTo>
                    <a:pt x="3331210" y="98933"/>
                  </a:lnTo>
                  <a:lnTo>
                    <a:pt x="3331210" y="197865"/>
                  </a:lnTo>
                  <a:lnTo>
                    <a:pt x="3369706" y="190087"/>
                  </a:lnTo>
                  <a:lnTo>
                    <a:pt x="3401155" y="168878"/>
                  </a:lnTo>
                  <a:lnTo>
                    <a:pt x="3422364" y="137429"/>
                  </a:lnTo>
                  <a:lnTo>
                    <a:pt x="3430142" y="98933"/>
                  </a:lnTo>
                  <a:close/>
                </a:path>
                <a:path w="3430270" h="396239">
                  <a:moveTo>
                    <a:pt x="3331210" y="0"/>
                  </a:moveTo>
                  <a:lnTo>
                    <a:pt x="3292659" y="7778"/>
                  </a:lnTo>
                  <a:lnTo>
                    <a:pt x="3261217" y="28987"/>
                  </a:lnTo>
                  <a:lnTo>
                    <a:pt x="3240037" y="60436"/>
                  </a:lnTo>
                  <a:lnTo>
                    <a:pt x="3232276" y="98933"/>
                  </a:lnTo>
                  <a:lnTo>
                    <a:pt x="3236156" y="118171"/>
                  </a:lnTo>
                  <a:lnTo>
                    <a:pt x="3246739" y="133873"/>
                  </a:lnTo>
                  <a:lnTo>
                    <a:pt x="3262441" y="144456"/>
                  </a:lnTo>
                  <a:lnTo>
                    <a:pt x="3281680" y="148336"/>
                  </a:lnTo>
                  <a:lnTo>
                    <a:pt x="3300938" y="144456"/>
                  </a:lnTo>
                  <a:lnTo>
                    <a:pt x="3316684" y="133873"/>
                  </a:lnTo>
                  <a:lnTo>
                    <a:pt x="3327310" y="118171"/>
                  </a:lnTo>
                  <a:lnTo>
                    <a:pt x="3331210" y="98933"/>
                  </a:lnTo>
                  <a:lnTo>
                    <a:pt x="3430142" y="98933"/>
                  </a:lnTo>
                  <a:lnTo>
                    <a:pt x="3422364" y="60436"/>
                  </a:lnTo>
                  <a:lnTo>
                    <a:pt x="3401155" y="28987"/>
                  </a:lnTo>
                  <a:lnTo>
                    <a:pt x="3369706" y="7778"/>
                  </a:lnTo>
                  <a:lnTo>
                    <a:pt x="3331210" y="0"/>
                  </a:lnTo>
                  <a:close/>
                </a:path>
              </a:pathLst>
            </a:custGeom>
            <a:solidFill>
              <a:srgbClr val="3AAA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067175" y="2133600"/>
              <a:ext cx="3529329" cy="1583055"/>
            </a:xfrm>
            <a:custGeom>
              <a:avLst/>
              <a:gdLst/>
              <a:ahLst/>
              <a:cxnLst/>
              <a:rect l="l" t="t" r="r" b="b"/>
              <a:pathLst>
                <a:path w="3529329" h="1583054">
                  <a:moveTo>
                    <a:pt x="0" y="296799"/>
                  </a:moveTo>
                  <a:lnTo>
                    <a:pt x="7778" y="258302"/>
                  </a:lnTo>
                  <a:lnTo>
                    <a:pt x="28987" y="226853"/>
                  </a:lnTo>
                  <a:lnTo>
                    <a:pt x="60436" y="205644"/>
                  </a:lnTo>
                  <a:lnTo>
                    <a:pt x="98933" y="197865"/>
                  </a:lnTo>
                  <a:lnTo>
                    <a:pt x="3331209" y="197865"/>
                  </a:lnTo>
                  <a:lnTo>
                    <a:pt x="3331209" y="98933"/>
                  </a:lnTo>
                  <a:lnTo>
                    <a:pt x="3338970" y="60436"/>
                  </a:lnTo>
                  <a:lnTo>
                    <a:pt x="3360150" y="28987"/>
                  </a:lnTo>
                  <a:lnTo>
                    <a:pt x="3391592" y="7778"/>
                  </a:lnTo>
                  <a:lnTo>
                    <a:pt x="3430143" y="0"/>
                  </a:lnTo>
                  <a:lnTo>
                    <a:pt x="3468639" y="7778"/>
                  </a:lnTo>
                  <a:lnTo>
                    <a:pt x="3500088" y="28987"/>
                  </a:lnTo>
                  <a:lnTo>
                    <a:pt x="3521297" y="60436"/>
                  </a:lnTo>
                  <a:lnTo>
                    <a:pt x="3529076" y="98933"/>
                  </a:lnTo>
                  <a:lnTo>
                    <a:pt x="3529076" y="1286002"/>
                  </a:lnTo>
                  <a:lnTo>
                    <a:pt x="3521297" y="1324498"/>
                  </a:lnTo>
                  <a:lnTo>
                    <a:pt x="3500088" y="1355947"/>
                  </a:lnTo>
                  <a:lnTo>
                    <a:pt x="3468639" y="1377156"/>
                  </a:lnTo>
                  <a:lnTo>
                    <a:pt x="3430143" y="1384935"/>
                  </a:lnTo>
                  <a:lnTo>
                    <a:pt x="197865" y="1384935"/>
                  </a:lnTo>
                  <a:lnTo>
                    <a:pt x="197865" y="1483868"/>
                  </a:lnTo>
                  <a:lnTo>
                    <a:pt x="190087" y="1522364"/>
                  </a:lnTo>
                  <a:lnTo>
                    <a:pt x="168878" y="1553813"/>
                  </a:lnTo>
                  <a:lnTo>
                    <a:pt x="137429" y="1575022"/>
                  </a:lnTo>
                  <a:lnTo>
                    <a:pt x="98933" y="1582801"/>
                  </a:lnTo>
                  <a:lnTo>
                    <a:pt x="60436" y="1575022"/>
                  </a:lnTo>
                  <a:lnTo>
                    <a:pt x="28987" y="1553813"/>
                  </a:lnTo>
                  <a:lnTo>
                    <a:pt x="7778" y="1522364"/>
                  </a:lnTo>
                  <a:lnTo>
                    <a:pt x="0" y="1483868"/>
                  </a:lnTo>
                  <a:lnTo>
                    <a:pt x="0" y="29679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93622" y="2227770"/>
              <a:ext cx="207391" cy="10845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62412" y="2376106"/>
              <a:ext cx="207390" cy="15798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265040" y="2430399"/>
              <a:ext cx="0" cy="1088390"/>
            </a:xfrm>
            <a:custGeom>
              <a:avLst/>
              <a:gdLst/>
              <a:ahLst/>
              <a:cxnLst/>
              <a:rect l="l" t="t" r="r" b="b"/>
              <a:pathLst>
                <a:path h="1088389">
                  <a:moveTo>
                    <a:pt x="0" y="0"/>
                  </a:moveTo>
                  <a:lnTo>
                    <a:pt x="0" y="1088136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469130" y="2325370"/>
            <a:ext cx="3199130" cy="128968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 panose="020B0604020202020204"/>
                <a:cs typeface="Arial" panose="020B0604020202020204"/>
              </a:rPr>
              <a:t>Використання</a:t>
            </a:r>
            <a:r>
              <a:rPr sz="1800" b="1" spc="-25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spc="-10" dirty="0">
                <a:latin typeface="Arial" panose="020B0604020202020204"/>
                <a:cs typeface="Arial" panose="020B0604020202020204"/>
              </a:rPr>
              <a:t>інтерактивних методів</a:t>
            </a:r>
            <a:r>
              <a:rPr sz="1800" b="1" spc="-35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spc="-10" dirty="0">
                <a:latin typeface="Arial" panose="020B0604020202020204"/>
                <a:cs typeface="Arial" panose="020B0604020202020204"/>
              </a:rPr>
              <a:t>навчання</a:t>
            </a:r>
            <a:r>
              <a:rPr sz="1800" b="1" spc="-40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dirty="0">
                <a:latin typeface="Arial" panose="020B0604020202020204"/>
                <a:cs typeface="Arial" panose="020B0604020202020204"/>
              </a:rPr>
              <a:t>на</a:t>
            </a:r>
            <a:r>
              <a:rPr sz="1800" b="1" spc="-60" dirty="0">
                <a:latin typeface="Arial" panose="020B0604020202020204"/>
                <a:cs typeface="Arial" panose="020B0604020202020204"/>
              </a:rPr>
              <a:t> </a:t>
            </a:r>
            <a:r>
              <a:rPr sz="1800" b="1" spc="-10" dirty="0">
                <a:latin typeface="Arial" panose="020B0604020202020204"/>
                <a:cs typeface="Arial" panose="020B0604020202020204"/>
              </a:rPr>
              <a:t>уроках </a:t>
            </a:r>
            <a:r>
              <a:rPr lang="uk-UA" altLang="en-US" sz="1800" b="1" spc="-10" dirty="0">
                <a:latin typeface="Arial" panose="020B0604020202020204"/>
                <a:cs typeface="Arial" panose="020B0604020202020204"/>
              </a:rPr>
              <a:t>математики та </a:t>
            </a:r>
            <a:r>
              <a:rPr sz="1800" b="1" spc="-10" dirty="0">
                <a:latin typeface="Arial" panose="020B0604020202020204"/>
                <a:cs typeface="Arial" panose="020B0604020202020204"/>
              </a:rPr>
              <a:t>фізики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105400"/>
              <a:ext cx="9144000" cy="1752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05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600212"/>
              <a:ext cx="9144000" cy="510540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0750" y="1357249"/>
              <a:ext cx="1371600" cy="20161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9107551" cy="6857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169789" y="4363084"/>
              <a:ext cx="1316990" cy="1522730"/>
            </a:xfrm>
            <a:custGeom>
              <a:avLst/>
              <a:gdLst/>
              <a:ahLst/>
              <a:cxnLst/>
              <a:rect l="l" t="t" r="r" b="b"/>
              <a:pathLst>
                <a:path w="1316989" h="1522729">
                  <a:moveTo>
                    <a:pt x="1316609" y="595757"/>
                  </a:moveTo>
                  <a:lnTo>
                    <a:pt x="1283044" y="642714"/>
                  </a:lnTo>
                  <a:lnTo>
                    <a:pt x="1226721" y="670743"/>
                  </a:lnTo>
                  <a:lnTo>
                    <a:pt x="1189580" y="683502"/>
                  </a:lnTo>
                  <a:lnTo>
                    <a:pt x="1146989" y="695304"/>
                  </a:lnTo>
                  <a:lnTo>
                    <a:pt x="1099349" y="706057"/>
                  </a:lnTo>
                  <a:lnTo>
                    <a:pt x="1047062" y="715671"/>
                  </a:lnTo>
                  <a:lnTo>
                    <a:pt x="990529" y="724055"/>
                  </a:lnTo>
                  <a:lnTo>
                    <a:pt x="930152" y="731118"/>
                  </a:lnTo>
                  <a:lnTo>
                    <a:pt x="866334" y="736769"/>
                  </a:lnTo>
                  <a:lnTo>
                    <a:pt x="799474" y="740918"/>
                  </a:lnTo>
                  <a:lnTo>
                    <a:pt x="729976" y="743474"/>
                  </a:lnTo>
                  <a:lnTo>
                    <a:pt x="658240" y="744346"/>
                  </a:lnTo>
                  <a:lnTo>
                    <a:pt x="586507" y="743474"/>
                  </a:lnTo>
                  <a:lnTo>
                    <a:pt x="517013" y="740918"/>
                  </a:lnTo>
                  <a:lnTo>
                    <a:pt x="450161" y="736769"/>
                  </a:lnTo>
                  <a:lnTo>
                    <a:pt x="386351" y="731118"/>
                  </a:lnTo>
                  <a:lnTo>
                    <a:pt x="325985" y="724055"/>
                  </a:lnTo>
                  <a:lnTo>
                    <a:pt x="269464" y="715671"/>
                  </a:lnTo>
                  <a:lnTo>
                    <a:pt x="217189" y="706057"/>
                  </a:lnTo>
                  <a:lnTo>
                    <a:pt x="169562" y="695304"/>
                  </a:lnTo>
                  <a:lnTo>
                    <a:pt x="126983" y="683502"/>
                  </a:lnTo>
                  <a:lnTo>
                    <a:pt x="89854" y="670743"/>
                  </a:lnTo>
                  <a:lnTo>
                    <a:pt x="33551" y="642714"/>
                  </a:lnTo>
                  <a:lnTo>
                    <a:pt x="3861" y="611943"/>
                  </a:lnTo>
                  <a:lnTo>
                    <a:pt x="0" y="595757"/>
                  </a:lnTo>
                  <a:lnTo>
                    <a:pt x="3861" y="579570"/>
                  </a:lnTo>
                  <a:lnTo>
                    <a:pt x="15179" y="563887"/>
                  </a:lnTo>
                  <a:lnTo>
                    <a:pt x="58576" y="534396"/>
                  </a:lnTo>
                  <a:lnTo>
                    <a:pt x="126983" y="508011"/>
                  </a:lnTo>
                  <a:lnTo>
                    <a:pt x="169562" y="496209"/>
                  </a:lnTo>
                  <a:lnTo>
                    <a:pt x="217189" y="485456"/>
                  </a:lnTo>
                  <a:lnTo>
                    <a:pt x="269464" y="475842"/>
                  </a:lnTo>
                  <a:lnTo>
                    <a:pt x="325985" y="467458"/>
                  </a:lnTo>
                  <a:lnTo>
                    <a:pt x="386351" y="460395"/>
                  </a:lnTo>
                  <a:lnTo>
                    <a:pt x="450161" y="454744"/>
                  </a:lnTo>
                  <a:lnTo>
                    <a:pt x="517013" y="450595"/>
                  </a:lnTo>
                  <a:lnTo>
                    <a:pt x="586507" y="448039"/>
                  </a:lnTo>
                  <a:lnTo>
                    <a:pt x="658240" y="447166"/>
                  </a:lnTo>
                  <a:lnTo>
                    <a:pt x="729976" y="448039"/>
                  </a:lnTo>
                  <a:lnTo>
                    <a:pt x="799474" y="450595"/>
                  </a:lnTo>
                  <a:lnTo>
                    <a:pt x="866334" y="454744"/>
                  </a:lnTo>
                  <a:lnTo>
                    <a:pt x="930152" y="460395"/>
                  </a:lnTo>
                  <a:lnTo>
                    <a:pt x="990529" y="467458"/>
                  </a:lnTo>
                  <a:lnTo>
                    <a:pt x="1047062" y="475842"/>
                  </a:lnTo>
                  <a:lnTo>
                    <a:pt x="1099349" y="485456"/>
                  </a:lnTo>
                  <a:lnTo>
                    <a:pt x="1146989" y="496209"/>
                  </a:lnTo>
                  <a:lnTo>
                    <a:pt x="1189580" y="508011"/>
                  </a:lnTo>
                  <a:lnTo>
                    <a:pt x="1226721" y="520770"/>
                  </a:lnTo>
                  <a:lnTo>
                    <a:pt x="1283044" y="548799"/>
                  </a:lnTo>
                  <a:lnTo>
                    <a:pt x="1312745" y="579570"/>
                  </a:lnTo>
                  <a:lnTo>
                    <a:pt x="1316609" y="595757"/>
                  </a:lnTo>
                  <a:lnTo>
                    <a:pt x="1316609" y="1373581"/>
                  </a:lnTo>
                  <a:lnTo>
                    <a:pt x="1312745" y="1389775"/>
                  </a:lnTo>
                  <a:lnTo>
                    <a:pt x="1301423" y="1405463"/>
                  </a:lnTo>
                  <a:lnTo>
                    <a:pt x="1258009" y="1434964"/>
                  </a:lnTo>
                  <a:lnTo>
                    <a:pt x="1189580" y="1461356"/>
                  </a:lnTo>
                  <a:lnTo>
                    <a:pt x="1146989" y="1473160"/>
                  </a:lnTo>
                  <a:lnTo>
                    <a:pt x="1099349" y="1483916"/>
                  </a:lnTo>
                  <a:lnTo>
                    <a:pt x="1047062" y="1493531"/>
                  </a:lnTo>
                  <a:lnTo>
                    <a:pt x="990529" y="1501916"/>
                  </a:lnTo>
                  <a:lnTo>
                    <a:pt x="930152" y="1508979"/>
                  </a:lnTo>
                  <a:lnTo>
                    <a:pt x="866334" y="1514631"/>
                  </a:lnTo>
                  <a:lnTo>
                    <a:pt x="799474" y="1518780"/>
                  </a:lnTo>
                  <a:lnTo>
                    <a:pt x="729976" y="1521337"/>
                  </a:lnTo>
                  <a:lnTo>
                    <a:pt x="658240" y="1522209"/>
                  </a:lnTo>
                  <a:lnTo>
                    <a:pt x="586507" y="1521337"/>
                  </a:lnTo>
                  <a:lnTo>
                    <a:pt x="517013" y="1518780"/>
                  </a:lnTo>
                  <a:lnTo>
                    <a:pt x="450161" y="1514631"/>
                  </a:lnTo>
                  <a:lnTo>
                    <a:pt x="386351" y="1508979"/>
                  </a:lnTo>
                  <a:lnTo>
                    <a:pt x="325985" y="1501916"/>
                  </a:lnTo>
                  <a:lnTo>
                    <a:pt x="269464" y="1493531"/>
                  </a:lnTo>
                  <a:lnTo>
                    <a:pt x="217189" y="1483916"/>
                  </a:lnTo>
                  <a:lnTo>
                    <a:pt x="169562" y="1473160"/>
                  </a:lnTo>
                  <a:lnTo>
                    <a:pt x="126983" y="1461356"/>
                  </a:lnTo>
                  <a:lnTo>
                    <a:pt x="89854" y="1448594"/>
                  </a:lnTo>
                  <a:lnTo>
                    <a:pt x="33551" y="1420557"/>
                  </a:lnTo>
                  <a:lnTo>
                    <a:pt x="3861" y="1389775"/>
                  </a:lnTo>
                  <a:lnTo>
                    <a:pt x="0" y="1373581"/>
                  </a:lnTo>
                  <a:lnTo>
                    <a:pt x="0" y="595757"/>
                  </a:lnTo>
                </a:path>
                <a:path w="1316989" h="1522729">
                  <a:moveTo>
                    <a:pt x="242570" y="137287"/>
                  </a:moveTo>
                  <a:lnTo>
                    <a:pt x="256571" y="185130"/>
                  </a:lnTo>
                  <a:lnTo>
                    <a:pt x="264953" y="234854"/>
                  </a:lnTo>
                  <a:lnTo>
                    <a:pt x="262143" y="287770"/>
                  </a:lnTo>
                  <a:lnTo>
                    <a:pt x="242570" y="345185"/>
                  </a:lnTo>
                  <a:lnTo>
                    <a:pt x="218856" y="383350"/>
                  </a:lnTo>
                  <a:lnTo>
                    <a:pt x="184638" y="427108"/>
                  </a:lnTo>
                  <a:lnTo>
                    <a:pt x="144032" y="473391"/>
                  </a:lnTo>
                  <a:lnTo>
                    <a:pt x="101150" y="519133"/>
                  </a:lnTo>
                  <a:lnTo>
                    <a:pt x="60108" y="561265"/>
                  </a:lnTo>
                  <a:lnTo>
                    <a:pt x="25020" y="596719"/>
                  </a:lnTo>
                  <a:lnTo>
                    <a:pt x="0" y="622426"/>
                  </a:lnTo>
                </a:path>
                <a:path w="1316989" h="1522729">
                  <a:moveTo>
                    <a:pt x="1139316" y="120903"/>
                  </a:moveTo>
                  <a:lnTo>
                    <a:pt x="1115734" y="158902"/>
                  </a:lnTo>
                  <a:lnTo>
                    <a:pt x="1095712" y="197906"/>
                  </a:lnTo>
                  <a:lnTo>
                    <a:pt x="1082413" y="238587"/>
                  </a:lnTo>
                  <a:lnTo>
                    <a:pt x="1079003" y="281614"/>
                  </a:lnTo>
                  <a:lnTo>
                    <a:pt x="1088644" y="327659"/>
                  </a:lnTo>
                  <a:lnTo>
                    <a:pt x="1108536" y="365473"/>
                  </a:lnTo>
                  <a:lnTo>
                    <a:pt x="1140480" y="408624"/>
                  </a:lnTo>
                  <a:lnTo>
                    <a:pt x="1179780" y="454226"/>
                  </a:lnTo>
                  <a:lnTo>
                    <a:pt x="1221740" y="499390"/>
                  </a:lnTo>
                  <a:lnTo>
                    <a:pt x="1261662" y="541229"/>
                  </a:lnTo>
                  <a:lnTo>
                    <a:pt x="1294850" y="576853"/>
                  </a:lnTo>
                  <a:lnTo>
                    <a:pt x="1316609" y="603376"/>
                  </a:lnTo>
                </a:path>
                <a:path w="1316989" h="1522729">
                  <a:moveTo>
                    <a:pt x="229235" y="153542"/>
                  </a:moveTo>
                  <a:lnTo>
                    <a:pt x="248487" y="109184"/>
                  </a:lnTo>
                  <a:lnTo>
                    <a:pt x="302495" y="69921"/>
                  </a:lnTo>
                  <a:lnTo>
                    <a:pt x="340775" y="52792"/>
                  </a:lnTo>
                  <a:lnTo>
                    <a:pt x="385634" y="37649"/>
                  </a:lnTo>
                  <a:lnTo>
                    <a:pt x="436370" y="24727"/>
                  </a:lnTo>
                  <a:lnTo>
                    <a:pt x="492280" y="14264"/>
                  </a:lnTo>
                  <a:lnTo>
                    <a:pt x="552661" y="6497"/>
                  </a:lnTo>
                  <a:lnTo>
                    <a:pt x="616809" y="1663"/>
                  </a:lnTo>
                  <a:lnTo>
                    <a:pt x="684022" y="0"/>
                  </a:lnTo>
                  <a:lnTo>
                    <a:pt x="751206" y="1663"/>
                  </a:lnTo>
                  <a:lnTo>
                    <a:pt x="815336" y="6497"/>
                  </a:lnTo>
                  <a:lnTo>
                    <a:pt x="875708" y="14264"/>
                  </a:lnTo>
                  <a:lnTo>
                    <a:pt x="931617" y="24727"/>
                  </a:lnTo>
                  <a:lnTo>
                    <a:pt x="982357" y="37649"/>
                  </a:lnTo>
                  <a:lnTo>
                    <a:pt x="1027225" y="52792"/>
                  </a:lnTo>
                  <a:lnTo>
                    <a:pt x="1065516" y="69921"/>
                  </a:lnTo>
                  <a:lnTo>
                    <a:pt x="1119546" y="109184"/>
                  </a:lnTo>
                  <a:lnTo>
                    <a:pt x="1138809" y="153542"/>
                  </a:lnTo>
                  <a:lnTo>
                    <a:pt x="1133875" y="176240"/>
                  </a:lnTo>
                  <a:lnTo>
                    <a:pt x="1119546" y="197901"/>
                  </a:lnTo>
                  <a:lnTo>
                    <a:pt x="1065516" y="237164"/>
                  </a:lnTo>
                  <a:lnTo>
                    <a:pt x="1027225" y="254293"/>
                  </a:lnTo>
                  <a:lnTo>
                    <a:pt x="982357" y="269436"/>
                  </a:lnTo>
                  <a:lnTo>
                    <a:pt x="931617" y="282358"/>
                  </a:lnTo>
                  <a:lnTo>
                    <a:pt x="875708" y="292821"/>
                  </a:lnTo>
                  <a:lnTo>
                    <a:pt x="815336" y="300588"/>
                  </a:lnTo>
                  <a:lnTo>
                    <a:pt x="751206" y="305422"/>
                  </a:lnTo>
                  <a:lnTo>
                    <a:pt x="684022" y="307085"/>
                  </a:lnTo>
                  <a:lnTo>
                    <a:pt x="616809" y="305422"/>
                  </a:lnTo>
                  <a:lnTo>
                    <a:pt x="552661" y="300588"/>
                  </a:lnTo>
                  <a:lnTo>
                    <a:pt x="492280" y="292821"/>
                  </a:lnTo>
                  <a:lnTo>
                    <a:pt x="436370" y="282358"/>
                  </a:lnTo>
                  <a:lnTo>
                    <a:pt x="385634" y="269436"/>
                  </a:lnTo>
                  <a:lnTo>
                    <a:pt x="340775" y="254293"/>
                  </a:lnTo>
                  <a:lnTo>
                    <a:pt x="302495" y="237164"/>
                  </a:lnTo>
                  <a:lnTo>
                    <a:pt x="248487" y="197901"/>
                  </a:lnTo>
                  <a:lnTo>
                    <a:pt x="229235" y="15354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68900" y="5761926"/>
              <a:ext cx="1318895" cy="832485"/>
            </a:xfrm>
            <a:custGeom>
              <a:avLst/>
              <a:gdLst/>
              <a:ahLst/>
              <a:cxnLst/>
              <a:rect l="l" t="t" r="r" b="b"/>
              <a:pathLst>
                <a:path w="1318895" h="832484">
                  <a:moveTo>
                    <a:pt x="0" y="0"/>
                  </a:moveTo>
                  <a:lnTo>
                    <a:pt x="0" y="713016"/>
                  </a:lnTo>
                  <a:lnTo>
                    <a:pt x="4435" y="726875"/>
                  </a:lnTo>
                  <a:lnTo>
                    <a:pt x="38431" y="753096"/>
                  </a:lnTo>
                  <a:lnTo>
                    <a:pt x="102629" y="776726"/>
                  </a:lnTo>
                  <a:lnTo>
                    <a:pt x="144817" y="787347"/>
                  </a:lnTo>
                  <a:lnTo>
                    <a:pt x="193071" y="797052"/>
                  </a:lnTo>
                  <a:lnTo>
                    <a:pt x="246896" y="805752"/>
                  </a:lnTo>
                  <a:lnTo>
                    <a:pt x="305798" y="813358"/>
                  </a:lnTo>
                  <a:lnTo>
                    <a:pt x="369281" y="819782"/>
                  </a:lnTo>
                  <a:lnTo>
                    <a:pt x="436850" y="824933"/>
                  </a:lnTo>
                  <a:lnTo>
                    <a:pt x="508011" y="828723"/>
                  </a:lnTo>
                  <a:lnTo>
                    <a:pt x="582269" y="831063"/>
                  </a:lnTo>
                  <a:lnTo>
                    <a:pt x="659129" y="831862"/>
                  </a:lnTo>
                  <a:lnTo>
                    <a:pt x="736015" y="831063"/>
                  </a:lnTo>
                  <a:lnTo>
                    <a:pt x="810295" y="828723"/>
                  </a:lnTo>
                  <a:lnTo>
                    <a:pt x="881474" y="824933"/>
                  </a:lnTo>
                  <a:lnTo>
                    <a:pt x="949059" y="819782"/>
                  </a:lnTo>
                  <a:lnTo>
                    <a:pt x="1012554" y="813358"/>
                  </a:lnTo>
                  <a:lnTo>
                    <a:pt x="1071466" y="805752"/>
                  </a:lnTo>
                  <a:lnTo>
                    <a:pt x="1125299" y="797052"/>
                  </a:lnTo>
                  <a:lnTo>
                    <a:pt x="1173559" y="787347"/>
                  </a:lnTo>
                  <a:lnTo>
                    <a:pt x="1215751" y="776726"/>
                  </a:lnTo>
                  <a:lnTo>
                    <a:pt x="1279954" y="753096"/>
                  </a:lnTo>
                  <a:lnTo>
                    <a:pt x="1313951" y="726875"/>
                  </a:lnTo>
                  <a:lnTo>
                    <a:pt x="1318387" y="713016"/>
                  </a:lnTo>
                  <a:lnTo>
                    <a:pt x="1318387" y="118833"/>
                  </a:lnTo>
                  <a:lnTo>
                    <a:pt x="659129" y="118833"/>
                  </a:lnTo>
                  <a:lnTo>
                    <a:pt x="582269" y="118034"/>
                  </a:lnTo>
                  <a:lnTo>
                    <a:pt x="508011" y="115695"/>
                  </a:lnTo>
                  <a:lnTo>
                    <a:pt x="436850" y="111906"/>
                  </a:lnTo>
                  <a:lnTo>
                    <a:pt x="369281" y="106756"/>
                  </a:lnTo>
                  <a:lnTo>
                    <a:pt x="305798" y="100333"/>
                  </a:lnTo>
                  <a:lnTo>
                    <a:pt x="246896" y="92728"/>
                  </a:lnTo>
                  <a:lnTo>
                    <a:pt x="193071" y="84029"/>
                  </a:lnTo>
                  <a:lnTo>
                    <a:pt x="144817" y="74325"/>
                  </a:lnTo>
                  <a:lnTo>
                    <a:pt x="102629" y="63706"/>
                  </a:lnTo>
                  <a:lnTo>
                    <a:pt x="38431" y="40079"/>
                  </a:lnTo>
                  <a:lnTo>
                    <a:pt x="4435" y="13859"/>
                  </a:lnTo>
                  <a:lnTo>
                    <a:pt x="0" y="0"/>
                  </a:lnTo>
                  <a:close/>
                </a:path>
                <a:path w="1318895" h="832484">
                  <a:moveTo>
                    <a:pt x="1318387" y="0"/>
                  </a:moveTo>
                  <a:lnTo>
                    <a:pt x="1279954" y="40079"/>
                  </a:lnTo>
                  <a:lnTo>
                    <a:pt x="1215751" y="63706"/>
                  </a:lnTo>
                  <a:lnTo>
                    <a:pt x="1173559" y="74325"/>
                  </a:lnTo>
                  <a:lnTo>
                    <a:pt x="1125299" y="84029"/>
                  </a:lnTo>
                  <a:lnTo>
                    <a:pt x="1071466" y="92728"/>
                  </a:lnTo>
                  <a:lnTo>
                    <a:pt x="1012554" y="100333"/>
                  </a:lnTo>
                  <a:lnTo>
                    <a:pt x="949059" y="106756"/>
                  </a:lnTo>
                  <a:lnTo>
                    <a:pt x="881474" y="111906"/>
                  </a:lnTo>
                  <a:lnTo>
                    <a:pt x="810295" y="115695"/>
                  </a:lnTo>
                  <a:lnTo>
                    <a:pt x="736015" y="118034"/>
                  </a:lnTo>
                  <a:lnTo>
                    <a:pt x="659129" y="118833"/>
                  </a:lnTo>
                  <a:lnTo>
                    <a:pt x="1318387" y="118833"/>
                  </a:lnTo>
                  <a:lnTo>
                    <a:pt x="1318387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68900" y="5643092"/>
              <a:ext cx="1318895" cy="238125"/>
            </a:xfrm>
            <a:custGeom>
              <a:avLst/>
              <a:gdLst/>
              <a:ahLst/>
              <a:cxnLst/>
              <a:rect l="l" t="t" r="r" b="b"/>
              <a:pathLst>
                <a:path w="1318895" h="238125">
                  <a:moveTo>
                    <a:pt x="659129" y="0"/>
                  </a:moveTo>
                  <a:lnTo>
                    <a:pt x="582269" y="799"/>
                  </a:lnTo>
                  <a:lnTo>
                    <a:pt x="508011" y="3138"/>
                  </a:lnTo>
                  <a:lnTo>
                    <a:pt x="436850" y="6927"/>
                  </a:lnTo>
                  <a:lnTo>
                    <a:pt x="369281" y="12077"/>
                  </a:lnTo>
                  <a:lnTo>
                    <a:pt x="305798" y="18500"/>
                  </a:lnTo>
                  <a:lnTo>
                    <a:pt x="246896" y="26105"/>
                  </a:lnTo>
                  <a:lnTo>
                    <a:pt x="193071" y="34804"/>
                  </a:lnTo>
                  <a:lnTo>
                    <a:pt x="144817" y="44507"/>
                  </a:lnTo>
                  <a:lnTo>
                    <a:pt x="102629" y="55126"/>
                  </a:lnTo>
                  <a:lnTo>
                    <a:pt x="38431" y="78754"/>
                  </a:lnTo>
                  <a:lnTo>
                    <a:pt x="4435" y="104974"/>
                  </a:lnTo>
                  <a:lnTo>
                    <a:pt x="0" y="118833"/>
                  </a:lnTo>
                  <a:lnTo>
                    <a:pt x="4435" y="132693"/>
                  </a:lnTo>
                  <a:lnTo>
                    <a:pt x="38431" y="158913"/>
                  </a:lnTo>
                  <a:lnTo>
                    <a:pt x="102629" y="182540"/>
                  </a:lnTo>
                  <a:lnTo>
                    <a:pt x="144817" y="193159"/>
                  </a:lnTo>
                  <a:lnTo>
                    <a:pt x="193071" y="202863"/>
                  </a:lnTo>
                  <a:lnTo>
                    <a:pt x="246896" y="211562"/>
                  </a:lnTo>
                  <a:lnTo>
                    <a:pt x="305798" y="219167"/>
                  </a:lnTo>
                  <a:lnTo>
                    <a:pt x="369281" y="225589"/>
                  </a:lnTo>
                  <a:lnTo>
                    <a:pt x="436850" y="230740"/>
                  </a:lnTo>
                  <a:lnTo>
                    <a:pt x="508011" y="234529"/>
                  </a:lnTo>
                  <a:lnTo>
                    <a:pt x="582269" y="236868"/>
                  </a:lnTo>
                  <a:lnTo>
                    <a:pt x="659129" y="237667"/>
                  </a:lnTo>
                  <a:lnTo>
                    <a:pt x="736015" y="236868"/>
                  </a:lnTo>
                  <a:lnTo>
                    <a:pt x="810295" y="234529"/>
                  </a:lnTo>
                  <a:lnTo>
                    <a:pt x="881474" y="230740"/>
                  </a:lnTo>
                  <a:lnTo>
                    <a:pt x="949059" y="225589"/>
                  </a:lnTo>
                  <a:lnTo>
                    <a:pt x="1012554" y="219167"/>
                  </a:lnTo>
                  <a:lnTo>
                    <a:pt x="1071466" y="211562"/>
                  </a:lnTo>
                  <a:lnTo>
                    <a:pt x="1125299" y="202863"/>
                  </a:lnTo>
                  <a:lnTo>
                    <a:pt x="1173559" y="193159"/>
                  </a:lnTo>
                  <a:lnTo>
                    <a:pt x="1215751" y="182540"/>
                  </a:lnTo>
                  <a:lnTo>
                    <a:pt x="1279954" y="158913"/>
                  </a:lnTo>
                  <a:lnTo>
                    <a:pt x="1313951" y="132693"/>
                  </a:lnTo>
                  <a:lnTo>
                    <a:pt x="1318387" y="118833"/>
                  </a:lnTo>
                  <a:lnTo>
                    <a:pt x="1313951" y="104974"/>
                  </a:lnTo>
                  <a:lnTo>
                    <a:pt x="1279954" y="78754"/>
                  </a:lnTo>
                  <a:lnTo>
                    <a:pt x="1215751" y="55126"/>
                  </a:lnTo>
                  <a:lnTo>
                    <a:pt x="1173559" y="44507"/>
                  </a:lnTo>
                  <a:lnTo>
                    <a:pt x="1125299" y="34804"/>
                  </a:lnTo>
                  <a:lnTo>
                    <a:pt x="1071466" y="26105"/>
                  </a:lnTo>
                  <a:lnTo>
                    <a:pt x="1012554" y="18500"/>
                  </a:lnTo>
                  <a:lnTo>
                    <a:pt x="949059" y="12077"/>
                  </a:lnTo>
                  <a:lnTo>
                    <a:pt x="881474" y="6927"/>
                  </a:lnTo>
                  <a:lnTo>
                    <a:pt x="810295" y="3138"/>
                  </a:lnTo>
                  <a:lnTo>
                    <a:pt x="736015" y="799"/>
                  </a:lnTo>
                  <a:lnTo>
                    <a:pt x="659129" y="0"/>
                  </a:lnTo>
                  <a:close/>
                </a:path>
              </a:pathLst>
            </a:custGeom>
            <a:solidFill>
              <a:srgbClr val="D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68900" y="5643092"/>
              <a:ext cx="1318895" cy="951230"/>
            </a:xfrm>
            <a:custGeom>
              <a:avLst/>
              <a:gdLst/>
              <a:ahLst/>
              <a:cxnLst/>
              <a:rect l="l" t="t" r="r" b="b"/>
              <a:pathLst>
                <a:path w="1318895" h="951229">
                  <a:moveTo>
                    <a:pt x="1318387" y="118833"/>
                  </a:moveTo>
                  <a:lnTo>
                    <a:pt x="1279954" y="158913"/>
                  </a:lnTo>
                  <a:lnTo>
                    <a:pt x="1215751" y="182540"/>
                  </a:lnTo>
                  <a:lnTo>
                    <a:pt x="1173559" y="193159"/>
                  </a:lnTo>
                  <a:lnTo>
                    <a:pt x="1125299" y="202863"/>
                  </a:lnTo>
                  <a:lnTo>
                    <a:pt x="1071466" y="211562"/>
                  </a:lnTo>
                  <a:lnTo>
                    <a:pt x="1012554" y="219167"/>
                  </a:lnTo>
                  <a:lnTo>
                    <a:pt x="949059" y="225589"/>
                  </a:lnTo>
                  <a:lnTo>
                    <a:pt x="881474" y="230740"/>
                  </a:lnTo>
                  <a:lnTo>
                    <a:pt x="810295" y="234529"/>
                  </a:lnTo>
                  <a:lnTo>
                    <a:pt x="736015" y="236868"/>
                  </a:lnTo>
                  <a:lnTo>
                    <a:pt x="659129" y="237667"/>
                  </a:lnTo>
                  <a:lnTo>
                    <a:pt x="582269" y="236868"/>
                  </a:lnTo>
                  <a:lnTo>
                    <a:pt x="508011" y="234529"/>
                  </a:lnTo>
                  <a:lnTo>
                    <a:pt x="436850" y="230740"/>
                  </a:lnTo>
                  <a:lnTo>
                    <a:pt x="369281" y="225589"/>
                  </a:lnTo>
                  <a:lnTo>
                    <a:pt x="305798" y="219167"/>
                  </a:lnTo>
                  <a:lnTo>
                    <a:pt x="246896" y="211562"/>
                  </a:lnTo>
                  <a:lnTo>
                    <a:pt x="193071" y="202863"/>
                  </a:lnTo>
                  <a:lnTo>
                    <a:pt x="144817" y="193159"/>
                  </a:lnTo>
                  <a:lnTo>
                    <a:pt x="102629" y="182540"/>
                  </a:lnTo>
                  <a:lnTo>
                    <a:pt x="38431" y="158913"/>
                  </a:lnTo>
                  <a:lnTo>
                    <a:pt x="4435" y="132693"/>
                  </a:lnTo>
                  <a:lnTo>
                    <a:pt x="0" y="118833"/>
                  </a:lnTo>
                  <a:lnTo>
                    <a:pt x="4435" y="104974"/>
                  </a:lnTo>
                  <a:lnTo>
                    <a:pt x="17410" y="91585"/>
                  </a:lnTo>
                  <a:lnTo>
                    <a:pt x="67002" y="66572"/>
                  </a:lnTo>
                  <a:lnTo>
                    <a:pt x="144817" y="44507"/>
                  </a:lnTo>
                  <a:lnTo>
                    <a:pt x="193071" y="34804"/>
                  </a:lnTo>
                  <a:lnTo>
                    <a:pt x="246896" y="26105"/>
                  </a:lnTo>
                  <a:lnTo>
                    <a:pt x="305798" y="18500"/>
                  </a:lnTo>
                  <a:lnTo>
                    <a:pt x="369281" y="12077"/>
                  </a:lnTo>
                  <a:lnTo>
                    <a:pt x="436850" y="6927"/>
                  </a:lnTo>
                  <a:lnTo>
                    <a:pt x="508011" y="3138"/>
                  </a:lnTo>
                  <a:lnTo>
                    <a:pt x="582269" y="799"/>
                  </a:lnTo>
                  <a:lnTo>
                    <a:pt x="659129" y="0"/>
                  </a:lnTo>
                  <a:lnTo>
                    <a:pt x="736015" y="799"/>
                  </a:lnTo>
                  <a:lnTo>
                    <a:pt x="810295" y="3138"/>
                  </a:lnTo>
                  <a:lnTo>
                    <a:pt x="881474" y="6927"/>
                  </a:lnTo>
                  <a:lnTo>
                    <a:pt x="949059" y="12077"/>
                  </a:lnTo>
                  <a:lnTo>
                    <a:pt x="1012554" y="18500"/>
                  </a:lnTo>
                  <a:lnTo>
                    <a:pt x="1071466" y="26105"/>
                  </a:lnTo>
                  <a:lnTo>
                    <a:pt x="1125299" y="34804"/>
                  </a:lnTo>
                  <a:lnTo>
                    <a:pt x="1173559" y="44507"/>
                  </a:lnTo>
                  <a:lnTo>
                    <a:pt x="1215751" y="55126"/>
                  </a:lnTo>
                  <a:lnTo>
                    <a:pt x="1279954" y="78754"/>
                  </a:lnTo>
                  <a:lnTo>
                    <a:pt x="1313951" y="104974"/>
                  </a:lnTo>
                  <a:lnTo>
                    <a:pt x="1318387" y="118833"/>
                  </a:lnTo>
                  <a:lnTo>
                    <a:pt x="1318387" y="831850"/>
                  </a:lnTo>
                  <a:lnTo>
                    <a:pt x="1313951" y="845709"/>
                  </a:lnTo>
                  <a:lnTo>
                    <a:pt x="1300976" y="859099"/>
                  </a:lnTo>
                  <a:lnTo>
                    <a:pt x="1251381" y="884114"/>
                  </a:lnTo>
                  <a:lnTo>
                    <a:pt x="1173559" y="906180"/>
                  </a:lnTo>
                  <a:lnTo>
                    <a:pt x="1125299" y="915885"/>
                  </a:lnTo>
                  <a:lnTo>
                    <a:pt x="1071466" y="924586"/>
                  </a:lnTo>
                  <a:lnTo>
                    <a:pt x="1012554" y="932192"/>
                  </a:lnTo>
                  <a:lnTo>
                    <a:pt x="949059" y="938616"/>
                  </a:lnTo>
                  <a:lnTo>
                    <a:pt x="881474" y="943767"/>
                  </a:lnTo>
                  <a:lnTo>
                    <a:pt x="810295" y="947557"/>
                  </a:lnTo>
                  <a:lnTo>
                    <a:pt x="736015" y="949896"/>
                  </a:lnTo>
                  <a:lnTo>
                    <a:pt x="659129" y="950696"/>
                  </a:lnTo>
                  <a:lnTo>
                    <a:pt x="582269" y="949896"/>
                  </a:lnTo>
                  <a:lnTo>
                    <a:pt x="508011" y="947557"/>
                  </a:lnTo>
                  <a:lnTo>
                    <a:pt x="436850" y="943767"/>
                  </a:lnTo>
                  <a:lnTo>
                    <a:pt x="369281" y="938616"/>
                  </a:lnTo>
                  <a:lnTo>
                    <a:pt x="305798" y="932192"/>
                  </a:lnTo>
                  <a:lnTo>
                    <a:pt x="246896" y="924586"/>
                  </a:lnTo>
                  <a:lnTo>
                    <a:pt x="193071" y="915885"/>
                  </a:lnTo>
                  <a:lnTo>
                    <a:pt x="144817" y="906180"/>
                  </a:lnTo>
                  <a:lnTo>
                    <a:pt x="102629" y="895560"/>
                  </a:lnTo>
                  <a:lnTo>
                    <a:pt x="38431" y="871930"/>
                  </a:lnTo>
                  <a:lnTo>
                    <a:pt x="4435" y="845709"/>
                  </a:lnTo>
                  <a:lnTo>
                    <a:pt x="0" y="831850"/>
                  </a:lnTo>
                  <a:lnTo>
                    <a:pt x="0" y="118833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78069" y="5774296"/>
              <a:ext cx="108585" cy="376555"/>
            </a:xfrm>
            <a:custGeom>
              <a:avLst/>
              <a:gdLst/>
              <a:ahLst/>
              <a:cxnLst/>
              <a:rect l="l" t="t" r="r" b="b"/>
              <a:pathLst>
                <a:path w="108585" h="376554">
                  <a:moveTo>
                    <a:pt x="19278" y="0"/>
                  </a:moveTo>
                  <a:lnTo>
                    <a:pt x="27930" y="23709"/>
                  </a:lnTo>
                  <a:lnTo>
                    <a:pt x="33629" y="47036"/>
                  </a:lnTo>
                  <a:lnTo>
                    <a:pt x="37137" y="71317"/>
                  </a:lnTo>
                  <a:lnTo>
                    <a:pt x="39217" y="97891"/>
                  </a:lnTo>
                  <a:lnTo>
                    <a:pt x="45783" y="141875"/>
                  </a:lnTo>
                  <a:lnTo>
                    <a:pt x="54028" y="159084"/>
                  </a:lnTo>
                  <a:lnTo>
                    <a:pt x="58201" y="172377"/>
                  </a:lnTo>
                  <a:lnTo>
                    <a:pt x="52552" y="204609"/>
                  </a:lnTo>
                  <a:lnTo>
                    <a:pt x="50071" y="212701"/>
                  </a:lnTo>
                  <a:lnTo>
                    <a:pt x="46900" y="220719"/>
                  </a:lnTo>
                  <a:lnTo>
                    <a:pt x="40106" y="236715"/>
                  </a:lnTo>
                  <a:lnTo>
                    <a:pt x="35004" y="255144"/>
                  </a:lnTo>
                  <a:lnTo>
                    <a:pt x="32819" y="274046"/>
                  </a:lnTo>
                  <a:lnTo>
                    <a:pt x="31801" y="293140"/>
                  </a:lnTo>
                  <a:lnTo>
                    <a:pt x="30200" y="312140"/>
                  </a:lnTo>
                  <a:lnTo>
                    <a:pt x="22292" y="331597"/>
                  </a:lnTo>
                  <a:lnTo>
                    <a:pt x="8943" y="352842"/>
                  </a:lnTo>
                  <a:lnTo>
                    <a:pt x="0" y="369788"/>
                  </a:lnTo>
                  <a:lnTo>
                    <a:pt x="5308" y="376351"/>
                  </a:lnTo>
                  <a:lnTo>
                    <a:pt x="23185" y="369141"/>
                  </a:lnTo>
                  <a:lnTo>
                    <a:pt x="38026" y="351877"/>
                  </a:lnTo>
                  <a:lnTo>
                    <a:pt x="51653" y="330590"/>
                  </a:lnTo>
                  <a:lnTo>
                    <a:pt x="65887" y="311315"/>
                  </a:lnTo>
                  <a:lnTo>
                    <a:pt x="74856" y="288549"/>
                  </a:lnTo>
                  <a:lnTo>
                    <a:pt x="78587" y="278050"/>
                  </a:lnTo>
                  <a:lnTo>
                    <a:pt x="80317" y="266727"/>
                  </a:lnTo>
                  <a:lnTo>
                    <a:pt x="83286" y="241490"/>
                  </a:lnTo>
                  <a:lnTo>
                    <a:pt x="87747" y="225292"/>
                  </a:lnTo>
                  <a:lnTo>
                    <a:pt x="103145" y="193605"/>
                  </a:lnTo>
                  <a:lnTo>
                    <a:pt x="108178" y="177279"/>
                  </a:lnTo>
                  <a:lnTo>
                    <a:pt x="107535" y="168351"/>
                  </a:lnTo>
                  <a:lnTo>
                    <a:pt x="104463" y="160018"/>
                  </a:lnTo>
                  <a:lnTo>
                    <a:pt x="100963" y="151692"/>
                  </a:lnTo>
                  <a:lnTo>
                    <a:pt x="99034" y="142786"/>
                  </a:lnTo>
                  <a:lnTo>
                    <a:pt x="99254" y="133377"/>
                  </a:lnTo>
                  <a:lnTo>
                    <a:pt x="100605" y="123945"/>
                  </a:lnTo>
                  <a:lnTo>
                    <a:pt x="103987" y="105067"/>
                  </a:lnTo>
                  <a:lnTo>
                    <a:pt x="60588" y="53433"/>
                  </a:lnTo>
                  <a:lnTo>
                    <a:pt x="36548" y="23711"/>
                  </a:lnTo>
                  <a:lnTo>
                    <a:pt x="192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178069" y="4382389"/>
              <a:ext cx="3211195" cy="1768475"/>
            </a:xfrm>
            <a:custGeom>
              <a:avLst/>
              <a:gdLst/>
              <a:ahLst/>
              <a:cxnLst/>
              <a:rect l="l" t="t" r="r" b="b"/>
              <a:pathLst>
                <a:path w="3211195" h="1768475">
                  <a:moveTo>
                    <a:pt x="19278" y="1391907"/>
                  </a:moveTo>
                  <a:lnTo>
                    <a:pt x="25034" y="1399811"/>
                  </a:lnTo>
                  <a:lnTo>
                    <a:pt x="30755" y="1407771"/>
                  </a:lnTo>
                  <a:lnTo>
                    <a:pt x="36548" y="1415619"/>
                  </a:lnTo>
                  <a:lnTo>
                    <a:pt x="60588" y="1445341"/>
                  </a:lnTo>
                  <a:lnTo>
                    <a:pt x="97204" y="1488986"/>
                  </a:lnTo>
                  <a:lnTo>
                    <a:pt x="103987" y="1496974"/>
                  </a:lnTo>
                  <a:lnTo>
                    <a:pt x="102409" y="1506411"/>
                  </a:lnTo>
                  <a:lnTo>
                    <a:pt x="100605" y="1515852"/>
                  </a:lnTo>
                  <a:lnTo>
                    <a:pt x="99254" y="1525285"/>
                  </a:lnTo>
                  <a:lnTo>
                    <a:pt x="99034" y="1534693"/>
                  </a:lnTo>
                  <a:lnTo>
                    <a:pt x="100963" y="1543599"/>
                  </a:lnTo>
                  <a:lnTo>
                    <a:pt x="104463" y="1551925"/>
                  </a:lnTo>
                  <a:lnTo>
                    <a:pt x="107535" y="1560259"/>
                  </a:lnTo>
                  <a:lnTo>
                    <a:pt x="108178" y="1569186"/>
                  </a:lnTo>
                  <a:lnTo>
                    <a:pt x="103145" y="1585513"/>
                  </a:lnTo>
                  <a:lnTo>
                    <a:pt x="95351" y="1601377"/>
                  </a:lnTo>
                  <a:lnTo>
                    <a:pt x="87747" y="1617199"/>
                  </a:lnTo>
                  <a:lnTo>
                    <a:pt x="83286" y="1633397"/>
                  </a:lnTo>
                  <a:lnTo>
                    <a:pt x="80317" y="1658634"/>
                  </a:lnTo>
                  <a:lnTo>
                    <a:pt x="78587" y="1669957"/>
                  </a:lnTo>
                  <a:lnTo>
                    <a:pt x="74856" y="1680457"/>
                  </a:lnTo>
                  <a:lnTo>
                    <a:pt x="65887" y="1703222"/>
                  </a:lnTo>
                  <a:lnTo>
                    <a:pt x="51653" y="1722498"/>
                  </a:lnTo>
                  <a:lnTo>
                    <a:pt x="38026" y="1743784"/>
                  </a:lnTo>
                  <a:lnTo>
                    <a:pt x="23185" y="1761049"/>
                  </a:lnTo>
                  <a:lnTo>
                    <a:pt x="5308" y="1768259"/>
                  </a:lnTo>
                  <a:lnTo>
                    <a:pt x="0" y="1761696"/>
                  </a:lnTo>
                  <a:lnTo>
                    <a:pt x="8943" y="1744749"/>
                  </a:lnTo>
                  <a:lnTo>
                    <a:pt x="22292" y="1723505"/>
                  </a:lnTo>
                  <a:lnTo>
                    <a:pt x="30200" y="1704047"/>
                  </a:lnTo>
                  <a:lnTo>
                    <a:pt x="31801" y="1685047"/>
                  </a:lnTo>
                  <a:lnTo>
                    <a:pt x="32819" y="1665954"/>
                  </a:lnTo>
                  <a:lnTo>
                    <a:pt x="35004" y="1647051"/>
                  </a:lnTo>
                  <a:lnTo>
                    <a:pt x="40106" y="1628622"/>
                  </a:lnTo>
                  <a:lnTo>
                    <a:pt x="43443" y="1620616"/>
                  </a:lnTo>
                  <a:lnTo>
                    <a:pt x="46900" y="1612626"/>
                  </a:lnTo>
                  <a:lnTo>
                    <a:pt x="50071" y="1604608"/>
                  </a:lnTo>
                  <a:lnTo>
                    <a:pt x="52552" y="1596517"/>
                  </a:lnTo>
                  <a:lnTo>
                    <a:pt x="58201" y="1564284"/>
                  </a:lnTo>
                  <a:lnTo>
                    <a:pt x="54028" y="1550992"/>
                  </a:lnTo>
                  <a:lnTo>
                    <a:pt x="45783" y="1533782"/>
                  </a:lnTo>
                  <a:lnTo>
                    <a:pt x="39217" y="1489798"/>
                  </a:lnTo>
                  <a:lnTo>
                    <a:pt x="37137" y="1463225"/>
                  </a:lnTo>
                  <a:lnTo>
                    <a:pt x="33629" y="1438943"/>
                  </a:lnTo>
                  <a:lnTo>
                    <a:pt x="27930" y="1415616"/>
                  </a:lnTo>
                  <a:lnTo>
                    <a:pt x="19278" y="1391907"/>
                  </a:lnTo>
                  <a:close/>
                </a:path>
                <a:path w="3211195" h="1768475">
                  <a:moveTo>
                    <a:pt x="3211042" y="590677"/>
                  </a:moveTo>
                  <a:lnTo>
                    <a:pt x="3174675" y="640379"/>
                  </a:lnTo>
                  <a:lnTo>
                    <a:pt x="3113920" y="669673"/>
                  </a:lnTo>
                  <a:lnTo>
                    <a:pt x="3073992" y="682836"/>
                  </a:lnTo>
                  <a:lnTo>
                    <a:pt x="3028320" y="694864"/>
                  </a:lnTo>
                  <a:lnTo>
                    <a:pt x="2977374" y="705646"/>
                  </a:lnTo>
                  <a:lnTo>
                    <a:pt x="2921619" y="715071"/>
                  </a:lnTo>
                  <a:lnTo>
                    <a:pt x="2861523" y="723030"/>
                  </a:lnTo>
                  <a:lnTo>
                    <a:pt x="2797555" y="729413"/>
                  </a:lnTo>
                  <a:lnTo>
                    <a:pt x="2730182" y="734108"/>
                  </a:lnTo>
                  <a:lnTo>
                    <a:pt x="2659871" y="737006"/>
                  </a:lnTo>
                  <a:lnTo>
                    <a:pt x="2587091" y="737997"/>
                  </a:lnTo>
                  <a:lnTo>
                    <a:pt x="2514334" y="737006"/>
                  </a:lnTo>
                  <a:lnTo>
                    <a:pt x="2444039" y="734108"/>
                  </a:lnTo>
                  <a:lnTo>
                    <a:pt x="2376677" y="729413"/>
                  </a:lnTo>
                  <a:lnTo>
                    <a:pt x="2312714" y="723030"/>
                  </a:lnTo>
                  <a:lnTo>
                    <a:pt x="2252619" y="715071"/>
                  </a:lnTo>
                  <a:lnTo>
                    <a:pt x="2196861" y="705646"/>
                  </a:lnTo>
                  <a:lnTo>
                    <a:pt x="2145909" y="694864"/>
                  </a:lnTo>
                  <a:lnTo>
                    <a:pt x="2100230" y="682836"/>
                  </a:lnTo>
                  <a:lnTo>
                    <a:pt x="2060293" y="669673"/>
                  </a:lnTo>
                  <a:lnTo>
                    <a:pt x="1999520" y="640379"/>
                  </a:lnTo>
                  <a:lnTo>
                    <a:pt x="1967338" y="607865"/>
                  </a:lnTo>
                  <a:lnTo>
                    <a:pt x="1963140" y="590677"/>
                  </a:lnTo>
                  <a:lnTo>
                    <a:pt x="1967338" y="573488"/>
                  </a:lnTo>
                  <a:lnTo>
                    <a:pt x="1979621" y="556883"/>
                  </a:lnTo>
                  <a:lnTo>
                    <a:pt x="2026567" y="525869"/>
                  </a:lnTo>
                  <a:lnTo>
                    <a:pt x="2100230" y="498517"/>
                  </a:lnTo>
                  <a:lnTo>
                    <a:pt x="2145909" y="486489"/>
                  </a:lnTo>
                  <a:lnTo>
                    <a:pt x="2196861" y="475707"/>
                  </a:lnTo>
                  <a:lnTo>
                    <a:pt x="2252619" y="466282"/>
                  </a:lnTo>
                  <a:lnTo>
                    <a:pt x="2312714" y="458323"/>
                  </a:lnTo>
                  <a:lnTo>
                    <a:pt x="2376677" y="451940"/>
                  </a:lnTo>
                  <a:lnTo>
                    <a:pt x="2444039" y="447245"/>
                  </a:lnTo>
                  <a:lnTo>
                    <a:pt x="2514334" y="444347"/>
                  </a:lnTo>
                  <a:lnTo>
                    <a:pt x="2587091" y="443356"/>
                  </a:lnTo>
                  <a:lnTo>
                    <a:pt x="2659871" y="444347"/>
                  </a:lnTo>
                  <a:lnTo>
                    <a:pt x="2730182" y="447245"/>
                  </a:lnTo>
                  <a:lnTo>
                    <a:pt x="2797555" y="451940"/>
                  </a:lnTo>
                  <a:lnTo>
                    <a:pt x="2861523" y="458323"/>
                  </a:lnTo>
                  <a:lnTo>
                    <a:pt x="2921619" y="466282"/>
                  </a:lnTo>
                  <a:lnTo>
                    <a:pt x="2977374" y="475707"/>
                  </a:lnTo>
                  <a:lnTo>
                    <a:pt x="3028320" y="486489"/>
                  </a:lnTo>
                  <a:lnTo>
                    <a:pt x="3073992" y="498517"/>
                  </a:lnTo>
                  <a:lnTo>
                    <a:pt x="3113920" y="511680"/>
                  </a:lnTo>
                  <a:lnTo>
                    <a:pt x="3174675" y="540974"/>
                  </a:lnTo>
                  <a:lnTo>
                    <a:pt x="3206845" y="573488"/>
                  </a:lnTo>
                  <a:lnTo>
                    <a:pt x="3211042" y="590677"/>
                  </a:lnTo>
                  <a:lnTo>
                    <a:pt x="3211042" y="1361808"/>
                  </a:lnTo>
                  <a:lnTo>
                    <a:pt x="3206845" y="1378992"/>
                  </a:lnTo>
                  <a:lnTo>
                    <a:pt x="3194567" y="1395594"/>
                  </a:lnTo>
                  <a:lnTo>
                    <a:pt x="3147636" y="1426609"/>
                  </a:lnTo>
                  <a:lnTo>
                    <a:pt x="3073992" y="1453967"/>
                  </a:lnTo>
                  <a:lnTo>
                    <a:pt x="3028320" y="1465999"/>
                  </a:lnTo>
                  <a:lnTo>
                    <a:pt x="2977374" y="1476785"/>
                  </a:lnTo>
                  <a:lnTo>
                    <a:pt x="2921619" y="1486215"/>
                  </a:lnTo>
                  <a:lnTo>
                    <a:pt x="2861523" y="1494178"/>
                  </a:lnTo>
                  <a:lnTo>
                    <a:pt x="2797555" y="1500564"/>
                  </a:lnTo>
                  <a:lnTo>
                    <a:pt x="2730182" y="1505262"/>
                  </a:lnTo>
                  <a:lnTo>
                    <a:pt x="2659871" y="1508162"/>
                  </a:lnTo>
                  <a:lnTo>
                    <a:pt x="2587091" y="1509153"/>
                  </a:lnTo>
                  <a:lnTo>
                    <a:pt x="2514334" y="1508162"/>
                  </a:lnTo>
                  <a:lnTo>
                    <a:pt x="2444039" y="1505262"/>
                  </a:lnTo>
                  <a:lnTo>
                    <a:pt x="2376677" y="1500564"/>
                  </a:lnTo>
                  <a:lnTo>
                    <a:pt x="2312714" y="1494178"/>
                  </a:lnTo>
                  <a:lnTo>
                    <a:pt x="2252619" y="1486215"/>
                  </a:lnTo>
                  <a:lnTo>
                    <a:pt x="2196861" y="1476785"/>
                  </a:lnTo>
                  <a:lnTo>
                    <a:pt x="2145909" y="1465999"/>
                  </a:lnTo>
                  <a:lnTo>
                    <a:pt x="2100230" y="1453967"/>
                  </a:lnTo>
                  <a:lnTo>
                    <a:pt x="2060293" y="1440800"/>
                  </a:lnTo>
                  <a:lnTo>
                    <a:pt x="1999520" y="1411503"/>
                  </a:lnTo>
                  <a:lnTo>
                    <a:pt x="1967338" y="1378992"/>
                  </a:lnTo>
                  <a:lnTo>
                    <a:pt x="1963140" y="1361808"/>
                  </a:lnTo>
                  <a:lnTo>
                    <a:pt x="1963140" y="590677"/>
                  </a:lnTo>
                </a:path>
                <a:path w="3211195" h="1768475">
                  <a:moveTo>
                    <a:pt x="2193010" y="136144"/>
                  </a:moveTo>
                  <a:lnTo>
                    <a:pt x="2206315" y="183602"/>
                  </a:lnTo>
                  <a:lnTo>
                    <a:pt x="2214298" y="232918"/>
                  </a:lnTo>
                  <a:lnTo>
                    <a:pt x="2211637" y="285376"/>
                  </a:lnTo>
                  <a:lnTo>
                    <a:pt x="2193010" y="342265"/>
                  </a:lnTo>
                  <a:lnTo>
                    <a:pt x="2170566" y="380082"/>
                  </a:lnTo>
                  <a:lnTo>
                    <a:pt x="2138163" y="423464"/>
                  </a:lnTo>
                  <a:lnTo>
                    <a:pt x="2099697" y="469361"/>
                  </a:lnTo>
                  <a:lnTo>
                    <a:pt x="2059065" y="514722"/>
                  </a:lnTo>
                  <a:lnTo>
                    <a:pt x="2020164" y="556498"/>
                  </a:lnTo>
                  <a:lnTo>
                    <a:pt x="1986890" y="591638"/>
                  </a:lnTo>
                  <a:lnTo>
                    <a:pt x="1963140" y="617093"/>
                  </a:lnTo>
                </a:path>
                <a:path w="3211195" h="1768475">
                  <a:moveTo>
                    <a:pt x="3043021" y="119887"/>
                  </a:moveTo>
                  <a:lnTo>
                    <a:pt x="3020630" y="157530"/>
                  </a:lnTo>
                  <a:lnTo>
                    <a:pt x="3001635" y="196209"/>
                  </a:lnTo>
                  <a:lnTo>
                    <a:pt x="2989035" y="236565"/>
                  </a:lnTo>
                  <a:lnTo>
                    <a:pt x="2985828" y="279237"/>
                  </a:lnTo>
                  <a:lnTo>
                    <a:pt x="2995015" y="324866"/>
                  </a:lnTo>
                  <a:lnTo>
                    <a:pt x="3013859" y="362332"/>
                  </a:lnTo>
                  <a:lnTo>
                    <a:pt x="3044129" y="405110"/>
                  </a:lnTo>
                  <a:lnTo>
                    <a:pt x="3081373" y="450332"/>
                  </a:lnTo>
                  <a:lnTo>
                    <a:pt x="3121138" y="495130"/>
                  </a:lnTo>
                  <a:lnTo>
                    <a:pt x="3158972" y="536635"/>
                  </a:lnTo>
                  <a:lnTo>
                    <a:pt x="3190424" y="571980"/>
                  </a:lnTo>
                  <a:lnTo>
                    <a:pt x="3211042" y="598297"/>
                  </a:lnTo>
                </a:path>
                <a:path w="3211195" h="1768475">
                  <a:moveTo>
                    <a:pt x="2180437" y="152273"/>
                  </a:moveTo>
                  <a:lnTo>
                    <a:pt x="2202405" y="104152"/>
                  </a:lnTo>
                  <a:lnTo>
                    <a:pt x="2263582" y="62352"/>
                  </a:lnTo>
                  <a:lnTo>
                    <a:pt x="2306659" y="44608"/>
                  </a:lnTo>
                  <a:lnTo>
                    <a:pt x="2356879" y="29386"/>
                  </a:lnTo>
                  <a:lnTo>
                    <a:pt x="2413357" y="17000"/>
                  </a:lnTo>
                  <a:lnTo>
                    <a:pt x="2475207" y="7765"/>
                  </a:lnTo>
                  <a:lnTo>
                    <a:pt x="2541541" y="1993"/>
                  </a:lnTo>
                  <a:lnTo>
                    <a:pt x="2611475" y="0"/>
                  </a:lnTo>
                  <a:lnTo>
                    <a:pt x="2681377" y="1993"/>
                  </a:lnTo>
                  <a:lnTo>
                    <a:pt x="2747694" y="7765"/>
                  </a:lnTo>
                  <a:lnTo>
                    <a:pt x="2809536" y="17000"/>
                  </a:lnTo>
                  <a:lnTo>
                    <a:pt x="2866015" y="29386"/>
                  </a:lnTo>
                  <a:lnTo>
                    <a:pt x="2916243" y="44608"/>
                  </a:lnTo>
                  <a:lnTo>
                    <a:pt x="2959331" y="62352"/>
                  </a:lnTo>
                  <a:lnTo>
                    <a:pt x="2994390" y="82305"/>
                  </a:lnTo>
                  <a:lnTo>
                    <a:pt x="3036870" y="127579"/>
                  </a:lnTo>
                  <a:lnTo>
                    <a:pt x="3042513" y="152273"/>
                  </a:lnTo>
                  <a:lnTo>
                    <a:pt x="3036870" y="176966"/>
                  </a:lnTo>
                  <a:lnTo>
                    <a:pt x="3020533" y="200393"/>
                  </a:lnTo>
                  <a:lnTo>
                    <a:pt x="2959331" y="242193"/>
                  </a:lnTo>
                  <a:lnTo>
                    <a:pt x="2916243" y="259937"/>
                  </a:lnTo>
                  <a:lnTo>
                    <a:pt x="2866015" y="275159"/>
                  </a:lnTo>
                  <a:lnTo>
                    <a:pt x="2809536" y="287545"/>
                  </a:lnTo>
                  <a:lnTo>
                    <a:pt x="2747694" y="296780"/>
                  </a:lnTo>
                  <a:lnTo>
                    <a:pt x="2681377" y="302552"/>
                  </a:lnTo>
                  <a:lnTo>
                    <a:pt x="2611475" y="304546"/>
                  </a:lnTo>
                  <a:lnTo>
                    <a:pt x="2541541" y="302552"/>
                  </a:lnTo>
                  <a:lnTo>
                    <a:pt x="2475207" y="296780"/>
                  </a:lnTo>
                  <a:lnTo>
                    <a:pt x="2413357" y="287545"/>
                  </a:lnTo>
                  <a:lnTo>
                    <a:pt x="2356879" y="275159"/>
                  </a:lnTo>
                  <a:lnTo>
                    <a:pt x="2306659" y="259937"/>
                  </a:lnTo>
                  <a:lnTo>
                    <a:pt x="2263582" y="242193"/>
                  </a:lnTo>
                  <a:lnTo>
                    <a:pt x="2228535" y="222240"/>
                  </a:lnTo>
                  <a:lnTo>
                    <a:pt x="2186076" y="176966"/>
                  </a:lnTo>
                  <a:lnTo>
                    <a:pt x="2180437" y="15227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0447" y="5769241"/>
              <a:ext cx="1249680" cy="824865"/>
            </a:xfrm>
            <a:custGeom>
              <a:avLst/>
              <a:gdLst/>
              <a:ahLst/>
              <a:cxnLst/>
              <a:rect l="l" t="t" r="r" b="b"/>
              <a:pathLst>
                <a:path w="1249679" h="824865">
                  <a:moveTo>
                    <a:pt x="0" y="0"/>
                  </a:moveTo>
                  <a:lnTo>
                    <a:pt x="0" y="706894"/>
                  </a:lnTo>
                  <a:lnTo>
                    <a:pt x="4202" y="720633"/>
                  </a:lnTo>
                  <a:lnTo>
                    <a:pt x="36415" y="746627"/>
                  </a:lnTo>
                  <a:lnTo>
                    <a:pt x="97250" y="770052"/>
                  </a:lnTo>
                  <a:lnTo>
                    <a:pt x="137229" y="780580"/>
                  </a:lnTo>
                  <a:lnTo>
                    <a:pt x="182959" y="790201"/>
                  </a:lnTo>
                  <a:lnTo>
                    <a:pt x="233970" y="798827"/>
                  </a:lnTo>
                  <a:lnTo>
                    <a:pt x="289794" y="806368"/>
                  </a:lnTo>
                  <a:lnTo>
                    <a:pt x="349962" y="812736"/>
                  </a:lnTo>
                  <a:lnTo>
                    <a:pt x="414007" y="817843"/>
                  </a:lnTo>
                  <a:lnTo>
                    <a:pt x="481459" y="821600"/>
                  </a:lnTo>
                  <a:lnTo>
                    <a:pt x="551850" y="823919"/>
                  </a:lnTo>
                  <a:lnTo>
                    <a:pt x="624712" y="824712"/>
                  </a:lnTo>
                  <a:lnTo>
                    <a:pt x="697576" y="823919"/>
                  </a:lnTo>
                  <a:lnTo>
                    <a:pt x="767973" y="821600"/>
                  </a:lnTo>
                  <a:lnTo>
                    <a:pt x="835433" y="817843"/>
                  </a:lnTo>
                  <a:lnTo>
                    <a:pt x="899488" y="812736"/>
                  </a:lnTo>
                  <a:lnTo>
                    <a:pt x="959668" y="806368"/>
                  </a:lnTo>
                  <a:lnTo>
                    <a:pt x="1015505" y="798827"/>
                  </a:lnTo>
                  <a:lnTo>
                    <a:pt x="1066530" y="790201"/>
                  </a:lnTo>
                  <a:lnTo>
                    <a:pt x="1112273" y="780580"/>
                  </a:lnTo>
                  <a:lnTo>
                    <a:pt x="1152265" y="770052"/>
                  </a:lnTo>
                  <a:lnTo>
                    <a:pt x="1213122" y="746627"/>
                  </a:lnTo>
                  <a:lnTo>
                    <a:pt x="1245348" y="720633"/>
                  </a:lnTo>
                  <a:lnTo>
                    <a:pt x="1249552" y="706894"/>
                  </a:lnTo>
                  <a:lnTo>
                    <a:pt x="1249552" y="117817"/>
                  </a:lnTo>
                  <a:lnTo>
                    <a:pt x="624712" y="117817"/>
                  </a:lnTo>
                  <a:lnTo>
                    <a:pt x="551850" y="117025"/>
                  </a:lnTo>
                  <a:lnTo>
                    <a:pt x="481459" y="114705"/>
                  </a:lnTo>
                  <a:lnTo>
                    <a:pt x="414007" y="110948"/>
                  </a:lnTo>
                  <a:lnTo>
                    <a:pt x="349962" y="105841"/>
                  </a:lnTo>
                  <a:lnTo>
                    <a:pt x="289794" y="99473"/>
                  </a:lnTo>
                  <a:lnTo>
                    <a:pt x="233970" y="91932"/>
                  </a:lnTo>
                  <a:lnTo>
                    <a:pt x="182959" y="83307"/>
                  </a:lnTo>
                  <a:lnTo>
                    <a:pt x="137229" y="73686"/>
                  </a:lnTo>
                  <a:lnTo>
                    <a:pt x="97250" y="63157"/>
                  </a:lnTo>
                  <a:lnTo>
                    <a:pt x="36415" y="39732"/>
                  </a:lnTo>
                  <a:lnTo>
                    <a:pt x="4202" y="13738"/>
                  </a:lnTo>
                  <a:lnTo>
                    <a:pt x="0" y="0"/>
                  </a:lnTo>
                  <a:close/>
                </a:path>
                <a:path w="1249679" h="824865">
                  <a:moveTo>
                    <a:pt x="1249552" y="0"/>
                  </a:moveTo>
                  <a:lnTo>
                    <a:pt x="1213071" y="39732"/>
                  </a:lnTo>
                  <a:lnTo>
                    <a:pt x="1152209" y="63157"/>
                  </a:lnTo>
                  <a:lnTo>
                    <a:pt x="1112219" y="73686"/>
                  </a:lnTo>
                  <a:lnTo>
                    <a:pt x="1066482" y="83307"/>
                  </a:lnTo>
                  <a:lnTo>
                    <a:pt x="1015465" y="91932"/>
                  </a:lnTo>
                  <a:lnTo>
                    <a:pt x="959637" y="99473"/>
                  </a:lnTo>
                  <a:lnTo>
                    <a:pt x="899466" y="105841"/>
                  </a:lnTo>
                  <a:lnTo>
                    <a:pt x="835419" y="110948"/>
                  </a:lnTo>
                  <a:lnTo>
                    <a:pt x="767966" y="114705"/>
                  </a:lnTo>
                  <a:lnTo>
                    <a:pt x="697575" y="117025"/>
                  </a:lnTo>
                  <a:lnTo>
                    <a:pt x="624712" y="117817"/>
                  </a:lnTo>
                  <a:lnTo>
                    <a:pt x="1249552" y="117817"/>
                  </a:lnTo>
                  <a:lnTo>
                    <a:pt x="1249552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0447" y="5651423"/>
              <a:ext cx="1249680" cy="236220"/>
            </a:xfrm>
            <a:custGeom>
              <a:avLst/>
              <a:gdLst/>
              <a:ahLst/>
              <a:cxnLst/>
              <a:rect l="l" t="t" r="r" b="b"/>
              <a:pathLst>
                <a:path w="1249679" h="236220">
                  <a:moveTo>
                    <a:pt x="624712" y="0"/>
                  </a:moveTo>
                  <a:lnTo>
                    <a:pt x="551850" y="792"/>
                  </a:lnTo>
                  <a:lnTo>
                    <a:pt x="481459" y="3111"/>
                  </a:lnTo>
                  <a:lnTo>
                    <a:pt x="414007" y="6867"/>
                  </a:lnTo>
                  <a:lnTo>
                    <a:pt x="349962" y="11974"/>
                  </a:lnTo>
                  <a:lnTo>
                    <a:pt x="289794" y="18341"/>
                  </a:lnTo>
                  <a:lnTo>
                    <a:pt x="233970" y="25881"/>
                  </a:lnTo>
                  <a:lnTo>
                    <a:pt x="182959" y="34505"/>
                  </a:lnTo>
                  <a:lnTo>
                    <a:pt x="137229" y="44126"/>
                  </a:lnTo>
                  <a:lnTo>
                    <a:pt x="97250" y="54654"/>
                  </a:lnTo>
                  <a:lnTo>
                    <a:pt x="36415" y="78080"/>
                  </a:lnTo>
                  <a:lnTo>
                    <a:pt x="4202" y="104076"/>
                  </a:lnTo>
                  <a:lnTo>
                    <a:pt x="0" y="117817"/>
                  </a:lnTo>
                  <a:lnTo>
                    <a:pt x="4202" y="131556"/>
                  </a:lnTo>
                  <a:lnTo>
                    <a:pt x="36415" y="157550"/>
                  </a:lnTo>
                  <a:lnTo>
                    <a:pt x="97250" y="180975"/>
                  </a:lnTo>
                  <a:lnTo>
                    <a:pt x="137229" y="191504"/>
                  </a:lnTo>
                  <a:lnTo>
                    <a:pt x="182959" y="201125"/>
                  </a:lnTo>
                  <a:lnTo>
                    <a:pt x="233970" y="209750"/>
                  </a:lnTo>
                  <a:lnTo>
                    <a:pt x="289794" y="217291"/>
                  </a:lnTo>
                  <a:lnTo>
                    <a:pt x="349962" y="223659"/>
                  </a:lnTo>
                  <a:lnTo>
                    <a:pt x="414007" y="228766"/>
                  </a:lnTo>
                  <a:lnTo>
                    <a:pt x="481459" y="232523"/>
                  </a:lnTo>
                  <a:lnTo>
                    <a:pt x="551850" y="234843"/>
                  </a:lnTo>
                  <a:lnTo>
                    <a:pt x="624712" y="235635"/>
                  </a:lnTo>
                  <a:lnTo>
                    <a:pt x="697576" y="234843"/>
                  </a:lnTo>
                  <a:lnTo>
                    <a:pt x="767973" y="232523"/>
                  </a:lnTo>
                  <a:lnTo>
                    <a:pt x="835433" y="228766"/>
                  </a:lnTo>
                  <a:lnTo>
                    <a:pt x="899488" y="223659"/>
                  </a:lnTo>
                  <a:lnTo>
                    <a:pt x="959668" y="217291"/>
                  </a:lnTo>
                  <a:lnTo>
                    <a:pt x="1015505" y="209750"/>
                  </a:lnTo>
                  <a:lnTo>
                    <a:pt x="1066530" y="201125"/>
                  </a:lnTo>
                  <a:lnTo>
                    <a:pt x="1112273" y="191504"/>
                  </a:lnTo>
                  <a:lnTo>
                    <a:pt x="1152265" y="180975"/>
                  </a:lnTo>
                  <a:lnTo>
                    <a:pt x="1213122" y="157550"/>
                  </a:lnTo>
                  <a:lnTo>
                    <a:pt x="1245348" y="131556"/>
                  </a:lnTo>
                  <a:lnTo>
                    <a:pt x="1249552" y="117817"/>
                  </a:lnTo>
                  <a:lnTo>
                    <a:pt x="1245348" y="104076"/>
                  </a:lnTo>
                  <a:lnTo>
                    <a:pt x="1213122" y="78080"/>
                  </a:lnTo>
                  <a:lnTo>
                    <a:pt x="1152265" y="54654"/>
                  </a:lnTo>
                  <a:lnTo>
                    <a:pt x="1112273" y="44126"/>
                  </a:lnTo>
                  <a:lnTo>
                    <a:pt x="1066530" y="34505"/>
                  </a:lnTo>
                  <a:lnTo>
                    <a:pt x="1015505" y="25881"/>
                  </a:lnTo>
                  <a:lnTo>
                    <a:pt x="959668" y="18341"/>
                  </a:lnTo>
                  <a:lnTo>
                    <a:pt x="899488" y="11974"/>
                  </a:lnTo>
                  <a:lnTo>
                    <a:pt x="835433" y="6867"/>
                  </a:lnTo>
                  <a:lnTo>
                    <a:pt x="767973" y="3111"/>
                  </a:lnTo>
                  <a:lnTo>
                    <a:pt x="697576" y="792"/>
                  </a:lnTo>
                  <a:lnTo>
                    <a:pt x="624712" y="0"/>
                  </a:lnTo>
                  <a:close/>
                </a:path>
              </a:pathLst>
            </a:custGeom>
            <a:solidFill>
              <a:srgbClr val="D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0447" y="5651423"/>
              <a:ext cx="1249680" cy="942975"/>
            </a:xfrm>
            <a:custGeom>
              <a:avLst/>
              <a:gdLst/>
              <a:ahLst/>
              <a:cxnLst/>
              <a:rect l="l" t="t" r="r" b="b"/>
              <a:pathLst>
                <a:path w="1249679" h="942975">
                  <a:moveTo>
                    <a:pt x="1249552" y="117817"/>
                  </a:moveTo>
                  <a:lnTo>
                    <a:pt x="1213122" y="157550"/>
                  </a:lnTo>
                  <a:lnTo>
                    <a:pt x="1152265" y="180975"/>
                  </a:lnTo>
                  <a:lnTo>
                    <a:pt x="1112273" y="191504"/>
                  </a:lnTo>
                  <a:lnTo>
                    <a:pt x="1066530" y="201125"/>
                  </a:lnTo>
                  <a:lnTo>
                    <a:pt x="1015505" y="209750"/>
                  </a:lnTo>
                  <a:lnTo>
                    <a:pt x="959668" y="217291"/>
                  </a:lnTo>
                  <a:lnTo>
                    <a:pt x="899488" y="223659"/>
                  </a:lnTo>
                  <a:lnTo>
                    <a:pt x="835433" y="228766"/>
                  </a:lnTo>
                  <a:lnTo>
                    <a:pt x="767973" y="232523"/>
                  </a:lnTo>
                  <a:lnTo>
                    <a:pt x="697576" y="234843"/>
                  </a:lnTo>
                  <a:lnTo>
                    <a:pt x="624712" y="235635"/>
                  </a:lnTo>
                  <a:lnTo>
                    <a:pt x="551850" y="234843"/>
                  </a:lnTo>
                  <a:lnTo>
                    <a:pt x="481459" y="232523"/>
                  </a:lnTo>
                  <a:lnTo>
                    <a:pt x="414007" y="228766"/>
                  </a:lnTo>
                  <a:lnTo>
                    <a:pt x="349962" y="223659"/>
                  </a:lnTo>
                  <a:lnTo>
                    <a:pt x="289794" y="217291"/>
                  </a:lnTo>
                  <a:lnTo>
                    <a:pt x="233970" y="209750"/>
                  </a:lnTo>
                  <a:lnTo>
                    <a:pt x="182959" y="201125"/>
                  </a:lnTo>
                  <a:lnTo>
                    <a:pt x="137229" y="191504"/>
                  </a:lnTo>
                  <a:lnTo>
                    <a:pt x="97250" y="180975"/>
                  </a:lnTo>
                  <a:lnTo>
                    <a:pt x="36415" y="157550"/>
                  </a:lnTo>
                  <a:lnTo>
                    <a:pt x="4202" y="131556"/>
                  </a:lnTo>
                  <a:lnTo>
                    <a:pt x="0" y="117817"/>
                  </a:lnTo>
                  <a:lnTo>
                    <a:pt x="4202" y="104076"/>
                  </a:lnTo>
                  <a:lnTo>
                    <a:pt x="16497" y="90801"/>
                  </a:lnTo>
                  <a:lnTo>
                    <a:pt x="63489" y="66002"/>
                  </a:lnTo>
                  <a:lnTo>
                    <a:pt x="137229" y="44126"/>
                  </a:lnTo>
                  <a:lnTo>
                    <a:pt x="182959" y="34505"/>
                  </a:lnTo>
                  <a:lnTo>
                    <a:pt x="233970" y="25881"/>
                  </a:lnTo>
                  <a:lnTo>
                    <a:pt x="289794" y="18341"/>
                  </a:lnTo>
                  <a:lnTo>
                    <a:pt x="349962" y="11974"/>
                  </a:lnTo>
                  <a:lnTo>
                    <a:pt x="414007" y="6867"/>
                  </a:lnTo>
                  <a:lnTo>
                    <a:pt x="481459" y="3111"/>
                  </a:lnTo>
                  <a:lnTo>
                    <a:pt x="551850" y="792"/>
                  </a:lnTo>
                  <a:lnTo>
                    <a:pt x="624712" y="0"/>
                  </a:lnTo>
                  <a:lnTo>
                    <a:pt x="697576" y="792"/>
                  </a:lnTo>
                  <a:lnTo>
                    <a:pt x="767973" y="3111"/>
                  </a:lnTo>
                  <a:lnTo>
                    <a:pt x="835433" y="6867"/>
                  </a:lnTo>
                  <a:lnTo>
                    <a:pt x="899488" y="11974"/>
                  </a:lnTo>
                  <a:lnTo>
                    <a:pt x="959668" y="18341"/>
                  </a:lnTo>
                  <a:lnTo>
                    <a:pt x="1015505" y="25881"/>
                  </a:lnTo>
                  <a:lnTo>
                    <a:pt x="1066530" y="34505"/>
                  </a:lnTo>
                  <a:lnTo>
                    <a:pt x="1112273" y="44126"/>
                  </a:lnTo>
                  <a:lnTo>
                    <a:pt x="1152265" y="54654"/>
                  </a:lnTo>
                  <a:lnTo>
                    <a:pt x="1213122" y="78080"/>
                  </a:lnTo>
                  <a:lnTo>
                    <a:pt x="1245348" y="104076"/>
                  </a:lnTo>
                  <a:lnTo>
                    <a:pt x="1249552" y="117817"/>
                  </a:lnTo>
                  <a:lnTo>
                    <a:pt x="1249552" y="824712"/>
                  </a:lnTo>
                  <a:lnTo>
                    <a:pt x="1245348" y="838451"/>
                  </a:lnTo>
                  <a:lnTo>
                    <a:pt x="1233048" y="851724"/>
                  </a:lnTo>
                  <a:lnTo>
                    <a:pt x="1186038" y="876522"/>
                  </a:lnTo>
                  <a:lnTo>
                    <a:pt x="1112273" y="898398"/>
                  </a:lnTo>
                  <a:lnTo>
                    <a:pt x="1066530" y="908019"/>
                  </a:lnTo>
                  <a:lnTo>
                    <a:pt x="1015505" y="916645"/>
                  </a:lnTo>
                  <a:lnTo>
                    <a:pt x="959668" y="924185"/>
                  </a:lnTo>
                  <a:lnTo>
                    <a:pt x="899488" y="930554"/>
                  </a:lnTo>
                  <a:lnTo>
                    <a:pt x="835433" y="935661"/>
                  </a:lnTo>
                  <a:lnTo>
                    <a:pt x="767973" y="939418"/>
                  </a:lnTo>
                  <a:lnTo>
                    <a:pt x="697576" y="941737"/>
                  </a:lnTo>
                  <a:lnTo>
                    <a:pt x="624712" y="942530"/>
                  </a:lnTo>
                  <a:lnTo>
                    <a:pt x="551850" y="941737"/>
                  </a:lnTo>
                  <a:lnTo>
                    <a:pt x="481459" y="939418"/>
                  </a:lnTo>
                  <a:lnTo>
                    <a:pt x="414007" y="935661"/>
                  </a:lnTo>
                  <a:lnTo>
                    <a:pt x="349962" y="930554"/>
                  </a:lnTo>
                  <a:lnTo>
                    <a:pt x="289794" y="924185"/>
                  </a:lnTo>
                  <a:lnTo>
                    <a:pt x="233970" y="916645"/>
                  </a:lnTo>
                  <a:lnTo>
                    <a:pt x="182959" y="908019"/>
                  </a:lnTo>
                  <a:lnTo>
                    <a:pt x="137229" y="898398"/>
                  </a:lnTo>
                  <a:lnTo>
                    <a:pt x="97250" y="887870"/>
                  </a:lnTo>
                  <a:lnTo>
                    <a:pt x="36415" y="864444"/>
                  </a:lnTo>
                  <a:lnTo>
                    <a:pt x="4202" y="838451"/>
                  </a:lnTo>
                  <a:lnTo>
                    <a:pt x="0" y="824712"/>
                  </a:lnTo>
                  <a:lnTo>
                    <a:pt x="0" y="117817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370444" y="6444538"/>
              <a:ext cx="400050" cy="135255"/>
            </a:xfrm>
            <a:custGeom>
              <a:avLst/>
              <a:gdLst/>
              <a:ahLst/>
              <a:cxnLst/>
              <a:rect l="l" t="t" r="r" b="b"/>
              <a:pathLst>
                <a:path w="400050" h="135254">
                  <a:moveTo>
                    <a:pt x="0" y="0"/>
                  </a:moveTo>
                  <a:lnTo>
                    <a:pt x="37058" y="4933"/>
                  </a:lnTo>
                  <a:lnTo>
                    <a:pt x="69675" y="10828"/>
                  </a:lnTo>
                  <a:lnTo>
                    <a:pt x="100316" y="17868"/>
                  </a:lnTo>
                  <a:lnTo>
                    <a:pt x="131445" y="26238"/>
                  </a:lnTo>
                  <a:lnTo>
                    <a:pt x="187205" y="38930"/>
                  </a:lnTo>
                  <a:lnTo>
                    <a:pt x="236672" y="44774"/>
                  </a:lnTo>
                  <a:lnTo>
                    <a:pt x="271018" y="62750"/>
                  </a:lnTo>
                  <a:lnTo>
                    <a:pt x="274574" y="68465"/>
                  </a:lnTo>
                  <a:lnTo>
                    <a:pt x="280288" y="73710"/>
                  </a:lnTo>
                  <a:lnTo>
                    <a:pt x="292883" y="81972"/>
                  </a:lnTo>
                  <a:lnTo>
                    <a:pt x="309991" y="89300"/>
                  </a:lnTo>
                  <a:lnTo>
                    <a:pt x="328884" y="96256"/>
                  </a:lnTo>
                  <a:lnTo>
                    <a:pt x="346836" y="103403"/>
                  </a:lnTo>
                  <a:lnTo>
                    <a:pt x="356748" y="113056"/>
                  </a:lnTo>
                  <a:lnTo>
                    <a:pt x="361076" y="125361"/>
                  </a:lnTo>
                  <a:lnTo>
                    <a:pt x="366857" y="134543"/>
                  </a:lnTo>
                  <a:lnTo>
                    <a:pt x="381126" y="134823"/>
                  </a:lnTo>
                  <a:lnTo>
                    <a:pt x="397952" y="125650"/>
                  </a:lnTo>
                  <a:lnTo>
                    <a:pt x="399907" y="114149"/>
                  </a:lnTo>
                  <a:lnTo>
                    <a:pt x="395932" y="101717"/>
                  </a:lnTo>
                  <a:lnTo>
                    <a:pt x="394970" y="89750"/>
                  </a:lnTo>
                  <a:lnTo>
                    <a:pt x="383055" y="78539"/>
                  </a:lnTo>
                  <a:lnTo>
                    <a:pt x="376999" y="73529"/>
                  </a:lnTo>
                  <a:lnTo>
                    <a:pt x="367323" y="68991"/>
                  </a:lnTo>
                  <a:lnTo>
                    <a:pt x="344550" y="59194"/>
                  </a:lnTo>
                  <a:lnTo>
                    <a:pt x="333462" y="51945"/>
                  </a:lnTo>
                  <a:lnTo>
                    <a:pt x="320905" y="35266"/>
                  </a:lnTo>
                  <a:lnTo>
                    <a:pt x="310387" y="27774"/>
                  </a:lnTo>
                  <a:lnTo>
                    <a:pt x="299991" y="24931"/>
                  </a:lnTo>
                  <a:lnTo>
                    <a:pt x="273294" y="21645"/>
                  </a:lnTo>
                  <a:lnTo>
                    <a:pt x="261111" y="19316"/>
                  </a:lnTo>
                  <a:lnTo>
                    <a:pt x="251465" y="15987"/>
                  </a:lnTo>
                  <a:lnTo>
                    <a:pt x="243284" y="12231"/>
                  </a:lnTo>
                  <a:lnTo>
                    <a:pt x="227837" y="4470"/>
                  </a:lnTo>
                  <a:lnTo>
                    <a:pt x="113448" y="2938"/>
                  </a:lnTo>
                  <a:lnTo>
                    <a:pt x="48863" y="1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70444" y="6444538"/>
              <a:ext cx="400050" cy="135255"/>
            </a:xfrm>
            <a:custGeom>
              <a:avLst/>
              <a:gdLst/>
              <a:ahLst/>
              <a:cxnLst/>
              <a:rect l="l" t="t" r="r" b="b"/>
              <a:pathLst>
                <a:path w="400050" h="135254">
                  <a:moveTo>
                    <a:pt x="0" y="0"/>
                  </a:moveTo>
                  <a:lnTo>
                    <a:pt x="16287" y="566"/>
                  </a:lnTo>
                  <a:lnTo>
                    <a:pt x="32575" y="1168"/>
                  </a:lnTo>
                  <a:lnTo>
                    <a:pt x="48863" y="1703"/>
                  </a:lnTo>
                  <a:lnTo>
                    <a:pt x="113448" y="2938"/>
                  </a:lnTo>
                  <a:lnTo>
                    <a:pt x="166830" y="3708"/>
                  </a:lnTo>
                  <a:lnTo>
                    <a:pt x="210044" y="4259"/>
                  </a:lnTo>
                  <a:lnTo>
                    <a:pt x="227837" y="4470"/>
                  </a:lnTo>
                  <a:lnTo>
                    <a:pt x="235698" y="8306"/>
                  </a:lnTo>
                  <a:lnTo>
                    <a:pt x="273294" y="21645"/>
                  </a:lnTo>
                  <a:lnTo>
                    <a:pt x="286940" y="23202"/>
                  </a:lnTo>
                  <a:lnTo>
                    <a:pt x="299991" y="24931"/>
                  </a:lnTo>
                  <a:lnTo>
                    <a:pt x="310387" y="27774"/>
                  </a:lnTo>
                  <a:lnTo>
                    <a:pt x="320905" y="35266"/>
                  </a:lnTo>
                  <a:lnTo>
                    <a:pt x="327088" y="43646"/>
                  </a:lnTo>
                  <a:lnTo>
                    <a:pt x="333462" y="51945"/>
                  </a:lnTo>
                  <a:lnTo>
                    <a:pt x="344550" y="59194"/>
                  </a:lnTo>
                  <a:lnTo>
                    <a:pt x="367323" y="68991"/>
                  </a:lnTo>
                  <a:lnTo>
                    <a:pt x="376999" y="73529"/>
                  </a:lnTo>
                  <a:lnTo>
                    <a:pt x="383055" y="78539"/>
                  </a:lnTo>
                  <a:lnTo>
                    <a:pt x="394970" y="89750"/>
                  </a:lnTo>
                  <a:lnTo>
                    <a:pt x="395932" y="101717"/>
                  </a:lnTo>
                  <a:lnTo>
                    <a:pt x="399907" y="114149"/>
                  </a:lnTo>
                  <a:lnTo>
                    <a:pt x="397952" y="125650"/>
                  </a:lnTo>
                  <a:lnTo>
                    <a:pt x="381126" y="134823"/>
                  </a:lnTo>
                  <a:lnTo>
                    <a:pt x="366857" y="134543"/>
                  </a:lnTo>
                  <a:lnTo>
                    <a:pt x="361076" y="125361"/>
                  </a:lnTo>
                  <a:lnTo>
                    <a:pt x="356748" y="113056"/>
                  </a:lnTo>
                  <a:lnTo>
                    <a:pt x="346836" y="103403"/>
                  </a:lnTo>
                  <a:lnTo>
                    <a:pt x="328884" y="96256"/>
                  </a:lnTo>
                  <a:lnTo>
                    <a:pt x="309991" y="89300"/>
                  </a:lnTo>
                  <a:lnTo>
                    <a:pt x="292883" y="81972"/>
                  </a:lnTo>
                  <a:lnTo>
                    <a:pt x="280288" y="73710"/>
                  </a:lnTo>
                  <a:lnTo>
                    <a:pt x="274574" y="68465"/>
                  </a:lnTo>
                  <a:lnTo>
                    <a:pt x="271018" y="62750"/>
                  </a:lnTo>
                  <a:lnTo>
                    <a:pt x="263144" y="57988"/>
                  </a:lnTo>
                  <a:lnTo>
                    <a:pt x="236672" y="44774"/>
                  </a:lnTo>
                  <a:lnTo>
                    <a:pt x="216820" y="41765"/>
                  </a:lnTo>
                  <a:lnTo>
                    <a:pt x="187205" y="38930"/>
                  </a:lnTo>
                  <a:lnTo>
                    <a:pt x="131445" y="26238"/>
                  </a:lnTo>
                  <a:lnTo>
                    <a:pt x="100316" y="17868"/>
                  </a:lnTo>
                  <a:lnTo>
                    <a:pt x="69675" y="10828"/>
                  </a:lnTo>
                  <a:lnTo>
                    <a:pt x="37058" y="49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3501" y="3860800"/>
              <a:ext cx="1101725" cy="12954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67625" y="3857625"/>
              <a:ext cx="1476375" cy="140335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11187" y="476250"/>
              <a:ext cx="8209280" cy="3168650"/>
            </a:xfrm>
            <a:custGeom>
              <a:avLst/>
              <a:gdLst/>
              <a:ahLst/>
              <a:cxnLst/>
              <a:rect l="l" t="t" r="r" b="b"/>
              <a:pathLst>
                <a:path w="8209280" h="3168650">
                  <a:moveTo>
                    <a:pt x="8208899" y="0"/>
                  </a:moveTo>
                  <a:lnTo>
                    <a:pt x="0" y="0"/>
                  </a:lnTo>
                  <a:lnTo>
                    <a:pt x="0" y="3168650"/>
                  </a:lnTo>
                  <a:lnTo>
                    <a:pt x="8208899" y="3168650"/>
                  </a:lnTo>
                  <a:lnTo>
                    <a:pt x="8208899" y="0"/>
                  </a:lnTo>
                  <a:close/>
                </a:path>
              </a:pathLst>
            </a:custGeom>
            <a:solidFill>
              <a:srgbClr val="4E6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11187" y="476250"/>
              <a:ext cx="8209280" cy="3168650"/>
            </a:xfrm>
            <a:custGeom>
              <a:avLst/>
              <a:gdLst/>
              <a:ahLst/>
              <a:cxnLst/>
              <a:rect l="l" t="t" r="r" b="b"/>
              <a:pathLst>
                <a:path w="8209280" h="3168650">
                  <a:moveTo>
                    <a:pt x="0" y="3168650"/>
                  </a:moveTo>
                  <a:lnTo>
                    <a:pt x="8208899" y="3168650"/>
                  </a:lnTo>
                  <a:lnTo>
                    <a:pt x="8208899" y="0"/>
                  </a:lnTo>
                  <a:lnTo>
                    <a:pt x="0" y="0"/>
                  </a:lnTo>
                  <a:lnTo>
                    <a:pt x="0" y="316865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 flipH="1">
            <a:off x="580390" y="330200"/>
            <a:ext cx="8267065" cy="331533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endParaRPr sz="2400">
              <a:latin typeface="Arial" panose="020B0604020202020204"/>
              <a:cs typeface="Arial" panose="020B0604020202020204"/>
            </a:endParaRPr>
          </a:p>
          <a:p>
            <a:pPr marL="12065" marR="5080" algn="ctr">
              <a:lnSpc>
                <a:spcPct val="100000"/>
              </a:lnSpc>
            </a:pPr>
            <a:r>
              <a:rPr sz="2400" b="1" spc="-25" dirty="0">
                <a:latin typeface="Arial" panose="020B0604020202020204"/>
                <a:cs typeface="Arial" panose="020B0604020202020204"/>
              </a:rPr>
              <a:t>Навчально-</a:t>
            </a:r>
            <a:r>
              <a:rPr sz="2400" b="1" dirty="0">
                <a:latin typeface="Arial" panose="020B0604020202020204"/>
                <a:cs typeface="Arial" panose="020B0604020202020204"/>
              </a:rPr>
              <a:t>виховний</a:t>
            </a:r>
            <a:r>
              <a:rPr sz="2400" b="1" spc="-75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процес</a:t>
            </a:r>
            <a:r>
              <a:rPr sz="2400" b="1" spc="-6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spc="-10" dirty="0">
                <a:latin typeface="Arial" panose="020B0604020202020204"/>
                <a:cs typeface="Arial" panose="020B0604020202020204"/>
              </a:rPr>
              <a:t>спрямовую</a:t>
            </a:r>
            <a:r>
              <a:rPr sz="2400" b="1" spc="-4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на</a:t>
            </a:r>
            <a:r>
              <a:rPr sz="2400" b="1" spc="-75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spc="-10" dirty="0">
                <a:latin typeface="Arial" panose="020B0604020202020204"/>
                <a:cs typeface="Arial" panose="020B0604020202020204"/>
              </a:rPr>
              <a:t>викорис-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тання</a:t>
            </a:r>
            <a:r>
              <a:rPr sz="2400" b="1" spc="-114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spc="-10" dirty="0">
                <a:latin typeface="Arial" panose="020B0604020202020204"/>
                <a:cs typeface="Arial" panose="020B0604020202020204"/>
              </a:rPr>
              <a:t>ефективних</a:t>
            </a:r>
            <a:r>
              <a:rPr sz="2400" b="1" spc="-8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педагогічних</a:t>
            </a:r>
            <a:r>
              <a:rPr sz="2400" b="1" spc="-11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spc="-10" dirty="0">
                <a:latin typeface="Arial" panose="020B0604020202020204"/>
                <a:cs typeface="Arial" panose="020B0604020202020204"/>
              </a:rPr>
              <a:t>технологій,</a:t>
            </a:r>
            <a:r>
              <a:rPr sz="2400" b="1" spc="-9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таких</a:t>
            </a:r>
            <a:r>
              <a:rPr sz="2400" b="1" spc="-105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spc="-25" dirty="0">
                <a:latin typeface="Arial" panose="020B0604020202020204"/>
                <a:cs typeface="Arial" panose="020B0604020202020204"/>
              </a:rPr>
              <a:t>як: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sz="2400" spc="-10" dirty="0">
                <a:latin typeface="Microsoft Sans Serif" panose="020B0604020202020204"/>
                <a:cs typeface="Microsoft Sans Serif" panose="020B0604020202020204"/>
              </a:rPr>
              <a:t>-</a:t>
            </a:r>
            <a:r>
              <a:rPr sz="2400" b="1" i="1" u="sng" spc="-10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технологію</a:t>
            </a:r>
            <a:r>
              <a:rPr sz="2400" b="1" i="1" u="sng" spc="-15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2400" b="1" i="1" u="sng" spc="-10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особистісно-орієнтованого</a:t>
            </a:r>
            <a:r>
              <a:rPr sz="2400" b="1" i="1" u="sng" spc="-30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2400" b="1" i="1" u="sng" spc="-10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навчання;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marL="67310" marR="62865" algn="ctr">
              <a:lnSpc>
                <a:spcPct val="100000"/>
              </a:lnSpc>
            </a:pPr>
            <a:r>
              <a:rPr sz="2400" spc="-10" dirty="0">
                <a:latin typeface="Microsoft Sans Serif" panose="020B0604020202020204"/>
                <a:cs typeface="Microsoft Sans Serif" panose="020B0604020202020204"/>
              </a:rPr>
              <a:t>-</a:t>
            </a:r>
            <a:r>
              <a:rPr sz="2400" b="1" i="1" u="sng" spc="-10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технології</a:t>
            </a:r>
            <a:r>
              <a:rPr sz="2400" b="1" i="1" u="sng" spc="-90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2400" b="1" i="1" u="sng" spc="-10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колективно-групового</a:t>
            </a:r>
            <a:r>
              <a:rPr sz="2400" b="1" i="1" u="sng" spc="-90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2400" b="1" i="1" u="sng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та</a:t>
            </a:r>
            <a:r>
              <a:rPr sz="2400" b="1" i="1" u="sng" spc="-60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2400" b="1" i="1" u="sng" spc="-10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інтеракти</a:t>
            </a:r>
            <a:r>
              <a:rPr lang="uk-UA" altLang="en-US" sz="2400" b="1" i="1" u="sng" spc="-10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в</a:t>
            </a:r>
            <a:r>
              <a:rPr sz="2400" b="1" i="1" u="sng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ного</a:t>
            </a:r>
            <a:r>
              <a:rPr sz="2400" b="1" i="1" u="sng" spc="-95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2400" b="1" i="1" u="sng" spc="-10" dirty="0">
                <a:uFill>
                  <a:solidFill>
                    <a:srgbClr val="000000"/>
                  </a:solidFill>
                </a:uFill>
                <a:latin typeface="Arial" panose="020B0604020202020204"/>
                <a:cs typeface="Arial" panose="020B0604020202020204"/>
              </a:rPr>
              <a:t>навчання;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marL="55245" marR="48895" indent="-86360" algn="ctr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latin typeface="Arial" panose="020B0604020202020204"/>
                <a:cs typeface="Arial" panose="020B0604020202020204"/>
              </a:rPr>
              <a:t>За</a:t>
            </a:r>
            <a:r>
              <a:rPr sz="2400" b="1" spc="-8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допомогою</a:t>
            </a:r>
            <a:r>
              <a:rPr sz="2400" b="1" spc="-7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вище</a:t>
            </a:r>
            <a:r>
              <a:rPr sz="2400" b="1" spc="-8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названих</a:t>
            </a:r>
            <a:r>
              <a:rPr sz="2400" b="1" spc="-6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spc="-10" dirty="0">
                <a:latin typeface="Arial" panose="020B0604020202020204"/>
                <a:cs typeface="Arial" panose="020B0604020202020204"/>
              </a:rPr>
              <a:t>технологій</a:t>
            </a:r>
            <a:r>
              <a:rPr sz="2400" b="1" spc="-4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spc="-10" dirty="0">
                <a:latin typeface="Arial" panose="020B0604020202020204"/>
                <a:cs typeface="Arial" panose="020B0604020202020204"/>
              </a:rPr>
              <a:t>розвиваю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пізнавальну</a:t>
            </a:r>
            <a:r>
              <a:rPr sz="2400" b="1" spc="-114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активність</a:t>
            </a:r>
            <a:r>
              <a:rPr sz="2400" b="1" spc="-75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учнів,</a:t>
            </a:r>
            <a:r>
              <a:rPr sz="2400" b="1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їх</a:t>
            </a:r>
            <a:r>
              <a:rPr sz="2400" b="1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самостійність,</a:t>
            </a:r>
            <a:r>
              <a:rPr sz="2400" b="1" spc="-75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spc="-10" dirty="0">
                <a:latin typeface="Arial" panose="020B0604020202020204"/>
                <a:cs typeface="Arial" panose="020B0604020202020204"/>
              </a:rPr>
              <a:t>умін-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ня</a:t>
            </a:r>
            <a:r>
              <a:rPr sz="2400" b="1" spc="-114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здобувати</a:t>
            </a:r>
            <a:r>
              <a:rPr sz="2400" b="1" spc="-6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знання,</a:t>
            </a:r>
            <a:r>
              <a:rPr sz="2400" b="1" spc="-11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творчо</a:t>
            </a:r>
            <a:r>
              <a:rPr sz="2400" b="1" spc="-85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виконувати</a:t>
            </a:r>
            <a:r>
              <a:rPr sz="2400" b="1" spc="-6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spc="-10" dirty="0">
                <a:latin typeface="Arial" panose="020B0604020202020204"/>
                <a:cs typeface="Arial" panose="020B0604020202020204"/>
              </a:rPr>
              <a:t>завдання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17064" y="4698491"/>
            <a:ext cx="6169660" cy="1149350"/>
            <a:chOff x="2417064" y="4698491"/>
            <a:chExt cx="6169660" cy="1149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7064" y="4698491"/>
              <a:ext cx="851915" cy="7330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8920" y="4735067"/>
              <a:ext cx="5797296" cy="6248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46248" y="5222747"/>
              <a:ext cx="5719572" cy="62483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707639" y="4281296"/>
            <a:ext cx="271145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100" spc="-50" dirty="0">
                <a:solidFill>
                  <a:srgbClr val="C3250C"/>
                </a:solidFill>
                <a:latin typeface="Georgia" panose="02040502050405020303"/>
                <a:cs typeface="Georgia" panose="02040502050405020303"/>
              </a:rPr>
              <a:t>*</a:t>
            </a:r>
            <a:endParaRPr sz="4100">
              <a:latin typeface="Georgia" panose="02040502050405020303"/>
              <a:cs typeface="Georgia" panose="02040502050405020303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024123" y="4517135"/>
            <a:ext cx="5175885" cy="866775"/>
            <a:chOff x="3024123" y="4517135"/>
            <a:chExt cx="5175885" cy="86677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69716" y="4517135"/>
              <a:ext cx="5130037" cy="3789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24123" y="4996306"/>
              <a:ext cx="5163693" cy="387477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60209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71472" y="285728"/>
            <a:ext cx="7858180" cy="4572032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R="635" algn="ctr">
              <a:lnSpc>
                <a:spcPct val="100000"/>
              </a:lnSpc>
              <a:spcBef>
                <a:spcPts val="100"/>
              </a:spcBef>
            </a:pPr>
            <a:r>
              <a:rPr sz="2400" b="0" spc="-50" dirty="0">
                <a:solidFill>
                  <a:srgbClr val="000000"/>
                </a:solidFill>
                <a:latin typeface="Microsoft Sans Serif" panose="020B0604020202020204"/>
                <a:cs typeface="Microsoft Sans Serif" panose="020B0604020202020204"/>
              </a:rPr>
              <a:t>Кожна</a:t>
            </a:r>
            <a:r>
              <a:rPr sz="2400" b="0" spc="-55" dirty="0">
                <a:solidFill>
                  <a:srgbClr val="000000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2400" b="0" spc="-10" dirty="0">
                <a:solidFill>
                  <a:srgbClr val="000000"/>
                </a:solidFill>
                <a:latin typeface="Microsoft Sans Serif" panose="020B0604020202020204"/>
                <a:cs typeface="Microsoft Sans Serif" panose="020B0604020202020204"/>
              </a:rPr>
              <a:t>думка</a:t>
            </a:r>
            <a:r>
              <a:rPr sz="2400" b="0" spc="-40" dirty="0">
                <a:solidFill>
                  <a:srgbClr val="000000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 panose="020B0604020202020204"/>
                <a:cs typeface="Microsoft Sans Serif" panose="020B0604020202020204"/>
              </a:rPr>
              <a:t>важлива.</a:t>
            </a:r>
            <a:r>
              <a:rPr sz="2400" b="0" spc="-55" dirty="0">
                <a:solidFill>
                  <a:srgbClr val="000000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 panose="020B0604020202020204"/>
                <a:cs typeface="Microsoft Sans Serif" panose="020B0604020202020204"/>
              </a:rPr>
              <a:t>Не</a:t>
            </a:r>
            <a:r>
              <a:rPr sz="2400" b="0" spc="-65" dirty="0">
                <a:solidFill>
                  <a:srgbClr val="000000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 panose="020B0604020202020204"/>
                <a:cs typeface="Microsoft Sans Serif" panose="020B0604020202020204"/>
              </a:rPr>
              <a:t>бійся</a:t>
            </a:r>
            <a:r>
              <a:rPr sz="2400" b="0" spc="-70" dirty="0">
                <a:solidFill>
                  <a:srgbClr val="000000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2400" b="0" spc="-10">
                <a:solidFill>
                  <a:srgbClr val="000000"/>
                </a:solidFill>
                <a:latin typeface="Microsoft Sans Serif" panose="020B0604020202020204"/>
                <a:cs typeface="Microsoft Sans Serif" panose="020B0604020202020204"/>
              </a:rPr>
              <a:t>висловитися</a:t>
            </a:r>
            <a:r>
              <a:rPr sz="2400" b="0" spc="-10" smtClean="0">
                <a:solidFill>
                  <a:srgbClr val="000000"/>
                </a:solidFill>
                <a:latin typeface="Microsoft Sans Serif" panose="020B0604020202020204"/>
                <a:cs typeface="Microsoft Sans Serif" panose="020B0604020202020204"/>
              </a:rPr>
              <a:t>!</a:t>
            </a:r>
            <a:r>
              <a:rPr lang="uk-UA" sz="2400" b="0" spc="-10" dirty="0" smtClean="0">
                <a:solidFill>
                  <a:srgbClr val="000000"/>
                </a:solidFill>
                <a:latin typeface="Microsoft Sans Serif" panose="020B0604020202020204"/>
                <a:cs typeface="Microsoft Sans Serif" panose="020B0604020202020204"/>
              </a:rPr>
              <a:t>  </a:t>
            </a:r>
            <a:br>
              <a:rPr lang="uk-UA" sz="2400" b="0" spc="-10" dirty="0" smtClean="0">
                <a:solidFill>
                  <a:srgbClr val="000000"/>
                </a:solidFill>
                <a:latin typeface="Microsoft Sans Serif" panose="020B0604020202020204"/>
                <a:cs typeface="Microsoft Sans Serif" panose="020B0604020202020204"/>
              </a:rPr>
            </a:br>
            <a:r>
              <a:rPr lang="uk-UA" sz="2400" b="0" spc="-10" dirty="0" smtClean="0">
                <a:solidFill>
                  <a:srgbClr val="000000"/>
                </a:solidFill>
                <a:latin typeface="Microsoft Sans Serif" panose="020B0604020202020204"/>
                <a:cs typeface="Microsoft Sans Serif" panose="020B0604020202020204"/>
              </a:rPr>
              <a:t/>
            </a:r>
            <a:br>
              <a:rPr lang="uk-UA" sz="2400" b="0" spc="-10" dirty="0" smtClean="0">
                <a:solidFill>
                  <a:srgbClr val="000000"/>
                </a:solidFill>
                <a:latin typeface="Microsoft Sans Serif" panose="020B0604020202020204"/>
                <a:cs typeface="Microsoft Sans Serif" panose="020B0604020202020204"/>
              </a:rPr>
            </a:br>
            <a: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  <a:t>Ми</a:t>
            </a:r>
            <a:r>
              <a:rPr lang="ru-RU" sz="2400" spc="-35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dirty="0" err="1" smtClean="0">
                <a:latin typeface="Microsoft Sans Serif" panose="020B0604020202020204"/>
                <a:cs typeface="Microsoft Sans Serif" panose="020B0604020202020204"/>
              </a:rPr>
              <a:t>всі</a:t>
            </a:r>
            <a:r>
              <a:rPr lang="ru-RU" sz="2400" spc="-25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spc="470" dirty="0" smtClean="0">
                <a:latin typeface="Microsoft Sans Serif" panose="020B0604020202020204"/>
                <a:cs typeface="Microsoft Sans Serif" panose="020B0604020202020204"/>
              </a:rPr>
              <a:t>–</a:t>
            </a:r>
            <a:r>
              <a:rPr lang="ru-RU" sz="2400" spc="-25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spc="-10" dirty="0" err="1" smtClean="0">
                <a:latin typeface="Microsoft Sans Serif" panose="020B0604020202020204"/>
                <a:cs typeface="Microsoft Sans Serif" panose="020B0604020202020204"/>
              </a:rPr>
              <a:t>партнери</a:t>
            </a:r>
            <a:r>
              <a:rPr lang="ru-RU" sz="2400" spc="-10" dirty="0" smtClean="0">
                <a:latin typeface="Microsoft Sans Serif" panose="020B0604020202020204"/>
                <a:cs typeface="Microsoft Sans Serif" panose="020B0604020202020204"/>
              </a:rPr>
              <a:t>!</a:t>
            </a:r>
            <a:r>
              <a:rPr lang="ru-RU" sz="2400" spc="-25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spc="-10" dirty="0" err="1" smtClean="0">
                <a:latin typeface="Microsoft Sans Serif" panose="020B0604020202020204"/>
                <a:cs typeface="Microsoft Sans Serif" panose="020B0604020202020204"/>
              </a:rPr>
              <a:t>Обговорюємо</a:t>
            </a:r>
            <a:r>
              <a:rPr lang="ru-RU" sz="2400" spc="-40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spc="-10" dirty="0" err="1" smtClean="0">
                <a:latin typeface="Microsoft Sans Serif" panose="020B0604020202020204"/>
                <a:cs typeface="Microsoft Sans Serif" panose="020B0604020202020204"/>
              </a:rPr>
              <a:t>сказане</a:t>
            </a:r>
            <a:r>
              <a:rPr lang="ru-RU" sz="2400" spc="-10" dirty="0" smtClean="0">
                <a:latin typeface="Microsoft Sans Serif" panose="020B0604020202020204"/>
                <a:cs typeface="Microsoft Sans Serif" panose="020B0604020202020204"/>
              </a:rPr>
              <a:t>, </a:t>
            </a:r>
            <a: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  <a:t>а</a:t>
            </a:r>
            <a:r>
              <a:rPr lang="ru-RU" sz="2400" spc="-25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  <a:t>не</a:t>
            </a:r>
            <a:r>
              <a:rPr lang="ru-RU" sz="2400" spc="-30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spc="-10" dirty="0" err="1" smtClean="0">
                <a:latin typeface="Microsoft Sans Serif" panose="020B0604020202020204"/>
                <a:cs typeface="Microsoft Sans Serif" panose="020B0604020202020204"/>
              </a:rPr>
              <a:t>людину</a:t>
            </a:r>
            <a:r>
              <a:rPr lang="ru-RU" sz="2400" spc="-10" dirty="0" smtClean="0">
                <a:latin typeface="Microsoft Sans Serif" panose="020B0604020202020204"/>
                <a:cs typeface="Microsoft Sans Serif" panose="020B0604020202020204"/>
              </a:rPr>
              <a:t>!</a:t>
            </a:r>
            <a: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  <a:t/>
            </a:r>
            <a:b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</a:br>
            <a:r>
              <a:rPr lang="ru-RU" sz="2400" spc="-20" dirty="0" smtClean="0">
                <a:latin typeface="Microsoft Sans Serif" panose="020B0604020202020204"/>
                <a:cs typeface="Microsoft Sans Serif" panose="020B0604020202020204"/>
              </a:rPr>
              <a:t>Обдумав,</a:t>
            </a:r>
            <a:r>
              <a:rPr lang="ru-RU" sz="2400" spc="-40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spc="-10" dirty="0" err="1" smtClean="0">
                <a:latin typeface="Microsoft Sans Serif" panose="020B0604020202020204"/>
                <a:cs typeface="Microsoft Sans Serif" panose="020B0604020202020204"/>
              </a:rPr>
              <a:t>сформулював</a:t>
            </a:r>
            <a:r>
              <a:rPr lang="ru-RU" sz="2400" spc="-10" dirty="0" smtClean="0">
                <a:latin typeface="Microsoft Sans Serif" panose="020B0604020202020204"/>
                <a:cs typeface="Microsoft Sans Serif" panose="020B0604020202020204"/>
              </a:rPr>
              <a:t>,</a:t>
            </a:r>
            <a:r>
              <a:rPr lang="ru-RU" sz="2400" spc="-15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spc="-10" dirty="0" err="1" smtClean="0">
                <a:latin typeface="Microsoft Sans Serif" panose="020B0604020202020204"/>
                <a:cs typeface="Microsoft Sans Serif" panose="020B0604020202020204"/>
              </a:rPr>
              <a:t>висловив</a:t>
            </a:r>
            <a:r>
              <a:rPr lang="ru-RU" sz="2400" spc="-10" dirty="0" smtClean="0">
                <a:latin typeface="Microsoft Sans Serif" panose="020B0604020202020204"/>
                <a:cs typeface="Microsoft Sans Serif" panose="020B0604020202020204"/>
              </a:rPr>
              <a:t>!</a:t>
            </a:r>
            <a: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  <a:t/>
            </a:r>
            <a:b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</a:br>
            <a:r>
              <a:rPr lang="ru-RU" sz="2400" spc="-25" dirty="0" smtClean="0">
                <a:latin typeface="Microsoft Sans Serif" panose="020B0604020202020204"/>
                <a:cs typeface="Microsoft Sans Serif" panose="020B0604020202020204"/>
              </a:rPr>
              <a:t>Говори</a:t>
            </a:r>
            <a:r>
              <a:rPr lang="ru-RU" sz="2400" spc="-70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dirty="0" err="1" smtClean="0">
                <a:latin typeface="Microsoft Sans Serif" panose="020B0604020202020204"/>
                <a:cs typeface="Microsoft Sans Serif" panose="020B0604020202020204"/>
              </a:rPr>
              <a:t>чітко</a:t>
            </a:r>
            <a: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  <a:t>,</a:t>
            </a:r>
            <a:r>
              <a:rPr lang="ru-RU" sz="2400" spc="-65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  <a:t>ясно,</a:t>
            </a:r>
            <a:r>
              <a:rPr lang="ru-RU" sz="2400" spc="-70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spc="-10" dirty="0" smtClean="0">
                <a:latin typeface="Microsoft Sans Serif" panose="020B0604020202020204"/>
                <a:cs typeface="Microsoft Sans Serif" panose="020B0604020202020204"/>
              </a:rPr>
              <a:t>красиво!</a:t>
            </a:r>
            <a: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  <a:t/>
            </a:r>
            <a:b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</a:br>
            <a:r>
              <a:rPr lang="ru-RU" sz="2400" dirty="0" err="1" smtClean="0">
                <a:latin typeface="Microsoft Sans Serif" panose="020B0604020202020204"/>
                <a:cs typeface="Microsoft Sans Serif" panose="020B0604020202020204"/>
              </a:rPr>
              <a:t>Вислухав</a:t>
            </a:r>
            <a: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  <a:t>,</a:t>
            </a:r>
            <a:r>
              <a:rPr lang="ru-RU" sz="2400" spc="-30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dirty="0" err="1" smtClean="0">
                <a:latin typeface="Microsoft Sans Serif" panose="020B0604020202020204"/>
                <a:cs typeface="Microsoft Sans Serif" panose="020B0604020202020204"/>
              </a:rPr>
              <a:t>висловився</a:t>
            </a:r>
            <a: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  <a:t>,</a:t>
            </a:r>
            <a:r>
              <a:rPr lang="ru-RU" sz="2400" spc="-50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spc="-10" dirty="0" err="1" smtClean="0">
                <a:latin typeface="Microsoft Sans Serif" panose="020B0604020202020204"/>
                <a:cs typeface="Microsoft Sans Serif" panose="020B0604020202020204"/>
              </a:rPr>
              <a:t>вислухав</a:t>
            </a:r>
            <a:r>
              <a:rPr lang="ru-RU" sz="2400" spc="-10" dirty="0" smtClean="0">
                <a:latin typeface="Microsoft Sans Serif" panose="020B0604020202020204"/>
                <a:cs typeface="Microsoft Sans Serif" panose="020B0604020202020204"/>
              </a:rPr>
              <a:t>!</a:t>
            </a:r>
            <a: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  <a:t/>
            </a:r>
            <a:b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</a:br>
            <a:r>
              <a:rPr lang="ru-RU" sz="2400" spc="-10" dirty="0" err="1" smtClean="0">
                <a:latin typeface="Microsoft Sans Serif" panose="020B0604020202020204"/>
                <a:cs typeface="Microsoft Sans Serif" panose="020B0604020202020204"/>
              </a:rPr>
              <a:t>Тільки</a:t>
            </a:r>
            <a:r>
              <a:rPr lang="ru-RU" sz="2400" spc="-75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spc="-20" dirty="0" err="1" smtClean="0">
                <a:latin typeface="Microsoft Sans Serif" panose="020B0604020202020204"/>
                <a:cs typeface="Microsoft Sans Serif" panose="020B0604020202020204"/>
              </a:rPr>
              <a:t>обґрунтовані</a:t>
            </a:r>
            <a:r>
              <a:rPr lang="ru-RU" sz="2400" spc="5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spc="-20" dirty="0" err="1" smtClean="0">
                <a:latin typeface="Microsoft Sans Serif" panose="020B0604020202020204"/>
                <a:cs typeface="Microsoft Sans Serif" panose="020B0604020202020204"/>
              </a:rPr>
              <a:t>докази</a:t>
            </a:r>
            <a:r>
              <a:rPr lang="ru-RU" sz="2400" spc="-20" dirty="0" smtClean="0">
                <a:latin typeface="Microsoft Sans Serif" panose="020B0604020202020204"/>
                <a:cs typeface="Microsoft Sans Serif" panose="020B0604020202020204"/>
              </a:rPr>
              <a:t>!</a:t>
            </a:r>
            <a:r>
              <a:rPr lang="ru-RU" sz="2400" spc="-40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dirty="0" err="1" smtClean="0">
                <a:latin typeface="Microsoft Sans Serif" panose="020B0604020202020204"/>
                <a:cs typeface="Microsoft Sans Serif" panose="020B0604020202020204"/>
              </a:rPr>
              <a:t>Вмій</a:t>
            </a:r>
            <a:r>
              <a:rPr lang="ru-RU" sz="2400" spc="-40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spc="-20" dirty="0" err="1" smtClean="0">
                <a:latin typeface="Microsoft Sans Serif" panose="020B0604020202020204"/>
                <a:cs typeface="Microsoft Sans Serif" panose="020B0604020202020204"/>
              </a:rPr>
              <a:t>погодитися</a:t>
            </a:r>
            <a:r>
              <a:rPr lang="ru-RU" sz="2400" spc="-50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dirty="0" err="1" smtClean="0">
                <a:latin typeface="Microsoft Sans Serif" panose="020B0604020202020204"/>
                <a:cs typeface="Microsoft Sans Serif" panose="020B0604020202020204"/>
              </a:rPr>
              <a:t>і</a:t>
            </a:r>
            <a:r>
              <a:rPr lang="ru-RU" sz="2400" spc="-40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  <a:t>не</a:t>
            </a:r>
            <a:r>
              <a:rPr lang="ru-RU" sz="2400" spc="-40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spc="-10" dirty="0" err="1" smtClean="0">
                <a:latin typeface="Microsoft Sans Serif" panose="020B0604020202020204"/>
                <a:cs typeface="Microsoft Sans Serif" panose="020B0604020202020204"/>
              </a:rPr>
              <a:t>погодитися</a:t>
            </a:r>
            <a:r>
              <a:rPr lang="ru-RU" sz="2400" spc="-10" dirty="0" smtClean="0">
                <a:latin typeface="Microsoft Sans Serif" panose="020B0604020202020204"/>
                <a:cs typeface="Microsoft Sans Serif" panose="020B0604020202020204"/>
              </a:rPr>
              <a:t>!</a:t>
            </a:r>
            <a: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  <a:t/>
            </a:r>
            <a:br>
              <a:rPr lang="ru-RU" sz="2400" dirty="0" smtClean="0">
                <a:latin typeface="Microsoft Sans Serif" panose="020B0604020202020204"/>
                <a:cs typeface="Microsoft Sans Serif" panose="020B0604020202020204"/>
              </a:rPr>
            </a:br>
            <a:r>
              <a:rPr lang="ru-RU" sz="2400" spc="-10" dirty="0" err="1" smtClean="0">
                <a:latin typeface="Microsoft Sans Serif" panose="020B0604020202020204"/>
                <a:cs typeface="Microsoft Sans Serif" panose="020B0604020202020204"/>
              </a:rPr>
              <a:t>Важлива</a:t>
            </a:r>
            <a:r>
              <a:rPr lang="ru-RU" sz="2400" spc="-80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spc="-25" dirty="0" err="1" smtClean="0">
                <a:latin typeface="Microsoft Sans Serif" panose="020B0604020202020204"/>
                <a:cs typeface="Microsoft Sans Serif" panose="020B0604020202020204"/>
              </a:rPr>
              <a:t>кожна</a:t>
            </a:r>
            <a:r>
              <a:rPr lang="ru-RU" sz="2400" spc="-65" dirty="0" smtClean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ru-RU" sz="2400" spc="-20" dirty="0" smtClean="0">
                <a:latin typeface="Microsoft Sans Serif" panose="020B0604020202020204"/>
                <a:cs typeface="Microsoft Sans Serif" panose="020B0604020202020204"/>
              </a:rPr>
              <a:t>роль.</a:t>
            </a:r>
            <a:r>
              <a:rPr lang="ru-RU" sz="1800" dirty="0" smtClean="0">
                <a:latin typeface="Microsoft Sans Serif" panose="020B0604020202020204"/>
                <a:cs typeface="Microsoft Sans Serif" panose="020B0604020202020204"/>
              </a:rPr>
              <a:t/>
            </a:r>
            <a:br>
              <a:rPr lang="ru-RU" sz="1800" dirty="0" smtClean="0">
                <a:latin typeface="Microsoft Sans Serif" panose="020B0604020202020204"/>
                <a:cs typeface="Microsoft Sans Serif" panose="020B0604020202020204"/>
              </a:rPr>
            </a:br>
            <a:endParaRPr sz="18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8662" y="1214422"/>
            <a:ext cx="6513830" cy="36131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R="635" algn="ctr">
              <a:lnSpc>
                <a:spcPct val="100000"/>
              </a:lnSpc>
              <a:spcBef>
                <a:spcPts val="100"/>
              </a:spcBef>
            </a:pPr>
            <a:endParaRPr sz="18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2286000" y="3061335"/>
            <a:ext cx="4572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endParaRPr lang="ru-RU" altLang="en-US" sz="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357166"/>
            <a:ext cx="75009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7200" b="1" dirty="0" smtClean="0">
                <a:solidFill>
                  <a:srgbClr val="00B050"/>
                </a:solidFill>
              </a:rPr>
              <a:t>ФОТОКОЛАЖ </a:t>
            </a:r>
          </a:p>
          <a:p>
            <a:pPr algn="ctr">
              <a:lnSpc>
                <a:spcPct val="150000"/>
              </a:lnSpc>
            </a:pPr>
            <a:r>
              <a:rPr lang="uk-UA" sz="6000" i="1" dirty="0" smtClean="0">
                <a:cs typeface="BrowalliaUPC" pitchFamily="34" charset="-34"/>
              </a:rPr>
              <a:t>2020-2025 рр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pic>
        <p:nvPicPr>
          <p:cNvPr id="3" name="object 8"/>
          <p:cNvPicPr/>
          <p:nvPr/>
        </p:nvPicPr>
        <p:blipFill>
          <a:blip r:embed="rId2" cstate="print"/>
          <a:srcRect t="55209" r="46661"/>
          <a:stretch>
            <a:fillRect/>
          </a:stretch>
        </p:blipFill>
        <p:spPr>
          <a:xfrm>
            <a:off x="0" y="3786190"/>
            <a:ext cx="9144000" cy="3071809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605" y="-36830"/>
            <a:ext cx="8949690" cy="1410970"/>
          </a:xfrm>
        </p:spPr>
        <p:txBody>
          <a:bodyPr>
            <a:noAutofit/>
          </a:bodyPr>
          <a:lstStyle/>
          <a:p>
            <a:r>
              <a:rPr lang="uk-UA" altLang="ru-RU"/>
              <a:t>Виховна година “Правила безпеки під час переходу вулиці”</a:t>
            </a:r>
          </a:p>
        </p:txBody>
      </p:sp>
      <p:pic>
        <p:nvPicPr>
          <p:cNvPr id="8" name="Замещающее содержимое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985520"/>
            <a:ext cx="3977640" cy="2372042"/>
          </a:xfrm>
          <a:prstGeom prst="rect">
            <a:avLst/>
          </a:prstGeom>
        </p:spPr>
      </p:pic>
      <p:pic>
        <p:nvPicPr>
          <p:cNvPr id="2" name="Замещающее содержимое 1" descr="IMG-964d5ec04fb677935ca238449042c73d-V"/>
          <p:cNvPicPr>
            <a:picLocks noGrp="1" noChangeAspect="1"/>
          </p:cNvPicPr>
          <p:nvPr>
            <p:ph sz="half" idx="3"/>
          </p:nvPr>
        </p:nvPicPr>
        <p:blipFill>
          <a:blip r:embed="rId4" cstate="print"/>
          <a:stretch>
            <a:fillRect/>
          </a:stretch>
        </p:blipFill>
        <p:spPr>
          <a:xfrm>
            <a:off x="4709160" y="986155"/>
            <a:ext cx="3977640" cy="2319020"/>
          </a:xfrm>
          <a:prstGeom prst="rect">
            <a:avLst/>
          </a:prstGeom>
        </p:spPr>
      </p:pic>
      <p:pic>
        <p:nvPicPr>
          <p:cNvPr id="4" name="Изображение 3" descr="IMG-7076e8ab712014a8b83cfd81c9b64778-V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3390" y="3742690"/>
            <a:ext cx="3996690" cy="2592070"/>
          </a:xfrm>
          <a:prstGeom prst="rect">
            <a:avLst/>
          </a:prstGeom>
        </p:spPr>
      </p:pic>
      <p:pic>
        <p:nvPicPr>
          <p:cNvPr id="5" name="Изображение 4" descr="IMG-c5df45b0461486f1610e9c4e516cb66a-V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72990" y="3746500"/>
            <a:ext cx="3990340" cy="258826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BEEB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7152" y="25400"/>
            <a:ext cx="30835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i="1" dirty="0">
                <a:solidFill>
                  <a:srgbClr val="C00000"/>
                </a:solidFill>
                <a:latin typeface="Trebuchet MS" panose="020B0603020202020204"/>
                <a:cs typeface="Trebuchet MS" panose="020B0603020202020204"/>
              </a:rPr>
              <a:t>“Позаурочна</a:t>
            </a:r>
            <a:r>
              <a:rPr sz="2200" b="1" i="1" spc="-120" dirty="0">
                <a:solidFill>
                  <a:srgbClr val="C000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200" b="1" i="1" dirty="0">
                <a:solidFill>
                  <a:srgbClr val="C00000"/>
                </a:solidFill>
                <a:latin typeface="Trebuchet MS" panose="020B0603020202020204"/>
                <a:cs typeface="Trebuchet MS" panose="020B0603020202020204"/>
              </a:rPr>
              <a:t>робота</a:t>
            </a:r>
            <a:r>
              <a:rPr sz="2200" b="1" i="1" spc="-100" dirty="0">
                <a:solidFill>
                  <a:srgbClr val="C000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200" b="1" i="1" spc="-50" dirty="0">
                <a:solidFill>
                  <a:srgbClr val="C00000"/>
                </a:solidFill>
                <a:latin typeface="Trebuchet MS" panose="020B0603020202020204"/>
                <a:cs typeface="Trebuchet MS" panose="020B0603020202020204"/>
              </a:rPr>
              <a:t>–</a:t>
            </a:r>
            <a:endParaRPr sz="22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9095" y="543560"/>
            <a:ext cx="4039870" cy="973455"/>
          </a:xfrm>
          <a:prstGeom prst="rect">
            <a:avLst/>
          </a:prstGeom>
        </p:spPr>
        <p:txBody>
          <a:bodyPr vert="horz" wrap="square" lIns="0" tIns="508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200" i="1" dirty="0">
                <a:solidFill>
                  <a:srgbClr val="C00000"/>
                </a:solidFill>
                <a:latin typeface="Trebuchet MS" panose="020B0603020202020204"/>
                <a:cs typeface="Trebuchet MS" panose="020B0603020202020204"/>
              </a:rPr>
              <a:t>це</a:t>
            </a:r>
            <a:r>
              <a:rPr sz="2200" i="1" spc="-10" dirty="0">
                <a:solidFill>
                  <a:srgbClr val="C000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200" i="1" dirty="0">
                <a:solidFill>
                  <a:srgbClr val="C00000"/>
                </a:solidFill>
                <a:latin typeface="Trebuchet MS" panose="020B0603020202020204"/>
                <a:cs typeface="Trebuchet MS" panose="020B0603020202020204"/>
              </a:rPr>
              <a:t>сходинка</a:t>
            </a:r>
            <a:r>
              <a:rPr sz="2200" i="1" spc="-40" dirty="0">
                <a:solidFill>
                  <a:srgbClr val="C000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200" i="1" dirty="0">
                <a:solidFill>
                  <a:srgbClr val="C00000"/>
                </a:solidFill>
                <a:latin typeface="Trebuchet MS" panose="020B0603020202020204"/>
                <a:cs typeface="Trebuchet MS" panose="020B0603020202020204"/>
              </a:rPr>
              <a:t>до</a:t>
            </a:r>
            <a:r>
              <a:rPr sz="2200" i="1" spc="-25" dirty="0">
                <a:solidFill>
                  <a:srgbClr val="C000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200" i="1" spc="-10" dirty="0">
                <a:solidFill>
                  <a:srgbClr val="C00000"/>
                </a:solidFill>
                <a:latin typeface="Trebuchet MS" panose="020B0603020202020204"/>
                <a:cs typeface="Trebuchet MS" panose="020B0603020202020204"/>
              </a:rPr>
              <a:t>особистого</a:t>
            </a:r>
            <a:endParaRPr sz="2200">
              <a:latin typeface="Trebuchet MS" panose="020B0603020202020204"/>
              <a:cs typeface="Trebuchet MS" panose="020B0603020202020204"/>
            </a:endParaRPr>
          </a:p>
          <a:p>
            <a:pPr marL="97790">
              <a:lnSpc>
                <a:spcPct val="100000"/>
              </a:lnSpc>
              <a:spcBef>
                <a:spcPts val="300"/>
              </a:spcBef>
            </a:pPr>
            <a:r>
              <a:rPr sz="2200" i="1" dirty="0">
                <a:solidFill>
                  <a:srgbClr val="C00000"/>
                </a:solidFill>
                <a:latin typeface="Trebuchet MS" panose="020B0603020202020204"/>
                <a:cs typeface="Trebuchet MS" panose="020B0603020202020204"/>
              </a:rPr>
              <a:t>росту</a:t>
            </a:r>
            <a:r>
              <a:rPr sz="2200" i="1" spc="-70" dirty="0">
                <a:solidFill>
                  <a:srgbClr val="C000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200" i="1" spc="-10" dirty="0">
                <a:solidFill>
                  <a:srgbClr val="C00000"/>
                </a:solidFill>
                <a:latin typeface="Trebuchet MS" panose="020B0603020202020204"/>
                <a:cs typeface="Trebuchet MS" panose="020B0603020202020204"/>
              </a:rPr>
              <a:t>учнів”</a:t>
            </a:r>
            <a:endParaRPr sz="2200">
              <a:latin typeface="Trebuchet MS" panose="020B0603020202020204"/>
              <a:cs typeface="Trebuchet MS" panose="020B0603020202020204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4392" y="2396013"/>
            <a:ext cx="3179395" cy="14470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04759" y="1232502"/>
            <a:ext cx="2699412" cy="13803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35825" y="214249"/>
            <a:ext cx="1908175" cy="199072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926840" y="2940685"/>
            <a:ext cx="5138420" cy="2275205"/>
          </a:xfrm>
          <a:prstGeom prst="rect">
            <a:avLst/>
          </a:prstGeom>
          <a:solidFill>
            <a:srgbClr val="4E67C7"/>
          </a:solidFill>
          <a:ln w="9525">
            <a:solidFill>
              <a:srgbClr val="000000"/>
            </a:solidFill>
          </a:ln>
        </p:spPr>
        <p:txBody>
          <a:bodyPr vert="horz" wrap="square" lIns="0" tIns="89535" rIns="0" bIns="0" rtlCol="0">
            <a:noAutofit/>
          </a:bodyPr>
          <a:lstStyle/>
          <a:p>
            <a:pPr marL="227965" marR="311785" algn="ctr">
              <a:lnSpc>
                <a:spcPct val="100000"/>
              </a:lnSpc>
              <a:spcBef>
                <a:spcPts val="705"/>
              </a:spcBef>
            </a:pPr>
            <a:r>
              <a:rPr sz="2400" b="1" spc="-90" dirty="0">
                <a:latin typeface="Arial" panose="020B0604020202020204"/>
                <a:cs typeface="Arial" panose="020B0604020202020204"/>
              </a:rPr>
              <a:t> </a:t>
            </a:r>
            <a:r>
              <a:rPr lang="uk-UA" altLang="en-US" sz="2400" b="1" spc="-90" dirty="0">
                <a:latin typeface="Arial" panose="020B0604020202020204"/>
                <a:cs typeface="Arial" panose="020B0604020202020204"/>
              </a:rPr>
              <a:t>У</a:t>
            </a:r>
            <a:r>
              <a:rPr sz="2400" b="1" dirty="0">
                <a:latin typeface="Arial" panose="020B0604020202020204"/>
                <a:cs typeface="Arial" panose="020B0604020202020204"/>
              </a:rPr>
              <a:t>чні</a:t>
            </a:r>
            <a:r>
              <a:rPr sz="2400" b="1" spc="-40" dirty="0">
                <a:latin typeface="Arial" panose="020B0604020202020204"/>
                <a:cs typeface="Arial" panose="020B0604020202020204"/>
              </a:rPr>
              <a:t> </a:t>
            </a:r>
            <a:r>
              <a:rPr lang="uk-UA" altLang="en-US" sz="2400" b="1" spc="-40" dirty="0">
                <a:latin typeface="Arial" panose="020B0604020202020204"/>
                <a:cs typeface="Arial" panose="020B0604020202020204"/>
              </a:rPr>
              <a:t>ліцею </a:t>
            </a:r>
            <a:r>
              <a:rPr sz="2400" b="1" spc="-10" dirty="0">
                <a:latin typeface="Arial" panose="020B0604020202020204"/>
                <a:cs typeface="Arial" panose="020B0604020202020204"/>
              </a:rPr>
              <a:t>беруть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участь</a:t>
            </a:r>
            <a:r>
              <a:rPr sz="2400" b="1" spc="-2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у</a:t>
            </a:r>
            <a:r>
              <a:rPr sz="2400" b="1" spc="-5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spc="-10" dirty="0">
                <a:latin typeface="Arial" panose="020B0604020202020204"/>
                <a:cs typeface="Arial" panose="020B0604020202020204"/>
              </a:rPr>
              <a:t>Всеукраїнському </a:t>
            </a:r>
            <a:r>
              <a:rPr sz="2400" b="1" dirty="0">
                <a:latin typeface="Arial" panose="020B0604020202020204"/>
                <a:cs typeface="Arial" panose="020B0604020202020204"/>
              </a:rPr>
              <a:t>фізичному</a:t>
            </a:r>
            <a:r>
              <a:rPr sz="2400" b="1" spc="-110" dirty="0">
                <a:latin typeface="Arial" panose="020B0604020202020204"/>
                <a:cs typeface="Arial" panose="020B0604020202020204"/>
              </a:rPr>
              <a:t> </a:t>
            </a:r>
            <a:r>
              <a:rPr sz="2400" b="1" spc="-10" dirty="0">
                <a:latin typeface="Arial" panose="020B0604020202020204"/>
                <a:cs typeface="Arial" panose="020B0604020202020204"/>
              </a:rPr>
              <a:t>конкурсі “Левеня”</a:t>
            </a:r>
            <a:r>
              <a:rPr lang="uk-UA" altLang="en-US" sz="2400" b="1" spc="-10" dirty="0">
                <a:latin typeface="Arial" panose="020B0604020202020204"/>
                <a:cs typeface="Arial" panose="020B0604020202020204"/>
              </a:rPr>
              <a:t>та Міжнародному математичному конкурсі “Кенгуру”</a:t>
            </a: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1550" y="4005326"/>
            <a:ext cx="2520950" cy="2519299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318</Words>
  <Application>WPS Presentation</Application>
  <PresentationFormat>Экран (4:3)</PresentationFormat>
  <Paragraphs>58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Портфоліо  вчителя  математики та фізики Савіцької Людмили Василівни</vt:lpstr>
      <vt:lpstr>Будемо знайомі</vt:lpstr>
      <vt:lpstr>Короткі відомості про вчителя:</vt:lpstr>
      <vt:lpstr>Слайд 4</vt:lpstr>
      <vt:lpstr>Слайд 5</vt:lpstr>
      <vt:lpstr>Кожна думка важлива. Не бійся висловитися!    Ми всі – партнери! Обговорюємо сказане, а не людину! Обдумав, сформулював, висловив! Говори чітко, ясно, красиво! Вислухав, висловився, вислухав! Тільки обґрунтовані докази! Вмій погодитися і не погодитися! Важлива кожна роль. </vt:lpstr>
      <vt:lpstr>Слайд 7</vt:lpstr>
      <vt:lpstr>Виховна година “Правила безпеки під час переходу вулиці”</vt:lpstr>
      <vt:lpstr>це сходинка до особистого росту учнів”</vt:lpstr>
      <vt:lpstr>Кенгуру- 2024</vt:lpstr>
      <vt:lpstr>Слайд 11</vt:lpstr>
      <vt:lpstr>Ярмарок</vt:lpstr>
      <vt:lpstr> Уроки “Моя Україна, єдина і вільна”</vt:lpstr>
      <vt:lpstr>Слайд 14</vt:lpstr>
      <vt:lpstr>Виховні години</vt:lpstr>
      <vt:lpstr>Слайд 16</vt:lpstr>
      <vt:lpstr>Урок  алгебри у 10 класі</vt:lpstr>
      <vt:lpstr>Виховний захід “Вчимося бути добрими людьми”</vt:lpstr>
      <vt:lpstr>Слайд 19</vt:lpstr>
      <vt:lpstr>Слайд 20</vt:lpstr>
      <vt:lpstr>Слайд 21</vt:lpstr>
      <vt:lpstr>“Не навчайте Ваших дітей так, як вчили Вас, тому що вони народилися в інший час”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 вчителя  математики та фізики Савіцької Людмили Василівни</dc:title>
  <dc:creator>Admin</dc:creator>
  <cp:lastModifiedBy>user2</cp:lastModifiedBy>
  <cp:revision>18</cp:revision>
  <dcterms:created xsi:type="dcterms:W3CDTF">2025-03-13T09:23:00Z</dcterms:created>
  <dcterms:modified xsi:type="dcterms:W3CDTF">2025-03-25T09:31:50Z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2017-04-02T22:00:00Z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2025-03-13T22:00:00Z</vt:filetime>
  </property>
  <property fmtid="{D5CDD505-2E9C-101B-9397-08002B2CF9AE}" pid="5" name="Producer">
    <vt:lpwstr>Microsoft® Office PowerPoint® 2007</vt:lpwstr>
  </property>
  <property fmtid="{D5CDD505-2E9C-101B-9397-08002B2CF9AE}" pid="6" name="ICV">
    <vt:lpwstr>604BD4E0561348A1997D8F213BB89608_13</vt:lpwstr>
  </property>
  <property fmtid="{D5CDD505-2E9C-101B-9397-08002B2CF9AE}" pid="7" name="KSOProductBuildVer">
    <vt:lpwstr>1049-12.2.0.20326</vt:lpwstr>
  </property>
</Properties>
</file>