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3" r:id="rId1"/>
  </p:sldMasterIdLst>
  <p:notesMasterIdLst>
    <p:notesMasterId r:id="rId49"/>
  </p:notesMasterIdLst>
  <p:sldIdLst>
    <p:sldId id="320" r:id="rId2"/>
    <p:sldId id="256" r:id="rId3"/>
    <p:sldId id="257" r:id="rId4"/>
    <p:sldId id="393" r:id="rId5"/>
    <p:sldId id="394" r:id="rId6"/>
    <p:sldId id="390" r:id="rId7"/>
    <p:sldId id="288" r:id="rId8"/>
    <p:sldId id="373" r:id="rId9"/>
    <p:sldId id="337" r:id="rId10"/>
    <p:sldId id="321" r:id="rId11"/>
    <p:sldId id="260" r:id="rId12"/>
    <p:sldId id="336" r:id="rId13"/>
    <p:sldId id="261" r:id="rId14"/>
    <p:sldId id="328" r:id="rId15"/>
    <p:sldId id="338" r:id="rId16"/>
    <p:sldId id="275" r:id="rId17"/>
    <p:sldId id="342" r:id="rId18"/>
    <p:sldId id="329" r:id="rId19"/>
    <p:sldId id="369" r:id="rId20"/>
    <p:sldId id="277" r:id="rId21"/>
    <p:sldId id="276" r:id="rId22"/>
    <p:sldId id="274" r:id="rId23"/>
    <p:sldId id="294" r:id="rId24"/>
    <p:sldId id="284" r:id="rId25"/>
    <p:sldId id="287" r:id="rId26"/>
    <p:sldId id="370" r:id="rId27"/>
    <p:sldId id="371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95" r:id="rId43"/>
    <p:sldId id="388" r:id="rId44"/>
    <p:sldId id="389" r:id="rId45"/>
    <p:sldId id="340" r:id="rId46"/>
    <p:sldId id="396" r:id="rId47"/>
    <p:sldId id="286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9B3BC5F-0BD9-44CE-91E6-F76FADFB917E}">
          <p14:sldIdLst>
            <p14:sldId id="320"/>
            <p14:sldId id="256"/>
            <p14:sldId id="257"/>
            <p14:sldId id="258"/>
            <p14:sldId id="330"/>
            <p14:sldId id="288"/>
            <p14:sldId id="339"/>
            <p14:sldId id="337"/>
            <p14:sldId id="321"/>
            <p14:sldId id="260"/>
            <p14:sldId id="336"/>
            <p14:sldId id="261"/>
            <p14:sldId id="327"/>
            <p14:sldId id="328"/>
            <p14:sldId id="338"/>
            <p14:sldId id="275"/>
            <p14:sldId id="342"/>
            <p14:sldId id="345"/>
            <p14:sldId id="346"/>
            <p14:sldId id="329"/>
            <p14:sldId id="343"/>
            <p14:sldId id="369"/>
            <p14:sldId id="344"/>
            <p14:sldId id="347"/>
            <p14:sldId id="277"/>
          </p14:sldIdLst>
        </p14:section>
        <p14:section name="Раздел без заголовка" id="{456EB6D9-6A79-46AC-B997-53E1E6E831E2}">
          <p14:sldIdLst>
            <p14:sldId id="292"/>
            <p14:sldId id="276"/>
            <p14:sldId id="265"/>
            <p14:sldId id="274"/>
            <p14:sldId id="294"/>
            <p14:sldId id="284"/>
            <p14:sldId id="365"/>
            <p14:sldId id="287"/>
            <p14:sldId id="319"/>
            <p14:sldId id="340"/>
            <p14:sldId id="348"/>
            <p14:sldId id="333"/>
            <p14:sldId id="286"/>
            <p14:sldId id="366"/>
            <p14:sldId id="367"/>
            <p14:sldId id="368"/>
            <p14:sldId id="282"/>
            <p14:sldId id="36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FF9966"/>
    <a:srgbClr val="FF33CC"/>
    <a:srgbClr val="99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98" autoAdjust="0"/>
  </p:normalViewPr>
  <p:slideViewPr>
    <p:cSldViewPr snapToGrid="0">
      <p:cViewPr varScale="1">
        <p:scale>
          <a:sx n="62" d="100"/>
          <a:sy n="62" d="100"/>
        </p:scale>
        <p:origin x="-9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97575A-DA1B-4078-8147-FEFE3EDEA6B4}" type="doc">
      <dgm:prSet loTypeId="urn:microsoft.com/office/officeart/2005/8/layout/list1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E8B5955F-560D-4E69-BB2E-181F9A6BD54A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uk-UA" sz="2800" dirty="0" smtClean="0">
              <a:solidFill>
                <a:srgbClr val="7030A0"/>
              </a:solidFill>
            </a:rPr>
            <a:t>1</a:t>
          </a:r>
          <a:r>
            <a:rPr lang="uk-UA" sz="2800" b="1" dirty="0" smtClean="0">
              <a:solidFill>
                <a:srgbClr val="7030A0"/>
              </a:solidFill>
            </a:rPr>
            <a:t>. Підвищення</a:t>
          </a:r>
          <a:r>
            <a:rPr lang="uk-UA" sz="2800" b="1" i="0" dirty="0" smtClean="0">
              <a:solidFill>
                <a:srgbClr val="7030A0"/>
              </a:solidFill>
            </a:rPr>
            <a:t> рівня навчання здобувачів освіти.</a:t>
          </a:r>
          <a:endParaRPr lang="ru-RU" sz="2800" b="1" dirty="0">
            <a:solidFill>
              <a:srgbClr val="7030A0"/>
            </a:solidFill>
          </a:endParaRPr>
        </a:p>
      </dgm:t>
    </dgm:pt>
    <dgm:pt modelId="{6CC9C792-3CFE-4EF6-925B-631FC3835F43}" type="parTrans" cxnId="{0FCBD146-010A-45AF-9C7F-4B46319ED6DA}">
      <dgm:prSet/>
      <dgm:spPr/>
      <dgm:t>
        <a:bodyPr/>
        <a:lstStyle/>
        <a:p>
          <a:endParaRPr lang="ru-RU"/>
        </a:p>
      </dgm:t>
    </dgm:pt>
    <dgm:pt modelId="{F8B9A4FF-7ED4-4A80-910B-01BA7C845E01}" type="sibTrans" cxnId="{0FCBD146-010A-45AF-9C7F-4B46319ED6DA}">
      <dgm:prSet/>
      <dgm:spPr/>
      <dgm:t>
        <a:bodyPr/>
        <a:lstStyle/>
        <a:p>
          <a:endParaRPr lang="ru-RU"/>
        </a:p>
      </dgm:t>
    </dgm:pt>
    <dgm:pt modelId="{5E6C6816-26C6-4259-9008-699AF56D7834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sz="2800" b="1" dirty="0" smtClean="0">
              <a:solidFill>
                <a:srgbClr val="0070C0"/>
              </a:solidFill>
            </a:rPr>
            <a:t>2.Створення атмосфери співробітництва, взаємодії вчителя та учня.</a:t>
          </a:r>
          <a:endParaRPr lang="ru-RU" sz="1700" dirty="0"/>
        </a:p>
      </dgm:t>
    </dgm:pt>
    <dgm:pt modelId="{4B3E02A4-5BA0-45B5-B584-6547E4B9A8EA}" type="parTrans" cxnId="{5E4DF0CD-BA75-49CC-A032-6BB48D79C96D}">
      <dgm:prSet/>
      <dgm:spPr/>
      <dgm:t>
        <a:bodyPr/>
        <a:lstStyle/>
        <a:p>
          <a:endParaRPr lang="ru-RU"/>
        </a:p>
      </dgm:t>
    </dgm:pt>
    <dgm:pt modelId="{F5D08831-1A9F-4834-9735-5B85239A12AB}" type="sibTrans" cxnId="{5E4DF0CD-BA75-49CC-A032-6BB48D79C96D}">
      <dgm:prSet/>
      <dgm:spPr/>
      <dgm:t>
        <a:bodyPr/>
        <a:lstStyle/>
        <a:p>
          <a:endParaRPr lang="ru-RU"/>
        </a:p>
      </dgm:t>
    </dgm:pt>
    <dgm:pt modelId="{4B0C3598-7824-44D5-BC73-803D049F64E9}">
      <dgm:prSet phldrT="[Текст]" custT="1"/>
      <dgm:spPr>
        <a:solidFill>
          <a:srgbClr val="DCD030"/>
        </a:solidFill>
      </dgm:spPr>
      <dgm:t>
        <a:bodyPr/>
        <a:lstStyle/>
        <a:p>
          <a:r>
            <a:rPr lang="uk-UA" sz="2800" b="1" dirty="0" smtClean="0">
              <a:solidFill>
                <a:srgbClr val="7030A0"/>
              </a:solidFill>
            </a:rPr>
            <a:t>3.Формування пізнавальних умінь і навичок.</a:t>
          </a:r>
          <a:endParaRPr lang="ru-RU" sz="1900" dirty="0"/>
        </a:p>
      </dgm:t>
    </dgm:pt>
    <dgm:pt modelId="{5B5EBB33-E9DD-4F3A-AF3F-A5927189585D}" type="parTrans" cxnId="{6E574005-3075-4ACD-8889-7AEACA70CF92}">
      <dgm:prSet/>
      <dgm:spPr/>
      <dgm:t>
        <a:bodyPr/>
        <a:lstStyle/>
        <a:p>
          <a:endParaRPr lang="ru-RU"/>
        </a:p>
      </dgm:t>
    </dgm:pt>
    <dgm:pt modelId="{6EA3827E-3037-429A-AB33-D5BFAC290A3B}" type="sibTrans" cxnId="{6E574005-3075-4ACD-8889-7AEACA70CF92}">
      <dgm:prSet/>
      <dgm:spPr/>
      <dgm:t>
        <a:bodyPr/>
        <a:lstStyle/>
        <a:p>
          <a:endParaRPr lang="ru-RU"/>
        </a:p>
      </dgm:t>
    </dgm:pt>
    <dgm:pt modelId="{A0009185-1E95-4287-9F3B-0CF658712805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uk-UA" sz="2800" b="1" dirty="0" smtClean="0">
              <a:solidFill>
                <a:schemeClr val="accent6">
                  <a:lumMod val="50000"/>
                </a:schemeClr>
              </a:solidFill>
            </a:rPr>
            <a:t>5.Виховання свідомого громадянина-патріота.</a:t>
          </a:r>
          <a:endParaRPr lang="ru-RU" sz="2800" b="1" dirty="0">
            <a:solidFill>
              <a:schemeClr val="accent6">
                <a:lumMod val="50000"/>
              </a:schemeClr>
            </a:solidFill>
          </a:endParaRPr>
        </a:p>
      </dgm:t>
    </dgm:pt>
    <dgm:pt modelId="{8F15E590-6F05-448F-A0D4-9291A26786DC}" type="parTrans" cxnId="{E7D2ABB2-364F-497B-B14B-B3599FC1CBDE}">
      <dgm:prSet/>
      <dgm:spPr/>
      <dgm:t>
        <a:bodyPr/>
        <a:lstStyle/>
        <a:p>
          <a:endParaRPr lang="ru-RU"/>
        </a:p>
      </dgm:t>
    </dgm:pt>
    <dgm:pt modelId="{364E696A-31C7-4AA3-994F-CDBE2D390D6C}" type="sibTrans" cxnId="{E7D2ABB2-364F-497B-B14B-B3599FC1CBDE}">
      <dgm:prSet/>
      <dgm:spPr/>
      <dgm:t>
        <a:bodyPr/>
        <a:lstStyle/>
        <a:p>
          <a:endParaRPr lang="ru-RU"/>
        </a:p>
      </dgm:t>
    </dgm:pt>
    <dgm:pt modelId="{6C25E335-E32A-4AEF-9C48-EAA0CC66E1EF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800" b="1" dirty="0" smtClean="0">
              <a:solidFill>
                <a:srgbClr val="C00000"/>
              </a:solidFill>
            </a:rPr>
            <a:t>4.Формування потреби в самопізнанні , самореалізації.</a:t>
          </a:r>
          <a:endParaRPr lang="ru-RU" sz="2800" b="1" dirty="0">
            <a:solidFill>
              <a:srgbClr val="C00000"/>
            </a:solidFill>
          </a:endParaRPr>
        </a:p>
      </dgm:t>
    </dgm:pt>
    <dgm:pt modelId="{FFDA6A11-6DBE-4B67-A273-9AB3832945EA}" type="parTrans" cxnId="{9EDAD110-B8BD-4A9A-8D5C-B44069DFA6AB}">
      <dgm:prSet/>
      <dgm:spPr/>
      <dgm:t>
        <a:bodyPr/>
        <a:lstStyle/>
        <a:p>
          <a:endParaRPr lang="ru-RU"/>
        </a:p>
      </dgm:t>
    </dgm:pt>
    <dgm:pt modelId="{86E86922-D9DC-4AAD-9369-2AA300B5C7C5}" type="sibTrans" cxnId="{9EDAD110-B8BD-4A9A-8D5C-B44069DFA6AB}">
      <dgm:prSet/>
      <dgm:spPr/>
      <dgm:t>
        <a:bodyPr/>
        <a:lstStyle/>
        <a:p>
          <a:endParaRPr lang="ru-RU"/>
        </a:p>
      </dgm:t>
    </dgm:pt>
    <dgm:pt modelId="{4EB145E7-6E4D-4CED-9D44-041F124413F4}" type="pres">
      <dgm:prSet presAssocID="{C597575A-DA1B-4078-8147-FEFE3EDEA6B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BD842E-A684-46D8-BB19-AFDE021FA67C}" type="pres">
      <dgm:prSet presAssocID="{E8B5955F-560D-4E69-BB2E-181F9A6BD54A}" presName="parentLin" presStyleCnt="0"/>
      <dgm:spPr/>
    </dgm:pt>
    <dgm:pt modelId="{73350720-CE8A-4C5A-A9AD-C0FB3B8C944F}" type="pres">
      <dgm:prSet presAssocID="{E8B5955F-560D-4E69-BB2E-181F9A6BD54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5036607-C0AC-46B9-999E-AA338586C122}" type="pres">
      <dgm:prSet presAssocID="{E8B5955F-560D-4E69-BB2E-181F9A6BD54A}" presName="parentText" presStyleLbl="node1" presStyleIdx="0" presStyleCnt="5" custAng="0" custScaleX="138427" custScaleY="2560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5F6C3-9402-4B46-B7CC-8F64D3606F26}" type="pres">
      <dgm:prSet presAssocID="{E8B5955F-560D-4E69-BB2E-181F9A6BD54A}" presName="negativeSpace" presStyleCnt="0"/>
      <dgm:spPr/>
    </dgm:pt>
    <dgm:pt modelId="{A9FD8E28-17AA-494E-8CE9-CBC39DFD8E39}" type="pres">
      <dgm:prSet presAssocID="{E8B5955F-560D-4E69-BB2E-181F9A6BD54A}" presName="childText" presStyleLbl="conFgAcc1" presStyleIdx="0" presStyleCnt="5">
        <dgm:presLayoutVars>
          <dgm:bulletEnabled val="1"/>
        </dgm:presLayoutVars>
      </dgm:prSet>
      <dgm:spPr/>
    </dgm:pt>
    <dgm:pt modelId="{325CD6AF-54D9-4407-AAFD-467CB9F37B66}" type="pres">
      <dgm:prSet presAssocID="{F8B9A4FF-7ED4-4A80-910B-01BA7C845E01}" presName="spaceBetweenRectangles" presStyleCnt="0"/>
      <dgm:spPr/>
    </dgm:pt>
    <dgm:pt modelId="{F9FD9C86-655E-47CF-955B-AD76EF8EF53E}" type="pres">
      <dgm:prSet presAssocID="{5E6C6816-26C6-4259-9008-699AF56D7834}" presName="parentLin" presStyleCnt="0"/>
      <dgm:spPr/>
    </dgm:pt>
    <dgm:pt modelId="{2EB4F26B-5958-4AE1-A52F-BE46079A8E95}" type="pres">
      <dgm:prSet presAssocID="{5E6C6816-26C6-4259-9008-699AF56D783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A53C158-BFE3-4820-8814-4703515FD705}" type="pres">
      <dgm:prSet presAssocID="{5E6C6816-26C6-4259-9008-699AF56D7834}" presName="parentText" presStyleLbl="node1" presStyleIdx="1" presStyleCnt="5" custScaleX="139930" custScaleY="3174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E90E1-F5F6-4D99-847D-919234303F4D}" type="pres">
      <dgm:prSet presAssocID="{5E6C6816-26C6-4259-9008-699AF56D7834}" presName="negativeSpace" presStyleCnt="0"/>
      <dgm:spPr/>
    </dgm:pt>
    <dgm:pt modelId="{751C3A21-8A3E-40C3-B246-FDB8D1072B56}" type="pres">
      <dgm:prSet presAssocID="{5E6C6816-26C6-4259-9008-699AF56D7834}" presName="childText" presStyleLbl="conFgAcc1" presStyleIdx="1" presStyleCnt="5">
        <dgm:presLayoutVars>
          <dgm:bulletEnabled val="1"/>
        </dgm:presLayoutVars>
      </dgm:prSet>
      <dgm:spPr/>
    </dgm:pt>
    <dgm:pt modelId="{099FBFE2-899F-4CC9-93DB-A1D7288E6F32}" type="pres">
      <dgm:prSet presAssocID="{F5D08831-1A9F-4834-9735-5B85239A12AB}" presName="spaceBetweenRectangles" presStyleCnt="0"/>
      <dgm:spPr/>
    </dgm:pt>
    <dgm:pt modelId="{2421F98D-50BC-4656-AB99-D08AAD991898}" type="pres">
      <dgm:prSet presAssocID="{4B0C3598-7824-44D5-BC73-803D049F64E9}" presName="parentLin" presStyleCnt="0"/>
      <dgm:spPr/>
    </dgm:pt>
    <dgm:pt modelId="{CFEE3E10-4A70-4A7D-BB62-874F5D1789A3}" type="pres">
      <dgm:prSet presAssocID="{4B0C3598-7824-44D5-BC73-803D049F64E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E539040-AB8C-47ED-9F88-80818F1D9A1B}" type="pres">
      <dgm:prSet presAssocID="{4B0C3598-7824-44D5-BC73-803D049F64E9}" presName="parentText" presStyleLbl="node1" presStyleIdx="2" presStyleCnt="5" custScaleX="136929" custScaleY="1902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14DFA-E3A3-45F0-AA97-15F4AC321B47}" type="pres">
      <dgm:prSet presAssocID="{4B0C3598-7824-44D5-BC73-803D049F64E9}" presName="negativeSpace" presStyleCnt="0"/>
      <dgm:spPr/>
    </dgm:pt>
    <dgm:pt modelId="{70CE429E-1335-42D5-83A4-68749992F278}" type="pres">
      <dgm:prSet presAssocID="{4B0C3598-7824-44D5-BC73-803D049F64E9}" presName="childText" presStyleLbl="conFgAcc1" presStyleIdx="2" presStyleCnt="5">
        <dgm:presLayoutVars>
          <dgm:bulletEnabled val="1"/>
        </dgm:presLayoutVars>
      </dgm:prSet>
      <dgm:spPr/>
    </dgm:pt>
    <dgm:pt modelId="{8E58C945-E60C-4D17-A364-BD9EBF9D5283}" type="pres">
      <dgm:prSet presAssocID="{6EA3827E-3037-429A-AB33-D5BFAC290A3B}" presName="spaceBetweenRectangles" presStyleCnt="0"/>
      <dgm:spPr/>
    </dgm:pt>
    <dgm:pt modelId="{23C9BEEF-7166-4841-870A-3ECB8DBEB4A2}" type="pres">
      <dgm:prSet presAssocID="{6C25E335-E32A-4AEF-9C48-EAA0CC66E1EF}" presName="parentLin" presStyleCnt="0"/>
      <dgm:spPr/>
    </dgm:pt>
    <dgm:pt modelId="{6EF16F1F-70B9-4EE6-9E19-C41322552841}" type="pres">
      <dgm:prSet presAssocID="{6C25E335-E32A-4AEF-9C48-EAA0CC66E1E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0A5264EB-B1F2-4869-B2E9-24190B073864}" type="pres">
      <dgm:prSet presAssocID="{6C25E335-E32A-4AEF-9C48-EAA0CC66E1EF}" presName="parentText" presStyleLbl="node1" presStyleIdx="3" presStyleCnt="5" custScaleX="142857" custScaleY="2036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16F7-1FDA-49BF-B196-9AB9A4758A9A}" type="pres">
      <dgm:prSet presAssocID="{6C25E335-E32A-4AEF-9C48-EAA0CC66E1EF}" presName="negativeSpace" presStyleCnt="0"/>
      <dgm:spPr/>
    </dgm:pt>
    <dgm:pt modelId="{3F30B52F-B2FF-4F4E-8A2F-0A370F8CF918}" type="pres">
      <dgm:prSet presAssocID="{6C25E335-E32A-4AEF-9C48-EAA0CC66E1EF}" presName="childText" presStyleLbl="conFgAcc1" presStyleIdx="3" presStyleCnt="5">
        <dgm:presLayoutVars>
          <dgm:bulletEnabled val="1"/>
        </dgm:presLayoutVars>
      </dgm:prSet>
      <dgm:spPr/>
    </dgm:pt>
    <dgm:pt modelId="{30C28898-D310-4BE7-A86E-DCD0421736E6}" type="pres">
      <dgm:prSet presAssocID="{86E86922-D9DC-4AAD-9369-2AA300B5C7C5}" presName="spaceBetweenRectangles" presStyleCnt="0"/>
      <dgm:spPr/>
    </dgm:pt>
    <dgm:pt modelId="{A3A84FA1-F8D8-4C4E-A2B0-0AB42FDCD662}" type="pres">
      <dgm:prSet presAssocID="{A0009185-1E95-4287-9F3B-0CF658712805}" presName="parentLin" presStyleCnt="0"/>
      <dgm:spPr/>
    </dgm:pt>
    <dgm:pt modelId="{539CD623-2DAB-4CEB-AEB1-7582E1983620}" type="pres">
      <dgm:prSet presAssocID="{A0009185-1E95-4287-9F3B-0CF658712805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4D898F3-AF0D-4AD7-8C0D-BB1F2F6DA35E}" type="pres">
      <dgm:prSet presAssocID="{A0009185-1E95-4287-9F3B-0CF658712805}" presName="parentText" presStyleLbl="node1" presStyleIdx="4" presStyleCnt="5" custScaleX="142857" custScaleY="2238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AB7B5-29AD-43C2-95F8-C8671476339E}" type="pres">
      <dgm:prSet presAssocID="{A0009185-1E95-4287-9F3B-0CF658712805}" presName="negativeSpace" presStyleCnt="0"/>
      <dgm:spPr/>
    </dgm:pt>
    <dgm:pt modelId="{31AADCBC-1B4D-4B90-BFC4-720629C98F29}" type="pres">
      <dgm:prSet presAssocID="{A0009185-1E95-4287-9F3B-0CF65871280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40CAF05-410F-4839-97C8-84A051B26965}" type="presOf" srcId="{5E6C6816-26C6-4259-9008-699AF56D7834}" destId="{2EB4F26B-5958-4AE1-A52F-BE46079A8E95}" srcOrd="0" destOrd="0" presId="urn:microsoft.com/office/officeart/2005/8/layout/list1"/>
    <dgm:cxn modelId="{B65DB8C2-35B2-46D2-84B4-0F04898F71FC}" type="presOf" srcId="{E8B5955F-560D-4E69-BB2E-181F9A6BD54A}" destId="{55036607-C0AC-46B9-999E-AA338586C122}" srcOrd="1" destOrd="0" presId="urn:microsoft.com/office/officeart/2005/8/layout/list1"/>
    <dgm:cxn modelId="{0FCBD146-010A-45AF-9C7F-4B46319ED6DA}" srcId="{C597575A-DA1B-4078-8147-FEFE3EDEA6B4}" destId="{E8B5955F-560D-4E69-BB2E-181F9A6BD54A}" srcOrd="0" destOrd="0" parTransId="{6CC9C792-3CFE-4EF6-925B-631FC3835F43}" sibTransId="{F8B9A4FF-7ED4-4A80-910B-01BA7C845E01}"/>
    <dgm:cxn modelId="{AB673982-4483-46EC-92A0-2E866F6C3147}" type="presOf" srcId="{C597575A-DA1B-4078-8147-FEFE3EDEA6B4}" destId="{4EB145E7-6E4D-4CED-9D44-041F124413F4}" srcOrd="0" destOrd="0" presId="urn:microsoft.com/office/officeart/2005/8/layout/list1"/>
    <dgm:cxn modelId="{DDEF9429-5A17-4633-9A8A-88B5D00F460A}" type="presOf" srcId="{E8B5955F-560D-4E69-BB2E-181F9A6BD54A}" destId="{73350720-CE8A-4C5A-A9AD-C0FB3B8C944F}" srcOrd="0" destOrd="0" presId="urn:microsoft.com/office/officeart/2005/8/layout/list1"/>
    <dgm:cxn modelId="{2B22029D-7820-49A5-AB4F-04D8D5F7695D}" type="presOf" srcId="{6C25E335-E32A-4AEF-9C48-EAA0CC66E1EF}" destId="{0A5264EB-B1F2-4869-B2E9-24190B073864}" srcOrd="1" destOrd="0" presId="urn:microsoft.com/office/officeart/2005/8/layout/list1"/>
    <dgm:cxn modelId="{163D4D26-5FBD-442F-B795-759B99F0DCE0}" type="presOf" srcId="{4B0C3598-7824-44D5-BC73-803D049F64E9}" destId="{CFEE3E10-4A70-4A7D-BB62-874F5D1789A3}" srcOrd="0" destOrd="0" presId="urn:microsoft.com/office/officeart/2005/8/layout/list1"/>
    <dgm:cxn modelId="{52885412-08E3-4C31-A51A-5B344E8C18BF}" type="presOf" srcId="{A0009185-1E95-4287-9F3B-0CF658712805}" destId="{24D898F3-AF0D-4AD7-8C0D-BB1F2F6DA35E}" srcOrd="1" destOrd="0" presId="urn:microsoft.com/office/officeart/2005/8/layout/list1"/>
    <dgm:cxn modelId="{5E4DF0CD-BA75-49CC-A032-6BB48D79C96D}" srcId="{C597575A-DA1B-4078-8147-FEFE3EDEA6B4}" destId="{5E6C6816-26C6-4259-9008-699AF56D7834}" srcOrd="1" destOrd="0" parTransId="{4B3E02A4-5BA0-45B5-B584-6547E4B9A8EA}" sibTransId="{F5D08831-1A9F-4834-9735-5B85239A12AB}"/>
    <dgm:cxn modelId="{E7D2ABB2-364F-497B-B14B-B3599FC1CBDE}" srcId="{C597575A-DA1B-4078-8147-FEFE3EDEA6B4}" destId="{A0009185-1E95-4287-9F3B-0CF658712805}" srcOrd="4" destOrd="0" parTransId="{8F15E590-6F05-448F-A0D4-9291A26786DC}" sibTransId="{364E696A-31C7-4AA3-994F-CDBE2D390D6C}"/>
    <dgm:cxn modelId="{7348307D-3240-42FE-AFCD-30328CF53E99}" type="presOf" srcId="{A0009185-1E95-4287-9F3B-0CF658712805}" destId="{539CD623-2DAB-4CEB-AEB1-7582E1983620}" srcOrd="0" destOrd="0" presId="urn:microsoft.com/office/officeart/2005/8/layout/list1"/>
    <dgm:cxn modelId="{9B61AA22-E9EC-452E-81AF-F78250130DC3}" type="presOf" srcId="{4B0C3598-7824-44D5-BC73-803D049F64E9}" destId="{6E539040-AB8C-47ED-9F88-80818F1D9A1B}" srcOrd="1" destOrd="0" presId="urn:microsoft.com/office/officeart/2005/8/layout/list1"/>
    <dgm:cxn modelId="{9EDAD110-B8BD-4A9A-8D5C-B44069DFA6AB}" srcId="{C597575A-DA1B-4078-8147-FEFE3EDEA6B4}" destId="{6C25E335-E32A-4AEF-9C48-EAA0CC66E1EF}" srcOrd="3" destOrd="0" parTransId="{FFDA6A11-6DBE-4B67-A273-9AB3832945EA}" sibTransId="{86E86922-D9DC-4AAD-9369-2AA300B5C7C5}"/>
    <dgm:cxn modelId="{A7377F6C-1CB0-4468-AB39-D96519111F47}" type="presOf" srcId="{5E6C6816-26C6-4259-9008-699AF56D7834}" destId="{7A53C158-BFE3-4820-8814-4703515FD705}" srcOrd="1" destOrd="0" presId="urn:microsoft.com/office/officeart/2005/8/layout/list1"/>
    <dgm:cxn modelId="{6E574005-3075-4ACD-8889-7AEACA70CF92}" srcId="{C597575A-DA1B-4078-8147-FEFE3EDEA6B4}" destId="{4B0C3598-7824-44D5-BC73-803D049F64E9}" srcOrd="2" destOrd="0" parTransId="{5B5EBB33-E9DD-4F3A-AF3F-A5927189585D}" sibTransId="{6EA3827E-3037-429A-AB33-D5BFAC290A3B}"/>
    <dgm:cxn modelId="{934C367D-9605-487A-A05B-7EAEE3C65909}" type="presOf" srcId="{6C25E335-E32A-4AEF-9C48-EAA0CC66E1EF}" destId="{6EF16F1F-70B9-4EE6-9E19-C41322552841}" srcOrd="0" destOrd="0" presId="urn:microsoft.com/office/officeart/2005/8/layout/list1"/>
    <dgm:cxn modelId="{5ED051F2-1335-48BC-9735-ED9CC204483F}" type="presParOf" srcId="{4EB145E7-6E4D-4CED-9D44-041F124413F4}" destId="{F2BD842E-A684-46D8-BB19-AFDE021FA67C}" srcOrd="0" destOrd="0" presId="urn:microsoft.com/office/officeart/2005/8/layout/list1"/>
    <dgm:cxn modelId="{BE1529CC-1F12-4F40-AFA4-ECB094D7DA73}" type="presParOf" srcId="{F2BD842E-A684-46D8-BB19-AFDE021FA67C}" destId="{73350720-CE8A-4C5A-A9AD-C0FB3B8C944F}" srcOrd="0" destOrd="0" presId="urn:microsoft.com/office/officeart/2005/8/layout/list1"/>
    <dgm:cxn modelId="{72C16E6D-4016-47DF-8BBE-A247873C7C27}" type="presParOf" srcId="{F2BD842E-A684-46D8-BB19-AFDE021FA67C}" destId="{55036607-C0AC-46B9-999E-AA338586C122}" srcOrd="1" destOrd="0" presId="urn:microsoft.com/office/officeart/2005/8/layout/list1"/>
    <dgm:cxn modelId="{BEA8D797-F539-4437-8531-962522FDD585}" type="presParOf" srcId="{4EB145E7-6E4D-4CED-9D44-041F124413F4}" destId="{0D25F6C3-9402-4B46-B7CC-8F64D3606F26}" srcOrd="1" destOrd="0" presId="urn:microsoft.com/office/officeart/2005/8/layout/list1"/>
    <dgm:cxn modelId="{467FBD5F-25C3-4D4C-948A-41A2A42017E3}" type="presParOf" srcId="{4EB145E7-6E4D-4CED-9D44-041F124413F4}" destId="{A9FD8E28-17AA-494E-8CE9-CBC39DFD8E39}" srcOrd="2" destOrd="0" presId="urn:microsoft.com/office/officeart/2005/8/layout/list1"/>
    <dgm:cxn modelId="{77F70336-224E-415C-A645-C81D47B895C3}" type="presParOf" srcId="{4EB145E7-6E4D-4CED-9D44-041F124413F4}" destId="{325CD6AF-54D9-4407-AAFD-467CB9F37B66}" srcOrd="3" destOrd="0" presId="urn:microsoft.com/office/officeart/2005/8/layout/list1"/>
    <dgm:cxn modelId="{DAA9B05C-B5F2-40CC-AB48-327DAF39724C}" type="presParOf" srcId="{4EB145E7-6E4D-4CED-9D44-041F124413F4}" destId="{F9FD9C86-655E-47CF-955B-AD76EF8EF53E}" srcOrd="4" destOrd="0" presId="urn:microsoft.com/office/officeart/2005/8/layout/list1"/>
    <dgm:cxn modelId="{F8DEF81B-C922-482C-9477-5FE95751010C}" type="presParOf" srcId="{F9FD9C86-655E-47CF-955B-AD76EF8EF53E}" destId="{2EB4F26B-5958-4AE1-A52F-BE46079A8E95}" srcOrd="0" destOrd="0" presId="urn:microsoft.com/office/officeart/2005/8/layout/list1"/>
    <dgm:cxn modelId="{3F703B97-5776-41EF-A540-0B3D1D03851B}" type="presParOf" srcId="{F9FD9C86-655E-47CF-955B-AD76EF8EF53E}" destId="{7A53C158-BFE3-4820-8814-4703515FD705}" srcOrd="1" destOrd="0" presId="urn:microsoft.com/office/officeart/2005/8/layout/list1"/>
    <dgm:cxn modelId="{60B72CBD-A72A-4F5B-9A39-4DC1B6C504F2}" type="presParOf" srcId="{4EB145E7-6E4D-4CED-9D44-041F124413F4}" destId="{558E90E1-F5F6-4D99-847D-919234303F4D}" srcOrd="5" destOrd="0" presId="urn:microsoft.com/office/officeart/2005/8/layout/list1"/>
    <dgm:cxn modelId="{1FB2245F-1BEE-4357-BA1F-FA5423F96334}" type="presParOf" srcId="{4EB145E7-6E4D-4CED-9D44-041F124413F4}" destId="{751C3A21-8A3E-40C3-B246-FDB8D1072B56}" srcOrd="6" destOrd="0" presId="urn:microsoft.com/office/officeart/2005/8/layout/list1"/>
    <dgm:cxn modelId="{36B93784-E080-4910-B379-0E0E6FFBA984}" type="presParOf" srcId="{4EB145E7-6E4D-4CED-9D44-041F124413F4}" destId="{099FBFE2-899F-4CC9-93DB-A1D7288E6F32}" srcOrd="7" destOrd="0" presId="urn:microsoft.com/office/officeart/2005/8/layout/list1"/>
    <dgm:cxn modelId="{603614FF-B311-4EC7-9264-C00D52A2021E}" type="presParOf" srcId="{4EB145E7-6E4D-4CED-9D44-041F124413F4}" destId="{2421F98D-50BC-4656-AB99-D08AAD991898}" srcOrd="8" destOrd="0" presId="urn:microsoft.com/office/officeart/2005/8/layout/list1"/>
    <dgm:cxn modelId="{BF35BEB7-0F11-4413-834B-CEBEA55C23B2}" type="presParOf" srcId="{2421F98D-50BC-4656-AB99-D08AAD991898}" destId="{CFEE3E10-4A70-4A7D-BB62-874F5D1789A3}" srcOrd="0" destOrd="0" presId="urn:microsoft.com/office/officeart/2005/8/layout/list1"/>
    <dgm:cxn modelId="{0E58C779-D962-4A69-A12B-8FC88BBC6B53}" type="presParOf" srcId="{2421F98D-50BC-4656-AB99-D08AAD991898}" destId="{6E539040-AB8C-47ED-9F88-80818F1D9A1B}" srcOrd="1" destOrd="0" presId="urn:microsoft.com/office/officeart/2005/8/layout/list1"/>
    <dgm:cxn modelId="{6ED7D8CD-FC61-448B-B212-17BCD550F6F9}" type="presParOf" srcId="{4EB145E7-6E4D-4CED-9D44-041F124413F4}" destId="{72814DFA-E3A3-45F0-AA97-15F4AC321B47}" srcOrd="9" destOrd="0" presId="urn:microsoft.com/office/officeart/2005/8/layout/list1"/>
    <dgm:cxn modelId="{F4E90ED0-A0F8-4ED9-9585-FABA03BB1214}" type="presParOf" srcId="{4EB145E7-6E4D-4CED-9D44-041F124413F4}" destId="{70CE429E-1335-42D5-83A4-68749992F278}" srcOrd="10" destOrd="0" presId="urn:microsoft.com/office/officeart/2005/8/layout/list1"/>
    <dgm:cxn modelId="{CFB2A54F-2255-4D7F-852B-14D3298CB667}" type="presParOf" srcId="{4EB145E7-6E4D-4CED-9D44-041F124413F4}" destId="{8E58C945-E60C-4D17-A364-BD9EBF9D5283}" srcOrd="11" destOrd="0" presId="urn:microsoft.com/office/officeart/2005/8/layout/list1"/>
    <dgm:cxn modelId="{1901A0E2-A5AE-4FC0-B100-6F991A5376D9}" type="presParOf" srcId="{4EB145E7-6E4D-4CED-9D44-041F124413F4}" destId="{23C9BEEF-7166-4841-870A-3ECB8DBEB4A2}" srcOrd="12" destOrd="0" presId="urn:microsoft.com/office/officeart/2005/8/layout/list1"/>
    <dgm:cxn modelId="{5EDAEF55-296F-4783-9F2A-A2643BFAEA4E}" type="presParOf" srcId="{23C9BEEF-7166-4841-870A-3ECB8DBEB4A2}" destId="{6EF16F1F-70B9-4EE6-9E19-C41322552841}" srcOrd="0" destOrd="0" presId="urn:microsoft.com/office/officeart/2005/8/layout/list1"/>
    <dgm:cxn modelId="{5947E559-DBBF-454E-B5BF-728BC6FD379A}" type="presParOf" srcId="{23C9BEEF-7166-4841-870A-3ECB8DBEB4A2}" destId="{0A5264EB-B1F2-4869-B2E9-24190B073864}" srcOrd="1" destOrd="0" presId="urn:microsoft.com/office/officeart/2005/8/layout/list1"/>
    <dgm:cxn modelId="{2632B8F1-C2D0-42A4-8FAD-DA05C0F47F2B}" type="presParOf" srcId="{4EB145E7-6E4D-4CED-9D44-041F124413F4}" destId="{8E9716F7-1FDA-49BF-B196-9AB9A4758A9A}" srcOrd="13" destOrd="0" presId="urn:microsoft.com/office/officeart/2005/8/layout/list1"/>
    <dgm:cxn modelId="{F7DC46DB-F971-4686-8D97-71B875A84370}" type="presParOf" srcId="{4EB145E7-6E4D-4CED-9D44-041F124413F4}" destId="{3F30B52F-B2FF-4F4E-8A2F-0A370F8CF918}" srcOrd="14" destOrd="0" presId="urn:microsoft.com/office/officeart/2005/8/layout/list1"/>
    <dgm:cxn modelId="{1791F2B9-A366-4C49-B3B6-B32489F24EA8}" type="presParOf" srcId="{4EB145E7-6E4D-4CED-9D44-041F124413F4}" destId="{30C28898-D310-4BE7-A86E-DCD0421736E6}" srcOrd="15" destOrd="0" presId="urn:microsoft.com/office/officeart/2005/8/layout/list1"/>
    <dgm:cxn modelId="{73E9976F-BE07-43CC-ACF4-80354AFF61A1}" type="presParOf" srcId="{4EB145E7-6E4D-4CED-9D44-041F124413F4}" destId="{A3A84FA1-F8D8-4C4E-A2B0-0AB42FDCD662}" srcOrd="16" destOrd="0" presId="urn:microsoft.com/office/officeart/2005/8/layout/list1"/>
    <dgm:cxn modelId="{BD0933BE-E7C1-4B90-AEC6-F5C430E0F686}" type="presParOf" srcId="{A3A84FA1-F8D8-4C4E-A2B0-0AB42FDCD662}" destId="{539CD623-2DAB-4CEB-AEB1-7582E1983620}" srcOrd="0" destOrd="0" presId="urn:microsoft.com/office/officeart/2005/8/layout/list1"/>
    <dgm:cxn modelId="{29B5DC8C-B92C-4183-9B73-5BA92A1D6A51}" type="presParOf" srcId="{A3A84FA1-F8D8-4C4E-A2B0-0AB42FDCD662}" destId="{24D898F3-AF0D-4AD7-8C0D-BB1F2F6DA35E}" srcOrd="1" destOrd="0" presId="urn:microsoft.com/office/officeart/2005/8/layout/list1"/>
    <dgm:cxn modelId="{FFF7A71B-5D64-486B-BB22-EC0F34D13D9A}" type="presParOf" srcId="{4EB145E7-6E4D-4CED-9D44-041F124413F4}" destId="{B23AB7B5-29AD-43C2-95F8-C8671476339E}" srcOrd="17" destOrd="0" presId="urn:microsoft.com/office/officeart/2005/8/layout/list1"/>
    <dgm:cxn modelId="{2CD6D404-651C-47CE-8822-CF93B2B16C62}" type="presParOf" srcId="{4EB145E7-6E4D-4CED-9D44-041F124413F4}" destId="{31AADCBC-1B4D-4B90-BFC4-720629C98F2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306ED4-0A01-4275-BCBF-AAD0584937B0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559756-CCE6-4E41-B877-D2DD3FB6E8B1}">
      <dgm:prSet phldrT="[Текст]"/>
      <dgm:spPr>
        <a:solidFill>
          <a:srgbClr val="FF9966"/>
        </a:solidFill>
        <a:ln w="50800">
          <a:solidFill>
            <a:srgbClr val="990000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веденням шкільної документації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691E4088-9D6E-4C7C-A402-CD92068D7D49}" type="parTrans" cxnId="{66DCA56E-7B01-4747-9746-8EBD811FEFA1}">
      <dgm:prSet/>
      <dgm:spPr/>
      <dgm:t>
        <a:bodyPr/>
        <a:lstStyle/>
        <a:p>
          <a:endParaRPr lang="ru-RU"/>
        </a:p>
      </dgm:t>
    </dgm:pt>
    <dgm:pt modelId="{40C7E60E-C4B9-4095-9BA4-DA7F361F456D}" type="sibTrans" cxnId="{66DCA56E-7B01-4747-9746-8EBD811FEFA1}">
      <dgm:prSet/>
      <dgm:spPr>
        <a:solidFill>
          <a:srgbClr val="990000"/>
        </a:solidFill>
      </dgm:spPr>
      <dgm:t>
        <a:bodyPr/>
        <a:lstStyle/>
        <a:p>
          <a:endParaRPr lang="ru-RU"/>
        </a:p>
      </dgm:t>
    </dgm:pt>
    <dgm:pt modelId="{2CB731BF-E671-4943-A027-3997AD9E5247}">
      <dgm:prSet phldrT="[Текст]"/>
      <dgm:spPr>
        <a:solidFill>
          <a:srgbClr val="FF9966"/>
        </a:solidFill>
        <a:ln w="50800">
          <a:solidFill>
            <a:srgbClr val="990000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Відвідування уроків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D590217D-85B8-402C-A4CA-1DEA47B98159}" type="parTrans" cxnId="{1FEF299D-A714-4309-89EE-E91BB9B68E0C}">
      <dgm:prSet/>
      <dgm:spPr/>
      <dgm:t>
        <a:bodyPr/>
        <a:lstStyle/>
        <a:p>
          <a:endParaRPr lang="ru-RU"/>
        </a:p>
      </dgm:t>
    </dgm:pt>
    <dgm:pt modelId="{8D4D395E-04EC-4407-ADD0-64619C15A37E}" type="sibTrans" cxnId="{1FEF299D-A714-4309-89EE-E91BB9B68E0C}">
      <dgm:prSet/>
      <dgm:spPr>
        <a:solidFill>
          <a:srgbClr val="990000"/>
        </a:solidFill>
      </dgm:spPr>
      <dgm:t>
        <a:bodyPr/>
        <a:lstStyle/>
        <a:p>
          <a:endParaRPr lang="ru-RU"/>
        </a:p>
      </dgm:t>
    </dgm:pt>
    <dgm:pt modelId="{80C41620-DE8B-4684-BDBB-99BB1C775D91}">
      <dgm:prSet phldrT="[Текст]" custT="1"/>
      <dgm:spPr>
        <a:solidFill>
          <a:srgbClr val="FF9966"/>
        </a:solidFill>
        <a:ln w="50800">
          <a:solidFill>
            <a:srgbClr val="990000"/>
          </a:solidFill>
        </a:ln>
      </dgm:spPr>
      <dgm:t>
        <a:bodyPr/>
        <a:lstStyle/>
        <a:p>
          <a:r>
            <a:rPr lang="uk-UA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участю класів у загальношкільних заходах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CB064E99-2B01-45FD-92E5-B43BEC2C8411}" type="parTrans" cxnId="{1022B34A-F09B-416A-BDD1-E41190F6B5C6}">
      <dgm:prSet/>
      <dgm:spPr/>
      <dgm:t>
        <a:bodyPr/>
        <a:lstStyle/>
        <a:p>
          <a:endParaRPr lang="ru-RU"/>
        </a:p>
      </dgm:t>
    </dgm:pt>
    <dgm:pt modelId="{182D2EC5-4EE7-4CAB-B8C5-92624C009964}" type="sibTrans" cxnId="{1022B34A-F09B-416A-BDD1-E41190F6B5C6}">
      <dgm:prSet/>
      <dgm:spPr>
        <a:solidFill>
          <a:srgbClr val="990000"/>
        </a:solidFill>
      </dgm:spPr>
      <dgm:t>
        <a:bodyPr/>
        <a:lstStyle/>
        <a:p>
          <a:endParaRPr lang="ru-RU"/>
        </a:p>
      </dgm:t>
    </dgm:pt>
    <dgm:pt modelId="{BF3EA91C-DDCA-4F7F-98B8-15FA388ABD21}">
      <dgm:prSet phldrT="[Текст]"/>
      <dgm:spPr>
        <a:solidFill>
          <a:srgbClr val="FF9966"/>
        </a:solidFill>
        <a:ln w="50800">
          <a:solidFill>
            <a:srgbClr val="990000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проведенням виховної роботи в кожному класі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F4141227-3565-4D44-A23D-D03E0E91A7A0}" type="parTrans" cxnId="{538A7D0A-CFCB-4EB9-957A-A9CFD5F52C50}">
      <dgm:prSet/>
      <dgm:spPr/>
      <dgm:t>
        <a:bodyPr/>
        <a:lstStyle/>
        <a:p>
          <a:endParaRPr lang="ru-RU"/>
        </a:p>
      </dgm:t>
    </dgm:pt>
    <dgm:pt modelId="{84884E27-5C1F-4E5A-901E-72A41C084049}" type="sibTrans" cxnId="{538A7D0A-CFCB-4EB9-957A-A9CFD5F52C50}">
      <dgm:prSet/>
      <dgm:spPr>
        <a:solidFill>
          <a:srgbClr val="990000"/>
        </a:solidFill>
      </dgm:spPr>
      <dgm:t>
        <a:bodyPr/>
        <a:lstStyle/>
        <a:p>
          <a:endParaRPr lang="ru-RU"/>
        </a:p>
      </dgm:t>
    </dgm:pt>
    <dgm:pt modelId="{0B0CCF49-E70C-4A59-8D74-0C145A72669E}">
      <dgm:prSet phldrT="[Текст]"/>
      <dgm:spPr>
        <a:solidFill>
          <a:srgbClr val="9966FF"/>
        </a:solidFill>
        <a:ln w="50800">
          <a:solidFill>
            <a:srgbClr val="6600CC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Наради. педради, методичні об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’</a:t>
          </a:r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єднання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8559D79E-02E0-435A-A278-B377F45CADC6}" type="parTrans" cxnId="{06835A3F-CCD8-4B2B-862C-3CBEC3778A63}">
      <dgm:prSet/>
      <dgm:spPr/>
      <dgm:t>
        <a:bodyPr/>
        <a:lstStyle/>
        <a:p>
          <a:endParaRPr lang="ru-RU"/>
        </a:p>
      </dgm:t>
    </dgm:pt>
    <dgm:pt modelId="{EB12AEFF-91F3-4258-BDF4-82466307A656}" type="sibTrans" cxnId="{06835A3F-CCD8-4B2B-862C-3CBEC3778A63}">
      <dgm:prSet/>
      <dgm:spPr>
        <a:solidFill>
          <a:srgbClr val="990000"/>
        </a:solidFill>
      </dgm:spPr>
      <dgm:t>
        <a:bodyPr/>
        <a:lstStyle/>
        <a:p>
          <a:endParaRPr lang="ru-RU"/>
        </a:p>
      </dgm:t>
    </dgm:pt>
    <dgm:pt modelId="{DD32B527-4B0F-4BBE-A6C4-82DFB4AD1ADB}">
      <dgm:prSet phldrT="[Текст]"/>
      <dgm:spPr>
        <a:solidFill>
          <a:srgbClr val="9966FF"/>
        </a:solidFill>
        <a:ln w="50800">
          <a:solidFill>
            <a:srgbClr val="6600CC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Довідки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5F1B9C54-606A-46A9-B3E3-27297F60C9E5}" type="parTrans" cxnId="{FD555B71-292C-4CAA-894E-BBA0BB965F21}">
      <dgm:prSet/>
      <dgm:spPr/>
      <dgm:t>
        <a:bodyPr/>
        <a:lstStyle/>
        <a:p>
          <a:endParaRPr lang="ru-RU"/>
        </a:p>
      </dgm:t>
    </dgm:pt>
    <dgm:pt modelId="{7D0CED94-B772-460B-8286-D30D162F5C3D}" type="sibTrans" cxnId="{FD555B71-292C-4CAA-894E-BBA0BB965F21}">
      <dgm:prSet/>
      <dgm:spPr>
        <a:solidFill>
          <a:srgbClr val="6600CC"/>
        </a:solidFill>
      </dgm:spPr>
      <dgm:t>
        <a:bodyPr/>
        <a:lstStyle/>
        <a:p>
          <a:endParaRPr lang="ru-RU"/>
        </a:p>
      </dgm:t>
    </dgm:pt>
    <dgm:pt modelId="{83354032-F664-467B-821E-14127A957E35}">
      <dgm:prSet phldrT="[Текст]"/>
      <dgm:spPr>
        <a:solidFill>
          <a:srgbClr val="9966FF"/>
        </a:solidFill>
        <a:ln w="50800">
          <a:solidFill>
            <a:srgbClr val="6600CC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Книга контролю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C8855E4A-1B54-4718-A5F3-2B031D43907C}" type="parTrans" cxnId="{4352F44E-14C4-4BD5-8204-53396B61F7F9}">
      <dgm:prSet/>
      <dgm:spPr/>
      <dgm:t>
        <a:bodyPr/>
        <a:lstStyle/>
        <a:p>
          <a:endParaRPr lang="ru-RU"/>
        </a:p>
      </dgm:t>
    </dgm:pt>
    <dgm:pt modelId="{5107D81C-E1BC-46D7-923B-F884CCB4FC8B}" type="sibTrans" cxnId="{4352F44E-14C4-4BD5-8204-53396B61F7F9}">
      <dgm:prSet/>
      <dgm:spPr>
        <a:solidFill>
          <a:srgbClr val="990000"/>
        </a:solidFill>
      </dgm:spPr>
      <dgm:t>
        <a:bodyPr/>
        <a:lstStyle/>
        <a:p>
          <a:endParaRPr lang="ru-RU"/>
        </a:p>
      </dgm:t>
    </dgm:pt>
    <dgm:pt modelId="{049F980A-3101-4C3D-BB88-79164A89DF2F}">
      <dgm:prSet phldrT="[Текст]"/>
      <dgm:spPr>
        <a:solidFill>
          <a:srgbClr val="FF9966"/>
        </a:solidFill>
        <a:ln w="50800">
          <a:solidFill>
            <a:srgbClr val="990000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проведенням виховних годин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36EA05FE-EC46-41FD-8828-994DA84B6B18}" type="parTrans" cxnId="{F4259CE9-0565-4607-8FD0-7F18959FC8EF}">
      <dgm:prSet/>
      <dgm:spPr/>
      <dgm:t>
        <a:bodyPr/>
        <a:lstStyle/>
        <a:p>
          <a:endParaRPr lang="ru-RU"/>
        </a:p>
      </dgm:t>
    </dgm:pt>
    <dgm:pt modelId="{60241680-4CB7-4379-A0BF-1788B8077E53}" type="sibTrans" cxnId="{F4259CE9-0565-4607-8FD0-7F18959FC8EF}">
      <dgm:prSet/>
      <dgm:spPr>
        <a:solidFill>
          <a:srgbClr val="990000"/>
        </a:solidFill>
      </dgm:spPr>
      <dgm:t>
        <a:bodyPr/>
        <a:lstStyle/>
        <a:p>
          <a:endParaRPr lang="ru-RU"/>
        </a:p>
      </dgm:t>
    </dgm:pt>
    <dgm:pt modelId="{1E736807-0E8D-4B2B-B8BA-C45EA4997430}">
      <dgm:prSet phldrT="[Текст]"/>
      <dgm:spPr>
        <a:solidFill>
          <a:srgbClr val="FF9966"/>
        </a:solidFill>
        <a:ln w="50800">
          <a:solidFill>
            <a:srgbClr val="990000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роботою гуртків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BB29CD5F-C3AC-4533-BFE9-83E7035280AA}" type="parTrans" cxnId="{3A94441F-09BC-4707-ACB8-3090CC7946FC}">
      <dgm:prSet/>
      <dgm:spPr/>
      <dgm:t>
        <a:bodyPr/>
        <a:lstStyle/>
        <a:p>
          <a:endParaRPr lang="ru-RU"/>
        </a:p>
      </dgm:t>
    </dgm:pt>
    <dgm:pt modelId="{4352F196-1145-4D45-AA5F-053BD302DA3F}" type="sibTrans" cxnId="{3A94441F-09BC-4707-ACB8-3090CC7946FC}">
      <dgm:prSet/>
      <dgm:spPr>
        <a:solidFill>
          <a:srgbClr val="990000"/>
        </a:solidFill>
      </dgm:spPr>
      <dgm:t>
        <a:bodyPr/>
        <a:lstStyle/>
        <a:p>
          <a:endParaRPr lang="ru-RU"/>
        </a:p>
      </dgm:t>
    </dgm:pt>
    <dgm:pt modelId="{69D76698-61B3-430E-87AE-5B1B63953BC0}">
      <dgm:prSet/>
      <dgm:spPr>
        <a:solidFill>
          <a:srgbClr val="9966FF"/>
        </a:solidFill>
        <a:ln w="50800">
          <a:solidFill>
            <a:srgbClr val="6600CC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Накази по ліцею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39597885-F7FA-43DC-960C-528B1586FB1C}" type="parTrans" cxnId="{61A010C7-E395-473F-AFDE-092DB4B2F43D}">
      <dgm:prSet/>
      <dgm:spPr/>
      <dgm:t>
        <a:bodyPr/>
        <a:lstStyle/>
        <a:p>
          <a:endParaRPr lang="ru-RU"/>
        </a:p>
      </dgm:t>
    </dgm:pt>
    <dgm:pt modelId="{31348F8D-00B3-4CB7-9D23-1E776DA4179C}" type="sibTrans" cxnId="{61A010C7-E395-473F-AFDE-092DB4B2F43D}">
      <dgm:prSet/>
      <dgm:spPr>
        <a:solidFill>
          <a:srgbClr val="990000"/>
        </a:solidFill>
      </dgm:spPr>
      <dgm:t>
        <a:bodyPr/>
        <a:lstStyle/>
        <a:p>
          <a:endParaRPr lang="ru-RU"/>
        </a:p>
      </dgm:t>
    </dgm:pt>
    <dgm:pt modelId="{FCA3185D-273D-4F5F-A5BD-435CFEF39799}">
      <dgm:prSet/>
      <dgm:spPr>
        <a:solidFill>
          <a:srgbClr val="FF9966"/>
        </a:solidFill>
        <a:ln w="50800">
          <a:solidFill>
            <a:srgbClr val="990000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проведенням батьківських зборів у класах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390F7042-C6B1-4FC6-9F8D-8EB185909B54}" type="parTrans" cxnId="{D6F27A20-1E5F-4B93-8BEB-E7D2C42060E8}">
      <dgm:prSet/>
      <dgm:spPr/>
      <dgm:t>
        <a:bodyPr/>
        <a:lstStyle/>
        <a:p>
          <a:endParaRPr lang="ru-RU"/>
        </a:p>
      </dgm:t>
    </dgm:pt>
    <dgm:pt modelId="{53BEF28E-4836-4DBB-AFF9-AB7C71D8B92C}" type="sibTrans" cxnId="{D6F27A20-1E5F-4B93-8BEB-E7D2C42060E8}">
      <dgm:prSet/>
      <dgm:spPr/>
      <dgm:t>
        <a:bodyPr/>
        <a:lstStyle/>
        <a:p>
          <a:endParaRPr lang="ru-RU"/>
        </a:p>
      </dgm:t>
    </dgm:pt>
    <dgm:pt modelId="{3BDAE3BA-F8D1-418D-90E1-8C7F94E5AF93}">
      <dgm:prSet/>
      <dgm:spPr>
        <a:solidFill>
          <a:srgbClr val="FF9966"/>
        </a:solidFill>
        <a:ln w="50800">
          <a:solidFill>
            <a:srgbClr val="990000"/>
          </a:solidFill>
        </a:ln>
      </dgm:spPr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відвідуванням учнями ліцею, за чергуванням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gm:t>
    </dgm:pt>
    <dgm:pt modelId="{21E85F39-557C-4807-94BC-6959930CAFA0}" type="parTrans" cxnId="{AE422BEA-AC04-4841-9D09-3D2EDE96DCD6}">
      <dgm:prSet/>
      <dgm:spPr/>
      <dgm:t>
        <a:bodyPr/>
        <a:lstStyle/>
        <a:p>
          <a:endParaRPr lang="ru-RU"/>
        </a:p>
      </dgm:t>
    </dgm:pt>
    <dgm:pt modelId="{45B9FD6C-1F48-40E6-9499-5433D9991B74}" type="sibTrans" cxnId="{AE422BEA-AC04-4841-9D09-3D2EDE96DCD6}">
      <dgm:prSet/>
      <dgm:spPr>
        <a:solidFill>
          <a:srgbClr val="990000"/>
        </a:solidFill>
      </dgm:spPr>
      <dgm:t>
        <a:bodyPr/>
        <a:lstStyle/>
        <a:p>
          <a:endParaRPr lang="ru-RU"/>
        </a:p>
      </dgm:t>
    </dgm:pt>
    <dgm:pt modelId="{2FEF03FF-2FBA-4104-9A91-C5909DDBF15E}" type="pres">
      <dgm:prSet presAssocID="{4B306ED4-0A01-4275-BCBF-AAD0584937B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1B1ED3A-4BDD-4FAB-8C44-613B706B896C}" type="pres">
      <dgm:prSet presAssocID="{21559756-CCE6-4E41-B877-D2DD3FB6E8B1}" presName="compNode" presStyleCnt="0"/>
      <dgm:spPr/>
    </dgm:pt>
    <dgm:pt modelId="{C9BEB375-EDE8-4B82-88A4-178D0B84BC25}" type="pres">
      <dgm:prSet presAssocID="{21559756-CCE6-4E41-B877-D2DD3FB6E8B1}" presName="dummyConnPt" presStyleCnt="0"/>
      <dgm:spPr/>
    </dgm:pt>
    <dgm:pt modelId="{782F0C47-069A-4101-BE16-87663385A95B}" type="pres">
      <dgm:prSet presAssocID="{21559756-CCE6-4E41-B877-D2DD3FB6E8B1}" presName="node" presStyleLbl="node1" presStyleIdx="0" presStyleCnt="12" custScaleX="127005" custLinFactNeighborX="-1530" custLinFactNeighborY="-3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9FD546-0F71-4E67-959A-41D893EA4243}" type="pres">
      <dgm:prSet presAssocID="{40C7E60E-C4B9-4095-9BA4-DA7F361F456D}" presName="sibTrans" presStyleLbl="bgSibTrans2D1" presStyleIdx="0" presStyleCnt="11" custAng="16052392" custLinFactX="13970" custLinFactY="273307" custLinFactNeighborX="100000" custLinFactNeighborY="300000"/>
      <dgm:spPr/>
      <dgm:t>
        <a:bodyPr/>
        <a:lstStyle/>
        <a:p>
          <a:endParaRPr lang="ru-RU"/>
        </a:p>
      </dgm:t>
    </dgm:pt>
    <dgm:pt modelId="{53950FD9-AD65-449F-81C1-68FAD0634C96}" type="pres">
      <dgm:prSet presAssocID="{2CB731BF-E671-4943-A027-3997AD9E5247}" presName="compNode" presStyleCnt="0"/>
      <dgm:spPr/>
    </dgm:pt>
    <dgm:pt modelId="{F55A5F99-229D-454B-9B3A-951D0C41CB97}" type="pres">
      <dgm:prSet presAssocID="{2CB731BF-E671-4943-A027-3997AD9E5247}" presName="dummyConnPt" presStyleCnt="0"/>
      <dgm:spPr/>
    </dgm:pt>
    <dgm:pt modelId="{9A6DF086-CD8B-4572-AD28-0A1E18C90953}" type="pres">
      <dgm:prSet presAssocID="{2CB731BF-E671-4943-A027-3997AD9E5247}" presName="node" presStyleLbl="node1" presStyleIdx="1" presStyleCnt="12" custScaleX="124148" custScaleY="84827" custLinFactNeighborX="-4501" custLinFactNeighborY="-4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772F9-C670-4388-B164-2C85AE7806F1}" type="pres">
      <dgm:prSet presAssocID="{8D4D395E-04EC-4407-ADD0-64619C15A37E}" presName="sibTrans" presStyleLbl="bgSibTrans2D1" presStyleIdx="1" presStyleCnt="11" custAng="16376396" custLinFactY="300000" custLinFactNeighborX="95015" custLinFactNeighborY="311860"/>
      <dgm:spPr/>
      <dgm:t>
        <a:bodyPr/>
        <a:lstStyle/>
        <a:p>
          <a:endParaRPr lang="ru-RU"/>
        </a:p>
      </dgm:t>
    </dgm:pt>
    <dgm:pt modelId="{7179DE94-473A-43AB-9D0B-C71A7F68F824}" type="pres">
      <dgm:prSet presAssocID="{80C41620-DE8B-4684-BDBB-99BB1C775D91}" presName="compNode" presStyleCnt="0"/>
      <dgm:spPr/>
    </dgm:pt>
    <dgm:pt modelId="{F8EFFE42-DC5D-4E8F-9B9E-862B607BFE06}" type="pres">
      <dgm:prSet presAssocID="{80C41620-DE8B-4684-BDBB-99BB1C775D91}" presName="dummyConnPt" presStyleCnt="0"/>
      <dgm:spPr/>
    </dgm:pt>
    <dgm:pt modelId="{4393856D-17C5-45E2-85C2-D98676B16015}" type="pres">
      <dgm:prSet presAssocID="{80C41620-DE8B-4684-BDBB-99BB1C775D91}" presName="node" presStyleLbl="node1" presStyleIdx="2" presStyleCnt="12" custScaleX="130065" custScaleY="1111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8FF8F-C2F3-4988-A035-CBEEF50E0A8B}" type="pres">
      <dgm:prSet presAssocID="{182D2EC5-4EE7-4CAB-B8C5-92624C009964}" presName="sibTrans" presStyleLbl="bgSibTrans2D1" presStyleIdx="2" presStyleCnt="11" custAng="16127688" custScaleX="100039" custScaleY="97166" custLinFactX="70327" custLinFactY="-900000" custLinFactNeighborX="100000" custLinFactNeighborY="-989667"/>
      <dgm:spPr/>
      <dgm:t>
        <a:bodyPr/>
        <a:lstStyle/>
        <a:p>
          <a:endParaRPr lang="ru-RU"/>
        </a:p>
      </dgm:t>
    </dgm:pt>
    <dgm:pt modelId="{237E297C-FDDB-4FE8-923E-2C61B99E01F9}" type="pres">
      <dgm:prSet presAssocID="{BF3EA91C-DDCA-4F7F-98B8-15FA388ABD21}" presName="compNode" presStyleCnt="0"/>
      <dgm:spPr/>
    </dgm:pt>
    <dgm:pt modelId="{DB4122AA-28C5-4AC3-808E-5E7F5070AE97}" type="pres">
      <dgm:prSet presAssocID="{BF3EA91C-DDCA-4F7F-98B8-15FA388ABD21}" presName="dummyConnPt" presStyleCnt="0"/>
      <dgm:spPr/>
    </dgm:pt>
    <dgm:pt modelId="{1BF7F290-CFF0-40C9-8097-5BA31FF28402}" type="pres">
      <dgm:prSet presAssocID="{BF3EA91C-DDCA-4F7F-98B8-15FA388ABD21}" presName="node" presStyleLbl="node1" presStyleIdx="3" presStyleCnt="12" custScaleX="127005" custLinFactNeighborX="-1530" custLinFactNeighborY="-3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42089-912C-42B9-8F4D-2E792434AAC8}" type="pres">
      <dgm:prSet presAssocID="{84884E27-5C1F-4E5A-901E-72A41C084049}" presName="sibTrans" presStyleLbl="bgSibTrans2D1" presStyleIdx="3" presStyleCnt="11" custScaleX="25772" custScaleY="122998" custLinFactY="40419" custLinFactNeighborX="15605" custLinFactNeighborY="100000"/>
      <dgm:spPr/>
      <dgm:t>
        <a:bodyPr/>
        <a:lstStyle/>
        <a:p>
          <a:endParaRPr lang="ru-RU"/>
        </a:p>
      </dgm:t>
    </dgm:pt>
    <dgm:pt modelId="{1247E7F7-FC86-45A2-BBC2-D873B3CA36AF}" type="pres">
      <dgm:prSet presAssocID="{0B0CCF49-E70C-4A59-8D74-0C145A72669E}" presName="compNode" presStyleCnt="0"/>
      <dgm:spPr/>
    </dgm:pt>
    <dgm:pt modelId="{CC3E959A-539B-40F8-95E8-059ABBD584F1}" type="pres">
      <dgm:prSet presAssocID="{0B0CCF49-E70C-4A59-8D74-0C145A72669E}" presName="dummyConnPt" presStyleCnt="0"/>
      <dgm:spPr/>
    </dgm:pt>
    <dgm:pt modelId="{DE00CBC4-EE05-4DDB-AFBF-A9DE67D0F018}" type="pres">
      <dgm:prSet presAssocID="{0B0CCF49-E70C-4A59-8D74-0C145A72669E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4E9F9-85D4-4EB2-B981-F21E63F7C917}" type="pres">
      <dgm:prSet presAssocID="{EB12AEFF-91F3-4258-BDF4-82466307A656}" presName="sibTrans" presStyleLbl="bgSibTrans2D1" presStyleIdx="4" presStyleCnt="11" custScaleX="310461" custScaleY="100028" custLinFactY="-300000" custLinFactNeighborX="-46617" custLinFactNeighborY="-381598"/>
      <dgm:spPr/>
      <dgm:t>
        <a:bodyPr/>
        <a:lstStyle/>
        <a:p>
          <a:endParaRPr lang="ru-RU"/>
        </a:p>
      </dgm:t>
    </dgm:pt>
    <dgm:pt modelId="{1EDF2BF9-C4A4-4333-BAB4-B74E5039C63E}" type="pres">
      <dgm:prSet presAssocID="{DD32B527-4B0F-4BBE-A6C4-82DFB4AD1ADB}" presName="compNode" presStyleCnt="0"/>
      <dgm:spPr/>
    </dgm:pt>
    <dgm:pt modelId="{2610AD80-5309-4FB8-AAF6-917A571485DA}" type="pres">
      <dgm:prSet presAssocID="{DD32B527-4B0F-4BBE-A6C4-82DFB4AD1ADB}" presName="dummyConnPt" presStyleCnt="0"/>
      <dgm:spPr/>
    </dgm:pt>
    <dgm:pt modelId="{41D56E7E-21D2-46F2-954A-495FE0B7D52D}" type="pres">
      <dgm:prSet presAssocID="{DD32B527-4B0F-4BBE-A6C4-82DFB4AD1ADB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198BD-7E4F-45D5-BADC-8561F3ABB429}" type="pres">
      <dgm:prSet presAssocID="{7D0CED94-B772-460B-8286-D30D162F5C3D}" presName="sibTrans" presStyleLbl="bgSibTrans2D1" presStyleIdx="5" presStyleCnt="11" custScaleX="250099" custScaleY="100039" custLinFactNeighborX="39943" custLinFactNeighborY="51718"/>
      <dgm:spPr/>
      <dgm:t>
        <a:bodyPr/>
        <a:lstStyle/>
        <a:p>
          <a:endParaRPr lang="ru-RU"/>
        </a:p>
      </dgm:t>
    </dgm:pt>
    <dgm:pt modelId="{0CD5BC7D-FE1A-4A71-9F39-47D4905484E2}" type="pres">
      <dgm:prSet presAssocID="{69D76698-61B3-430E-87AE-5B1B63953BC0}" presName="compNode" presStyleCnt="0"/>
      <dgm:spPr/>
    </dgm:pt>
    <dgm:pt modelId="{C55FA521-E926-4AE1-8AF3-9F1DD566D5EE}" type="pres">
      <dgm:prSet presAssocID="{69D76698-61B3-430E-87AE-5B1B63953BC0}" presName="dummyConnPt" presStyleCnt="0"/>
      <dgm:spPr/>
    </dgm:pt>
    <dgm:pt modelId="{C5C687CF-B308-4CE2-8ECE-03ABD3A43146}" type="pres">
      <dgm:prSet presAssocID="{69D76698-61B3-430E-87AE-5B1B63953BC0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8B69A6-219D-44A5-BB6C-629C1391DF2A}" type="pres">
      <dgm:prSet presAssocID="{31348F8D-00B3-4CB7-9D23-1E776DA4179C}" presName="sibTrans" presStyleLbl="bgSibTrans2D1" presStyleIdx="6" presStyleCnt="11" custAng="5400000" custLinFactX="84468" custLinFactY="299164" custLinFactNeighborX="100000" custLinFactNeighborY="300000"/>
      <dgm:spPr/>
      <dgm:t>
        <a:bodyPr/>
        <a:lstStyle/>
        <a:p>
          <a:endParaRPr lang="ru-RU"/>
        </a:p>
      </dgm:t>
    </dgm:pt>
    <dgm:pt modelId="{5428E74F-BA8C-44A0-A5ED-DC4700FA0664}" type="pres">
      <dgm:prSet presAssocID="{83354032-F664-467B-821E-14127A957E35}" presName="compNode" presStyleCnt="0"/>
      <dgm:spPr/>
    </dgm:pt>
    <dgm:pt modelId="{D539AD66-3A73-469B-BBE7-B9C0DD0690A6}" type="pres">
      <dgm:prSet presAssocID="{83354032-F664-467B-821E-14127A957E35}" presName="dummyConnPt" presStyleCnt="0"/>
      <dgm:spPr/>
    </dgm:pt>
    <dgm:pt modelId="{FED4D2C3-E675-427B-8368-EE8733DCAA32}" type="pres">
      <dgm:prSet presAssocID="{83354032-F664-467B-821E-14127A957E35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292C0-A500-4388-957E-7F2A00C53678}" type="pres">
      <dgm:prSet presAssocID="{5107D81C-E1BC-46D7-923B-F884CCB4FC8B}" presName="sibTrans" presStyleLbl="bgSibTrans2D1" presStyleIdx="7" presStyleCnt="11" custLinFactY="65692" custLinFactNeighborX="-1465" custLinFactNeighborY="100000"/>
      <dgm:spPr/>
      <dgm:t>
        <a:bodyPr/>
        <a:lstStyle/>
        <a:p>
          <a:endParaRPr lang="ru-RU"/>
        </a:p>
      </dgm:t>
    </dgm:pt>
    <dgm:pt modelId="{6945E942-5816-46A5-95A1-856EB11547D5}" type="pres">
      <dgm:prSet presAssocID="{049F980A-3101-4C3D-BB88-79164A89DF2F}" presName="compNode" presStyleCnt="0"/>
      <dgm:spPr/>
    </dgm:pt>
    <dgm:pt modelId="{67AECCF7-FF12-44B6-BE06-D3DF84F14A17}" type="pres">
      <dgm:prSet presAssocID="{049F980A-3101-4C3D-BB88-79164A89DF2F}" presName="dummyConnPt" presStyleCnt="0"/>
      <dgm:spPr/>
    </dgm:pt>
    <dgm:pt modelId="{FD62F467-A58C-4CD4-AC58-0B234253DF87}" type="pres">
      <dgm:prSet presAssocID="{049F980A-3101-4C3D-BB88-79164A89DF2F}" presName="node" presStyleLbl="node1" presStyleIdx="8" presStyleCnt="12" custScaleX="125038" custLinFactNeighborX="5484" custLinFactNeighborY="4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462B4-A8C8-4CC1-8BB6-01FCAAE5D53E}" type="pres">
      <dgm:prSet presAssocID="{60241680-4CB7-4379-A0BF-1788B8077E53}" presName="sibTrans" presStyleLbl="bgSibTrans2D1" presStyleIdx="8" presStyleCnt="11" custAng="135225" custScaleX="305231" custScaleY="100040" custLinFactY="500000" custLinFactNeighborX="-74286" custLinFactNeighborY="508522"/>
      <dgm:spPr/>
      <dgm:t>
        <a:bodyPr/>
        <a:lstStyle/>
        <a:p>
          <a:endParaRPr lang="ru-RU"/>
        </a:p>
      </dgm:t>
    </dgm:pt>
    <dgm:pt modelId="{26EC1BA4-DD2E-4EE3-9A3B-CA076B2F7FC0}" type="pres">
      <dgm:prSet presAssocID="{1E736807-0E8D-4B2B-B8BA-C45EA4997430}" presName="compNode" presStyleCnt="0"/>
      <dgm:spPr/>
    </dgm:pt>
    <dgm:pt modelId="{195891E9-CCA9-4E00-9632-F06A120DE79E}" type="pres">
      <dgm:prSet presAssocID="{1E736807-0E8D-4B2B-B8BA-C45EA4997430}" presName="dummyConnPt" presStyleCnt="0"/>
      <dgm:spPr/>
    </dgm:pt>
    <dgm:pt modelId="{54EA4AD3-DEE7-4665-8721-A864DC3E4B2E}" type="pres">
      <dgm:prSet presAssocID="{1E736807-0E8D-4B2B-B8BA-C45EA4997430}" presName="node" presStyleLbl="node1" presStyleIdx="9" presStyleCnt="12" custScaleX="125038" custLinFactNeighborX="9002" custLinFactNeighborY="-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B1798-F885-426B-BF1F-34028D407A04}" type="pres">
      <dgm:prSet presAssocID="{4352F196-1145-4D45-AA5F-053BD302DA3F}" presName="sibTrans" presStyleLbl="bgSibTrans2D1" presStyleIdx="9" presStyleCnt="11" custAng="16213861" custLinFactY="300000" custLinFactNeighborX="-22919" custLinFactNeighborY="311576"/>
      <dgm:spPr/>
      <dgm:t>
        <a:bodyPr/>
        <a:lstStyle/>
        <a:p>
          <a:endParaRPr lang="ru-RU"/>
        </a:p>
      </dgm:t>
    </dgm:pt>
    <dgm:pt modelId="{2917F332-773B-477F-8B9D-70DA20562AFD}" type="pres">
      <dgm:prSet presAssocID="{3BDAE3BA-F8D1-418D-90E1-8C7F94E5AF93}" presName="compNode" presStyleCnt="0"/>
      <dgm:spPr/>
    </dgm:pt>
    <dgm:pt modelId="{4CD0216B-2B92-4CFF-9541-BFCB85051B9F}" type="pres">
      <dgm:prSet presAssocID="{3BDAE3BA-F8D1-418D-90E1-8C7F94E5AF93}" presName="dummyConnPt" presStyleCnt="0"/>
      <dgm:spPr/>
    </dgm:pt>
    <dgm:pt modelId="{124A59CE-FA8F-4461-8E8E-A762AC90AF81}" type="pres">
      <dgm:prSet presAssocID="{3BDAE3BA-F8D1-418D-90E1-8C7F94E5AF93}" presName="node" presStyleLbl="node1" presStyleIdx="10" presStyleCnt="12" custScaleX="127004" custLinFactNeighborX="9985" custLinFactNeighborY="1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575E5C-16D2-4107-ABAD-993B08B848D6}" type="pres">
      <dgm:prSet presAssocID="{45B9FD6C-1F48-40E6-9499-5433D9991B74}" presName="sibTrans" presStyleLbl="bgSibTrans2D1" presStyleIdx="10" presStyleCnt="11" custAng="16127821" custLinFactY="236566" custLinFactNeighborX="-33773" custLinFactNeighborY="300000"/>
      <dgm:spPr/>
      <dgm:t>
        <a:bodyPr/>
        <a:lstStyle/>
        <a:p>
          <a:endParaRPr lang="ru-RU"/>
        </a:p>
      </dgm:t>
    </dgm:pt>
    <dgm:pt modelId="{DAA8F585-C4F7-4136-BEEE-EC5221F2AFED}" type="pres">
      <dgm:prSet presAssocID="{FCA3185D-273D-4F5F-A5BD-435CFEF39799}" presName="compNode" presStyleCnt="0"/>
      <dgm:spPr/>
    </dgm:pt>
    <dgm:pt modelId="{1749F722-6CF1-4913-808C-1ED2F9C29717}" type="pres">
      <dgm:prSet presAssocID="{FCA3185D-273D-4F5F-A5BD-435CFEF39799}" presName="dummyConnPt" presStyleCnt="0"/>
      <dgm:spPr/>
    </dgm:pt>
    <dgm:pt modelId="{7C997F96-BA72-4981-8183-279BA5A6F34A}" type="pres">
      <dgm:prSet presAssocID="{FCA3185D-273D-4F5F-A5BD-435CFEF39799}" presName="node" presStyleLbl="node1" presStyleIdx="11" presStyleCnt="12" custScaleX="123998" custLinFactNeighborX="8482" custLinFactNeighborY="-3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835A3F-CCD8-4B2B-862C-3CBEC3778A63}" srcId="{4B306ED4-0A01-4275-BCBF-AAD0584937B0}" destId="{0B0CCF49-E70C-4A59-8D74-0C145A72669E}" srcOrd="4" destOrd="0" parTransId="{8559D79E-02E0-435A-A278-B377F45CADC6}" sibTransId="{EB12AEFF-91F3-4258-BDF4-82466307A656}"/>
    <dgm:cxn modelId="{D665EF48-F66F-4190-A991-8BF0785B65C7}" type="presOf" srcId="{0B0CCF49-E70C-4A59-8D74-0C145A72669E}" destId="{DE00CBC4-EE05-4DDB-AFBF-A9DE67D0F018}" srcOrd="0" destOrd="0" presId="urn:microsoft.com/office/officeart/2005/8/layout/bProcess4"/>
    <dgm:cxn modelId="{16242B04-9708-46CF-B13C-7A7CE3AB45F0}" type="presOf" srcId="{BF3EA91C-DDCA-4F7F-98B8-15FA388ABD21}" destId="{1BF7F290-CFF0-40C9-8097-5BA31FF28402}" srcOrd="0" destOrd="0" presId="urn:microsoft.com/office/officeart/2005/8/layout/bProcess4"/>
    <dgm:cxn modelId="{37793D5C-B042-4BE1-9E61-8A1BA080AAC1}" type="presOf" srcId="{8D4D395E-04EC-4407-ADD0-64619C15A37E}" destId="{C28772F9-C670-4388-B164-2C85AE7806F1}" srcOrd="0" destOrd="0" presId="urn:microsoft.com/office/officeart/2005/8/layout/bProcess4"/>
    <dgm:cxn modelId="{F71E91E1-E861-490A-9685-75AA4A17B318}" type="presOf" srcId="{31348F8D-00B3-4CB7-9D23-1E776DA4179C}" destId="{598B69A6-219D-44A5-BB6C-629C1391DF2A}" srcOrd="0" destOrd="0" presId="urn:microsoft.com/office/officeart/2005/8/layout/bProcess4"/>
    <dgm:cxn modelId="{AE422BEA-AC04-4841-9D09-3D2EDE96DCD6}" srcId="{4B306ED4-0A01-4275-BCBF-AAD0584937B0}" destId="{3BDAE3BA-F8D1-418D-90E1-8C7F94E5AF93}" srcOrd="10" destOrd="0" parTransId="{21E85F39-557C-4807-94BC-6959930CAFA0}" sibTransId="{45B9FD6C-1F48-40E6-9499-5433D9991B74}"/>
    <dgm:cxn modelId="{538A7D0A-CFCB-4EB9-957A-A9CFD5F52C50}" srcId="{4B306ED4-0A01-4275-BCBF-AAD0584937B0}" destId="{BF3EA91C-DDCA-4F7F-98B8-15FA388ABD21}" srcOrd="3" destOrd="0" parTransId="{F4141227-3565-4D44-A23D-D03E0E91A7A0}" sibTransId="{84884E27-5C1F-4E5A-901E-72A41C084049}"/>
    <dgm:cxn modelId="{99A28E3F-03A6-4C04-9F08-2BBDA0C8442F}" type="presOf" srcId="{21559756-CCE6-4E41-B877-D2DD3FB6E8B1}" destId="{782F0C47-069A-4101-BE16-87663385A95B}" srcOrd="0" destOrd="0" presId="urn:microsoft.com/office/officeart/2005/8/layout/bProcess4"/>
    <dgm:cxn modelId="{36B1EB6C-AC56-42F9-9107-4F7B4E57FB23}" type="presOf" srcId="{7D0CED94-B772-460B-8286-D30D162F5C3D}" destId="{4A2198BD-7E4F-45D5-BADC-8561F3ABB429}" srcOrd="0" destOrd="0" presId="urn:microsoft.com/office/officeart/2005/8/layout/bProcess4"/>
    <dgm:cxn modelId="{A6275950-3608-47D7-9092-2EEEF6FFC0AD}" type="presOf" srcId="{60241680-4CB7-4379-A0BF-1788B8077E53}" destId="{0A5462B4-A8C8-4CC1-8BB6-01FCAAE5D53E}" srcOrd="0" destOrd="0" presId="urn:microsoft.com/office/officeart/2005/8/layout/bProcess4"/>
    <dgm:cxn modelId="{9A0D1065-62B6-4125-9EAA-168F446B3CD4}" type="presOf" srcId="{5107D81C-E1BC-46D7-923B-F884CCB4FC8B}" destId="{84E292C0-A500-4388-957E-7F2A00C53678}" srcOrd="0" destOrd="0" presId="urn:microsoft.com/office/officeart/2005/8/layout/bProcess4"/>
    <dgm:cxn modelId="{B207D491-50B2-485F-9CCB-81644E087DB1}" type="presOf" srcId="{DD32B527-4B0F-4BBE-A6C4-82DFB4AD1ADB}" destId="{41D56E7E-21D2-46F2-954A-495FE0B7D52D}" srcOrd="0" destOrd="0" presId="urn:microsoft.com/office/officeart/2005/8/layout/bProcess4"/>
    <dgm:cxn modelId="{5D413ADD-E5CA-4F33-A09D-0FBDF9DE1188}" type="presOf" srcId="{69D76698-61B3-430E-87AE-5B1B63953BC0}" destId="{C5C687CF-B308-4CE2-8ECE-03ABD3A43146}" srcOrd="0" destOrd="0" presId="urn:microsoft.com/office/officeart/2005/8/layout/bProcess4"/>
    <dgm:cxn modelId="{F4259CE9-0565-4607-8FD0-7F18959FC8EF}" srcId="{4B306ED4-0A01-4275-BCBF-AAD0584937B0}" destId="{049F980A-3101-4C3D-BB88-79164A89DF2F}" srcOrd="8" destOrd="0" parTransId="{36EA05FE-EC46-41FD-8828-994DA84B6B18}" sibTransId="{60241680-4CB7-4379-A0BF-1788B8077E53}"/>
    <dgm:cxn modelId="{61A010C7-E395-473F-AFDE-092DB4B2F43D}" srcId="{4B306ED4-0A01-4275-BCBF-AAD0584937B0}" destId="{69D76698-61B3-430E-87AE-5B1B63953BC0}" srcOrd="6" destOrd="0" parTransId="{39597885-F7FA-43DC-960C-528B1586FB1C}" sibTransId="{31348F8D-00B3-4CB7-9D23-1E776DA4179C}"/>
    <dgm:cxn modelId="{66DCA56E-7B01-4747-9746-8EBD811FEFA1}" srcId="{4B306ED4-0A01-4275-BCBF-AAD0584937B0}" destId="{21559756-CCE6-4E41-B877-D2DD3FB6E8B1}" srcOrd="0" destOrd="0" parTransId="{691E4088-9D6E-4C7C-A402-CD92068D7D49}" sibTransId="{40C7E60E-C4B9-4095-9BA4-DA7F361F456D}"/>
    <dgm:cxn modelId="{255E8396-A325-4CDF-BEB9-B094F87F2516}" type="presOf" srcId="{049F980A-3101-4C3D-BB88-79164A89DF2F}" destId="{FD62F467-A58C-4CD4-AC58-0B234253DF87}" srcOrd="0" destOrd="0" presId="urn:microsoft.com/office/officeart/2005/8/layout/bProcess4"/>
    <dgm:cxn modelId="{4DD7EB09-C168-4762-83B1-FD4F2EEBEA8D}" type="presOf" srcId="{4B306ED4-0A01-4275-BCBF-AAD0584937B0}" destId="{2FEF03FF-2FBA-4104-9A91-C5909DDBF15E}" srcOrd="0" destOrd="0" presId="urn:microsoft.com/office/officeart/2005/8/layout/bProcess4"/>
    <dgm:cxn modelId="{ABC6373B-0D38-4161-993C-96344638E46A}" type="presOf" srcId="{45B9FD6C-1F48-40E6-9499-5433D9991B74}" destId="{63575E5C-16D2-4107-ABAD-993B08B848D6}" srcOrd="0" destOrd="0" presId="urn:microsoft.com/office/officeart/2005/8/layout/bProcess4"/>
    <dgm:cxn modelId="{1FEF299D-A714-4309-89EE-E91BB9B68E0C}" srcId="{4B306ED4-0A01-4275-BCBF-AAD0584937B0}" destId="{2CB731BF-E671-4943-A027-3997AD9E5247}" srcOrd="1" destOrd="0" parTransId="{D590217D-85B8-402C-A4CA-1DEA47B98159}" sibTransId="{8D4D395E-04EC-4407-ADD0-64619C15A37E}"/>
    <dgm:cxn modelId="{4352F44E-14C4-4BD5-8204-53396B61F7F9}" srcId="{4B306ED4-0A01-4275-BCBF-AAD0584937B0}" destId="{83354032-F664-467B-821E-14127A957E35}" srcOrd="7" destOrd="0" parTransId="{C8855E4A-1B54-4718-A5F3-2B031D43907C}" sibTransId="{5107D81C-E1BC-46D7-923B-F884CCB4FC8B}"/>
    <dgm:cxn modelId="{1022B34A-F09B-416A-BDD1-E41190F6B5C6}" srcId="{4B306ED4-0A01-4275-BCBF-AAD0584937B0}" destId="{80C41620-DE8B-4684-BDBB-99BB1C775D91}" srcOrd="2" destOrd="0" parTransId="{CB064E99-2B01-45FD-92E5-B43BEC2C8411}" sibTransId="{182D2EC5-4EE7-4CAB-B8C5-92624C009964}"/>
    <dgm:cxn modelId="{F15AF4B8-31C0-4F22-88C5-3D998ED971BC}" type="presOf" srcId="{182D2EC5-4EE7-4CAB-B8C5-92624C009964}" destId="{E918FF8F-C2F3-4988-A035-CBEEF50E0A8B}" srcOrd="0" destOrd="0" presId="urn:microsoft.com/office/officeart/2005/8/layout/bProcess4"/>
    <dgm:cxn modelId="{B192FED6-B676-4FFC-864E-082C53E8C533}" type="presOf" srcId="{FCA3185D-273D-4F5F-A5BD-435CFEF39799}" destId="{7C997F96-BA72-4981-8183-279BA5A6F34A}" srcOrd="0" destOrd="0" presId="urn:microsoft.com/office/officeart/2005/8/layout/bProcess4"/>
    <dgm:cxn modelId="{07E55CB4-37D0-4776-B0F3-3863841622B5}" type="presOf" srcId="{4352F196-1145-4D45-AA5F-053BD302DA3F}" destId="{58EB1798-F885-426B-BF1F-34028D407A04}" srcOrd="0" destOrd="0" presId="urn:microsoft.com/office/officeart/2005/8/layout/bProcess4"/>
    <dgm:cxn modelId="{198693BC-863E-4BBC-A6F7-BACDF4E6FC9A}" type="presOf" srcId="{3BDAE3BA-F8D1-418D-90E1-8C7F94E5AF93}" destId="{124A59CE-FA8F-4461-8E8E-A762AC90AF81}" srcOrd="0" destOrd="0" presId="urn:microsoft.com/office/officeart/2005/8/layout/bProcess4"/>
    <dgm:cxn modelId="{0035917E-363E-4DCF-9E40-B6A9B54D1D06}" type="presOf" srcId="{EB12AEFF-91F3-4258-BDF4-82466307A656}" destId="{D6B4E9F9-85D4-4EB2-B981-F21E63F7C917}" srcOrd="0" destOrd="0" presId="urn:microsoft.com/office/officeart/2005/8/layout/bProcess4"/>
    <dgm:cxn modelId="{D6F27A20-1E5F-4B93-8BEB-E7D2C42060E8}" srcId="{4B306ED4-0A01-4275-BCBF-AAD0584937B0}" destId="{FCA3185D-273D-4F5F-A5BD-435CFEF39799}" srcOrd="11" destOrd="0" parTransId="{390F7042-C6B1-4FC6-9F8D-8EB185909B54}" sibTransId="{53BEF28E-4836-4DBB-AFF9-AB7C71D8B92C}"/>
    <dgm:cxn modelId="{5BECCA41-912A-4C36-A0E5-8BC64F7261AF}" type="presOf" srcId="{1E736807-0E8D-4B2B-B8BA-C45EA4997430}" destId="{54EA4AD3-DEE7-4665-8721-A864DC3E4B2E}" srcOrd="0" destOrd="0" presId="urn:microsoft.com/office/officeart/2005/8/layout/bProcess4"/>
    <dgm:cxn modelId="{3A94441F-09BC-4707-ACB8-3090CC7946FC}" srcId="{4B306ED4-0A01-4275-BCBF-AAD0584937B0}" destId="{1E736807-0E8D-4B2B-B8BA-C45EA4997430}" srcOrd="9" destOrd="0" parTransId="{BB29CD5F-C3AC-4533-BFE9-83E7035280AA}" sibTransId="{4352F196-1145-4D45-AA5F-053BD302DA3F}"/>
    <dgm:cxn modelId="{7BB23AB2-34AB-4B66-9462-E11755E810FA}" type="presOf" srcId="{40C7E60E-C4B9-4095-9BA4-DA7F361F456D}" destId="{1E9FD546-0F71-4E67-959A-41D893EA4243}" srcOrd="0" destOrd="0" presId="urn:microsoft.com/office/officeart/2005/8/layout/bProcess4"/>
    <dgm:cxn modelId="{B907A9EF-34AC-4025-85A5-301AEC8FC876}" type="presOf" srcId="{80C41620-DE8B-4684-BDBB-99BB1C775D91}" destId="{4393856D-17C5-45E2-85C2-D98676B16015}" srcOrd="0" destOrd="0" presId="urn:microsoft.com/office/officeart/2005/8/layout/bProcess4"/>
    <dgm:cxn modelId="{FD555B71-292C-4CAA-894E-BBA0BB965F21}" srcId="{4B306ED4-0A01-4275-BCBF-AAD0584937B0}" destId="{DD32B527-4B0F-4BBE-A6C4-82DFB4AD1ADB}" srcOrd="5" destOrd="0" parTransId="{5F1B9C54-606A-46A9-B3E3-27297F60C9E5}" sibTransId="{7D0CED94-B772-460B-8286-D30D162F5C3D}"/>
    <dgm:cxn modelId="{4594A15B-C031-41E8-9966-DCCCC4D004BF}" type="presOf" srcId="{83354032-F664-467B-821E-14127A957E35}" destId="{FED4D2C3-E675-427B-8368-EE8733DCAA32}" srcOrd="0" destOrd="0" presId="urn:microsoft.com/office/officeart/2005/8/layout/bProcess4"/>
    <dgm:cxn modelId="{12757169-2D10-4837-A11B-A7CFB7B4BD1D}" type="presOf" srcId="{2CB731BF-E671-4943-A027-3997AD9E5247}" destId="{9A6DF086-CD8B-4572-AD28-0A1E18C90953}" srcOrd="0" destOrd="0" presId="urn:microsoft.com/office/officeart/2005/8/layout/bProcess4"/>
    <dgm:cxn modelId="{3DC45C9F-64B7-4B93-BC13-3D882D0154F2}" type="presOf" srcId="{84884E27-5C1F-4E5A-901E-72A41C084049}" destId="{D8D42089-912C-42B9-8F4D-2E792434AAC8}" srcOrd="0" destOrd="0" presId="urn:microsoft.com/office/officeart/2005/8/layout/bProcess4"/>
    <dgm:cxn modelId="{9614DA63-5B53-4E0A-804F-56AAAC857B00}" type="presParOf" srcId="{2FEF03FF-2FBA-4104-9A91-C5909DDBF15E}" destId="{01B1ED3A-4BDD-4FAB-8C44-613B706B896C}" srcOrd="0" destOrd="0" presId="urn:microsoft.com/office/officeart/2005/8/layout/bProcess4"/>
    <dgm:cxn modelId="{1BF98F17-2F6A-4112-B78A-904F62D4B3C1}" type="presParOf" srcId="{01B1ED3A-4BDD-4FAB-8C44-613B706B896C}" destId="{C9BEB375-EDE8-4B82-88A4-178D0B84BC25}" srcOrd="0" destOrd="0" presId="urn:microsoft.com/office/officeart/2005/8/layout/bProcess4"/>
    <dgm:cxn modelId="{1725E6B9-6F58-484F-B37E-6C10211176C9}" type="presParOf" srcId="{01B1ED3A-4BDD-4FAB-8C44-613B706B896C}" destId="{782F0C47-069A-4101-BE16-87663385A95B}" srcOrd="1" destOrd="0" presId="urn:microsoft.com/office/officeart/2005/8/layout/bProcess4"/>
    <dgm:cxn modelId="{82F787DF-3D01-4980-9A5C-3A02CD079B04}" type="presParOf" srcId="{2FEF03FF-2FBA-4104-9A91-C5909DDBF15E}" destId="{1E9FD546-0F71-4E67-959A-41D893EA4243}" srcOrd="1" destOrd="0" presId="urn:microsoft.com/office/officeart/2005/8/layout/bProcess4"/>
    <dgm:cxn modelId="{7136A510-3484-4FA5-8E11-A463AF9CEFB5}" type="presParOf" srcId="{2FEF03FF-2FBA-4104-9A91-C5909DDBF15E}" destId="{53950FD9-AD65-449F-81C1-68FAD0634C96}" srcOrd="2" destOrd="0" presId="urn:microsoft.com/office/officeart/2005/8/layout/bProcess4"/>
    <dgm:cxn modelId="{B33BF288-71B6-4895-BAB1-9B4FA2870C04}" type="presParOf" srcId="{53950FD9-AD65-449F-81C1-68FAD0634C96}" destId="{F55A5F99-229D-454B-9B3A-951D0C41CB97}" srcOrd="0" destOrd="0" presId="urn:microsoft.com/office/officeart/2005/8/layout/bProcess4"/>
    <dgm:cxn modelId="{35359C01-412E-4032-BEDB-26FA53936274}" type="presParOf" srcId="{53950FD9-AD65-449F-81C1-68FAD0634C96}" destId="{9A6DF086-CD8B-4572-AD28-0A1E18C90953}" srcOrd="1" destOrd="0" presId="urn:microsoft.com/office/officeart/2005/8/layout/bProcess4"/>
    <dgm:cxn modelId="{A07CA999-F52E-4957-BE62-972F1C6C4377}" type="presParOf" srcId="{2FEF03FF-2FBA-4104-9A91-C5909DDBF15E}" destId="{C28772F9-C670-4388-B164-2C85AE7806F1}" srcOrd="3" destOrd="0" presId="urn:microsoft.com/office/officeart/2005/8/layout/bProcess4"/>
    <dgm:cxn modelId="{6E13599B-0808-433C-B124-52255A12C55E}" type="presParOf" srcId="{2FEF03FF-2FBA-4104-9A91-C5909DDBF15E}" destId="{7179DE94-473A-43AB-9D0B-C71A7F68F824}" srcOrd="4" destOrd="0" presId="urn:microsoft.com/office/officeart/2005/8/layout/bProcess4"/>
    <dgm:cxn modelId="{B498678E-3272-49BB-A644-0137577B5BE6}" type="presParOf" srcId="{7179DE94-473A-43AB-9D0B-C71A7F68F824}" destId="{F8EFFE42-DC5D-4E8F-9B9E-862B607BFE06}" srcOrd="0" destOrd="0" presId="urn:microsoft.com/office/officeart/2005/8/layout/bProcess4"/>
    <dgm:cxn modelId="{B228EB46-5233-453B-98F1-43A474F3E5ED}" type="presParOf" srcId="{7179DE94-473A-43AB-9D0B-C71A7F68F824}" destId="{4393856D-17C5-45E2-85C2-D98676B16015}" srcOrd="1" destOrd="0" presId="urn:microsoft.com/office/officeart/2005/8/layout/bProcess4"/>
    <dgm:cxn modelId="{8A778866-7C23-496A-A657-297373B5D47E}" type="presParOf" srcId="{2FEF03FF-2FBA-4104-9A91-C5909DDBF15E}" destId="{E918FF8F-C2F3-4988-A035-CBEEF50E0A8B}" srcOrd="5" destOrd="0" presId="urn:microsoft.com/office/officeart/2005/8/layout/bProcess4"/>
    <dgm:cxn modelId="{E60E2918-51E5-44C8-A6A1-3A0850ACF136}" type="presParOf" srcId="{2FEF03FF-2FBA-4104-9A91-C5909DDBF15E}" destId="{237E297C-FDDB-4FE8-923E-2C61B99E01F9}" srcOrd="6" destOrd="0" presId="urn:microsoft.com/office/officeart/2005/8/layout/bProcess4"/>
    <dgm:cxn modelId="{F7CAD458-7186-4064-A594-49A11B373CB9}" type="presParOf" srcId="{237E297C-FDDB-4FE8-923E-2C61B99E01F9}" destId="{DB4122AA-28C5-4AC3-808E-5E7F5070AE97}" srcOrd="0" destOrd="0" presId="urn:microsoft.com/office/officeart/2005/8/layout/bProcess4"/>
    <dgm:cxn modelId="{1265A4CF-BBF1-4B6B-A19C-D51589BFCBAC}" type="presParOf" srcId="{237E297C-FDDB-4FE8-923E-2C61B99E01F9}" destId="{1BF7F290-CFF0-40C9-8097-5BA31FF28402}" srcOrd="1" destOrd="0" presId="urn:microsoft.com/office/officeart/2005/8/layout/bProcess4"/>
    <dgm:cxn modelId="{F07D382D-B1FB-4BE4-954E-84E895054348}" type="presParOf" srcId="{2FEF03FF-2FBA-4104-9A91-C5909DDBF15E}" destId="{D8D42089-912C-42B9-8F4D-2E792434AAC8}" srcOrd="7" destOrd="0" presId="urn:microsoft.com/office/officeart/2005/8/layout/bProcess4"/>
    <dgm:cxn modelId="{347E066C-7832-4748-A767-216C4355F3F5}" type="presParOf" srcId="{2FEF03FF-2FBA-4104-9A91-C5909DDBF15E}" destId="{1247E7F7-FC86-45A2-BBC2-D873B3CA36AF}" srcOrd="8" destOrd="0" presId="urn:microsoft.com/office/officeart/2005/8/layout/bProcess4"/>
    <dgm:cxn modelId="{0E59F64B-33A9-46A2-B091-25166CCCDAF4}" type="presParOf" srcId="{1247E7F7-FC86-45A2-BBC2-D873B3CA36AF}" destId="{CC3E959A-539B-40F8-95E8-059ABBD584F1}" srcOrd="0" destOrd="0" presId="urn:microsoft.com/office/officeart/2005/8/layout/bProcess4"/>
    <dgm:cxn modelId="{CCCC9C94-D51B-4BA9-A709-F467E31E74C9}" type="presParOf" srcId="{1247E7F7-FC86-45A2-BBC2-D873B3CA36AF}" destId="{DE00CBC4-EE05-4DDB-AFBF-A9DE67D0F018}" srcOrd="1" destOrd="0" presId="urn:microsoft.com/office/officeart/2005/8/layout/bProcess4"/>
    <dgm:cxn modelId="{D6FE2043-F86D-4F3E-A49C-A01ADB9611DE}" type="presParOf" srcId="{2FEF03FF-2FBA-4104-9A91-C5909DDBF15E}" destId="{D6B4E9F9-85D4-4EB2-B981-F21E63F7C917}" srcOrd="9" destOrd="0" presId="urn:microsoft.com/office/officeart/2005/8/layout/bProcess4"/>
    <dgm:cxn modelId="{8171DE78-729E-4CF8-810E-1360FD78CCF2}" type="presParOf" srcId="{2FEF03FF-2FBA-4104-9A91-C5909DDBF15E}" destId="{1EDF2BF9-C4A4-4333-BAB4-B74E5039C63E}" srcOrd="10" destOrd="0" presId="urn:microsoft.com/office/officeart/2005/8/layout/bProcess4"/>
    <dgm:cxn modelId="{24231017-29B7-4EBE-9730-3178A5C32A6E}" type="presParOf" srcId="{1EDF2BF9-C4A4-4333-BAB4-B74E5039C63E}" destId="{2610AD80-5309-4FB8-AAF6-917A571485DA}" srcOrd="0" destOrd="0" presId="urn:microsoft.com/office/officeart/2005/8/layout/bProcess4"/>
    <dgm:cxn modelId="{C6ACD9F0-F662-4AFE-B394-D47A64DF0F1C}" type="presParOf" srcId="{1EDF2BF9-C4A4-4333-BAB4-B74E5039C63E}" destId="{41D56E7E-21D2-46F2-954A-495FE0B7D52D}" srcOrd="1" destOrd="0" presId="urn:microsoft.com/office/officeart/2005/8/layout/bProcess4"/>
    <dgm:cxn modelId="{87274EC8-81F0-4CDB-BCC0-E947D2B86ED6}" type="presParOf" srcId="{2FEF03FF-2FBA-4104-9A91-C5909DDBF15E}" destId="{4A2198BD-7E4F-45D5-BADC-8561F3ABB429}" srcOrd="11" destOrd="0" presId="urn:microsoft.com/office/officeart/2005/8/layout/bProcess4"/>
    <dgm:cxn modelId="{EA643777-EB10-4FCF-AB7D-5A7A112B02EF}" type="presParOf" srcId="{2FEF03FF-2FBA-4104-9A91-C5909DDBF15E}" destId="{0CD5BC7D-FE1A-4A71-9F39-47D4905484E2}" srcOrd="12" destOrd="0" presId="urn:microsoft.com/office/officeart/2005/8/layout/bProcess4"/>
    <dgm:cxn modelId="{4789E0AD-1ADC-4B4A-95C1-4415FC12E440}" type="presParOf" srcId="{0CD5BC7D-FE1A-4A71-9F39-47D4905484E2}" destId="{C55FA521-E926-4AE1-8AF3-9F1DD566D5EE}" srcOrd="0" destOrd="0" presId="urn:microsoft.com/office/officeart/2005/8/layout/bProcess4"/>
    <dgm:cxn modelId="{A8402E18-A92D-4C99-8840-6AEB895DD7EB}" type="presParOf" srcId="{0CD5BC7D-FE1A-4A71-9F39-47D4905484E2}" destId="{C5C687CF-B308-4CE2-8ECE-03ABD3A43146}" srcOrd="1" destOrd="0" presId="urn:microsoft.com/office/officeart/2005/8/layout/bProcess4"/>
    <dgm:cxn modelId="{F0610605-870E-43C0-B495-A90C4F995BEA}" type="presParOf" srcId="{2FEF03FF-2FBA-4104-9A91-C5909DDBF15E}" destId="{598B69A6-219D-44A5-BB6C-629C1391DF2A}" srcOrd="13" destOrd="0" presId="urn:microsoft.com/office/officeart/2005/8/layout/bProcess4"/>
    <dgm:cxn modelId="{043911B9-50BF-49D7-86AB-6215FE575B14}" type="presParOf" srcId="{2FEF03FF-2FBA-4104-9A91-C5909DDBF15E}" destId="{5428E74F-BA8C-44A0-A5ED-DC4700FA0664}" srcOrd="14" destOrd="0" presId="urn:microsoft.com/office/officeart/2005/8/layout/bProcess4"/>
    <dgm:cxn modelId="{880DB2F5-C4A6-4CE6-BCAC-D3DABDD2F36B}" type="presParOf" srcId="{5428E74F-BA8C-44A0-A5ED-DC4700FA0664}" destId="{D539AD66-3A73-469B-BBE7-B9C0DD0690A6}" srcOrd="0" destOrd="0" presId="urn:microsoft.com/office/officeart/2005/8/layout/bProcess4"/>
    <dgm:cxn modelId="{F4BF7A31-E461-4C43-841D-E1F3EB8CDAA0}" type="presParOf" srcId="{5428E74F-BA8C-44A0-A5ED-DC4700FA0664}" destId="{FED4D2C3-E675-427B-8368-EE8733DCAA32}" srcOrd="1" destOrd="0" presId="urn:microsoft.com/office/officeart/2005/8/layout/bProcess4"/>
    <dgm:cxn modelId="{7A0BE97B-F844-4E76-899F-18532447B6CF}" type="presParOf" srcId="{2FEF03FF-2FBA-4104-9A91-C5909DDBF15E}" destId="{84E292C0-A500-4388-957E-7F2A00C53678}" srcOrd="15" destOrd="0" presId="urn:microsoft.com/office/officeart/2005/8/layout/bProcess4"/>
    <dgm:cxn modelId="{6F2CF891-E9F0-4971-8DC1-B722C15BC22E}" type="presParOf" srcId="{2FEF03FF-2FBA-4104-9A91-C5909DDBF15E}" destId="{6945E942-5816-46A5-95A1-856EB11547D5}" srcOrd="16" destOrd="0" presId="urn:microsoft.com/office/officeart/2005/8/layout/bProcess4"/>
    <dgm:cxn modelId="{EC68F3A2-4065-4067-89EE-F1A8518B1330}" type="presParOf" srcId="{6945E942-5816-46A5-95A1-856EB11547D5}" destId="{67AECCF7-FF12-44B6-BE06-D3DF84F14A17}" srcOrd="0" destOrd="0" presId="urn:microsoft.com/office/officeart/2005/8/layout/bProcess4"/>
    <dgm:cxn modelId="{C175A05C-D02D-4AF7-99C5-22BD67D68131}" type="presParOf" srcId="{6945E942-5816-46A5-95A1-856EB11547D5}" destId="{FD62F467-A58C-4CD4-AC58-0B234253DF87}" srcOrd="1" destOrd="0" presId="urn:microsoft.com/office/officeart/2005/8/layout/bProcess4"/>
    <dgm:cxn modelId="{DD6D3E58-35B1-4967-B02B-4D85A6CF6750}" type="presParOf" srcId="{2FEF03FF-2FBA-4104-9A91-C5909DDBF15E}" destId="{0A5462B4-A8C8-4CC1-8BB6-01FCAAE5D53E}" srcOrd="17" destOrd="0" presId="urn:microsoft.com/office/officeart/2005/8/layout/bProcess4"/>
    <dgm:cxn modelId="{13302080-022A-4B92-BC4B-4D065235D8AA}" type="presParOf" srcId="{2FEF03FF-2FBA-4104-9A91-C5909DDBF15E}" destId="{26EC1BA4-DD2E-4EE3-9A3B-CA076B2F7FC0}" srcOrd="18" destOrd="0" presId="urn:microsoft.com/office/officeart/2005/8/layout/bProcess4"/>
    <dgm:cxn modelId="{0E5DC0B5-BE8C-4AA7-A444-D603ABB9023F}" type="presParOf" srcId="{26EC1BA4-DD2E-4EE3-9A3B-CA076B2F7FC0}" destId="{195891E9-CCA9-4E00-9632-F06A120DE79E}" srcOrd="0" destOrd="0" presId="urn:microsoft.com/office/officeart/2005/8/layout/bProcess4"/>
    <dgm:cxn modelId="{747A1512-9D3E-4E74-B534-AC3B9AA9E542}" type="presParOf" srcId="{26EC1BA4-DD2E-4EE3-9A3B-CA076B2F7FC0}" destId="{54EA4AD3-DEE7-4665-8721-A864DC3E4B2E}" srcOrd="1" destOrd="0" presId="urn:microsoft.com/office/officeart/2005/8/layout/bProcess4"/>
    <dgm:cxn modelId="{03C38973-7BE1-4256-AA71-0A47010592CE}" type="presParOf" srcId="{2FEF03FF-2FBA-4104-9A91-C5909DDBF15E}" destId="{58EB1798-F885-426B-BF1F-34028D407A04}" srcOrd="19" destOrd="0" presId="urn:microsoft.com/office/officeart/2005/8/layout/bProcess4"/>
    <dgm:cxn modelId="{A3225DAF-0FA1-4FB8-8A79-ACCECA9ED9DC}" type="presParOf" srcId="{2FEF03FF-2FBA-4104-9A91-C5909DDBF15E}" destId="{2917F332-773B-477F-8B9D-70DA20562AFD}" srcOrd="20" destOrd="0" presId="urn:microsoft.com/office/officeart/2005/8/layout/bProcess4"/>
    <dgm:cxn modelId="{76FE3A88-50F2-484F-A976-20D349C8327F}" type="presParOf" srcId="{2917F332-773B-477F-8B9D-70DA20562AFD}" destId="{4CD0216B-2B92-4CFF-9541-BFCB85051B9F}" srcOrd="0" destOrd="0" presId="urn:microsoft.com/office/officeart/2005/8/layout/bProcess4"/>
    <dgm:cxn modelId="{99DCF9FC-8797-4435-A885-A3CCD3EF2749}" type="presParOf" srcId="{2917F332-773B-477F-8B9D-70DA20562AFD}" destId="{124A59CE-FA8F-4461-8E8E-A762AC90AF81}" srcOrd="1" destOrd="0" presId="urn:microsoft.com/office/officeart/2005/8/layout/bProcess4"/>
    <dgm:cxn modelId="{28C2E2B7-9A3B-4BFA-BD15-DA5CC5EF69E8}" type="presParOf" srcId="{2FEF03FF-2FBA-4104-9A91-C5909DDBF15E}" destId="{63575E5C-16D2-4107-ABAD-993B08B848D6}" srcOrd="21" destOrd="0" presId="urn:microsoft.com/office/officeart/2005/8/layout/bProcess4"/>
    <dgm:cxn modelId="{3CE56A5D-669B-45BD-BF3B-334E0642FBA0}" type="presParOf" srcId="{2FEF03FF-2FBA-4104-9A91-C5909DDBF15E}" destId="{DAA8F585-C4F7-4136-BEEE-EC5221F2AFED}" srcOrd="22" destOrd="0" presId="urn:microsoft.com/office/officeart/2005/8/layout/bProcess4"/>
    <dgm:cxn modelId="{1E14D863-9C93-4E8C-9162-D0B6D0B35E0B}" type="presParOf" srcId="{DAA8F585-C4F7-4136-BEEE-EC5221F2AFED}" destId="{1749F722-6CF1-4913-808C-1ED2F9C29717}" srcOrd="0" destOrd="0" presId="urn:microsoft.com/office/officeart/2005/8/layout/bProcess4"/>
    <dgm:cxn modelId="{A1B6725B-B797-435A-909A-72295DAEAA80}" type="presParOf" srcId="{DAA8F585-C4F7-4136-BEEE-EC5221F2AFED}" destId="{7C997F96-BA72-4981-8183-279BA5A6F34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9BE139-7BC1-4B50-9873-D7FE27BE40DD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F09E5A9C-6A25-49B5-BD43-3F53EF8B2F77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Вивчення сімей учнів</a:t>
          </a:r>
          <a:endParaRPr lang="uk-UA" sz="2000" b="1" dirty="0">
            <a:solidFill>
              <a:schemeClr val="tx1"/>
            </a:solidFill>
          </a:endParaRPr>
        </a:p>
      </dgm:t>
    </dgm:pt>
    <dgm:pt modelId="{B76ECCB7-846D-48EC-BC1C-744FDA021A13}" type="parTrans" cxnId="{F1230DFC-F603-4BFD-831F-7D744A30B440}">
      <dgm:prSet/>
      <dgm:spPr/>
      <dgm:t>
        <a:bodyPr/>
        <a:lstStyle/>
        <a:p>
          <a:endParaRPr lang="uk-UA" sz="2000"/>
        </a:p>
      </dgm:t>
    </dgm:pt>
    <dgm:pt modelId="{F4C67EB7-CACE-4D6D-A634-BF97AAF28244}" type="sibTrans" cxnId="{F1230DFC-F603-4BFD-831F-7D744A30B440}">
      <dgm:prSet/>
      <dgm:spPr/>
      <dgm:t>
        <a:bodyPr/>
        <a:lstStyle/>
        <a:p>
          <a:endParaRPr lang="uk-UA" sz="2000"/>
        </a:p>
      </dgm:t>
    </dgm:pt>
    <dgm:pt modelId="{F3B0ADF6-0E52-4638-B063-4EDA880B1AFC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Спостереження;</a:t>
          </a:r>
        </a:p>
        <a:p>
          <a:r>
            <a:rPr lang="ru-RU" sz="2000" dirty="0" err="1" smtClean="0">
              <a:solidFill>
                <a:schemeClr val="tx1"/>
              </a:solidFill>
            </a:rPr>
            <a:t>підтримка</a:t>
          </a:r>
          <a:r>
            <a:rPr lang="ru-RU" sz="2000" dirty="0" smtClean="0">
              <a:solidFill>
                <a:schemeClr val="tx1"/>
              </a:solidFill>
            </a:rPr>
            <a:t> </a:t>
          </a:r>
          <a:r>
            <a:rPr lang="ru-RU" sz="2000" dirty="0" err="1" smtClean="0">
              <a:solidFill>
                <a:schemeClr val="tx1"/>
              </a:solidFill>
            </a:rPr>
            <a:t>зв΄язків</a:t>
          </a:r>
          <a:r>
            <a:rPr lang="ru-RU" sz="2000" dirty="0" smtClean="0">
              <a:solidFill>
                <a:schemeClr val="tx1"/>
              </a:solidFill>
            </a:rPr>
            <a:t> з органами </a:t>
          </a:r>
          <a:r>
            <a:rPr lang="ru-RU" sz="2000" dirty="0" err="1" smtClean="0">
              <a:solidFill>
                <a:schemeClr val="tx1"/>
              </a:solidFill>
            </a:rPr>
            <a:t>влади,поліції</a:t>
          </a:r>
          <a:endParaRPr lang="uk-UA" sz="2000" dirty="0">
            <a:solidFill>
              <a:schemeClr val="tx1"/>
            </a:solidFill>
          </a:endParaRPr>
        </a:p>
      </dgm:t>
    </dgm:pt>
    <dgm:pt modelId="{9A351D77-59DD-4D8C-A172-A0231D611797}" type="parTrans" cxnId="{28B40C7A-C0BF-4364-AF19-2DFEC08EE588}">
      <dgm:prSet/>
      <dgm:spPr/>
      <dgm:t>
        <a:bodyPr/>
        <a:lstStyle/>
        <a:p>
          <a:endParaRPr lang="uk-UA" sz="2000"/>
        </a:p>
      </dgm:t>
    </dgm:pt>
    <dgm:pt modelId="{A527727B-F969-4FA8-9BFC-ED9BFEF725EC}" type="sibTrans" cxnId="{28B40C7A-C0BF-4364-AF19-2DFEC08EE588}">
      <dgm:prSet/>
      <dgm:spPr/>
      <dgm:t>
        <a:bodyPr/>
        <a:lstStyle/>
        <a:p>
          <a:endParaRPr lang="uk-UA" sz="2000"/>
        </a:p>
      </dgm:t>
    </dgm:pt>
    <dgm:pt modelId="{F28E2DA8-A1EF-4DC7-9633-E7C07DB277A6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Анкетування</a:t>
          </a:r>
          <a:endParaRPr lang="uk-UA" sz="2000" dirty="0">
            <a:solidFill>
              <a:schemeClr val="tx1"/>
            </a:solidFill>
          </a:endParaRPr>
        </a:p>
      </dgm:t>
    </dgm:pt>
    <dgm:pt modelId="{ACA3B009-C7BC-43D6-837D-A398348A0089}" type="parTrans" cxnId="{33FFCA91-7BE1-4F35-AB75-B0B920224ADD}">
      <dgm:prSet/>
      <dgm:spPr/>
      <dgm:t>
        <a:bodyPr/>
        <a:lstStyle/>
        <a:p>
          <a:endParaRPr lang="uk-UA" sz="2000"/>
        </a:p>
      </dgm:t>
    </dgm:pt>
    <dgm:pt modelId="{D6184531-7670-4625-AD63-EB640C5CAEF7}" type="sibTrans" cxnId="{33FFCA91-7BE1-4F35-AB75-B0B920224ADD}">
      <dgm:prSet/>
      <dgm:spPr/>
      <dgm:t>
        <a:bodyPr/>
        <a:lstStyle/>
        <a:p>
          <a:endParaRPr lang="uk-UA" sz="2000"/>
        </a:p>
      </dgm:t>
    </dgm:pt>
    <dgm:pt modelId="{55A54C3E-77ED-4582-8736-B779C7BC3371}">
      <dgm:prSet phldrT="[Текст]" custT="1"/>
      <dgm:spPr/>
      <dgm:t>
        <a:bodyPr/>
        <a:lstStyle/>
        <a:p>
          <a:r>
            <a:rPr lang="uk-UA" sz="2000" b="1" dirty="0" smtClean="0"/>
            <a:t>Батьківський всеобуч</a:t>
          </a:r>
          <a:endParaRPr lang="uk-UA" sz="2000" b="1" dirty="0"/>
        </a:p>
      </dgm:t>
    </dgm:pt>
    <dgm:pt modelId="{9D3C3558-ACF0-474C-953C-0E5C81A00356}" type="parTrans" cxnId="{740260B9-B87F-477A-B68B-BCBACF24A754}">
      <dgm:prSet/>
      <dgm:spPr/>
      <dgm:t>
        <a:bodyPr/>
        <a:lstStyle/>
        <a:p>
          <a:endParaRPr lang="uk-UA" sz="2000"/>
        </a:p>
      </dgm:t>
    </dgm:pt>
    <dgm:pt modelId="{6F31D743-5C28-4BD3-98D8-19E1A212F543}" type="sibTrans" cxnId="{740260B9-B87F-477A-B68B-BCBACF24A754}">
      <dgm:prSet/>
      <dgm:spPr/>
      <dgm:t>
        <a:bodyPr/>
        <a:lstStyle/>
        <a:p>
          <a:endParaRPr lang="uk-UA" sz="2000"/>
        </a:p>
      </dgm:t>
    </dgm:pt>
    <dgm:pt modelId="{356422AC-DF20-4C3C-9115-CA8FE374CD78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Бесіди, групові та індивідуальні консультації</a:t>
          </a:r>
          <a:endParaRPr lang="uk-UA" sz="2000" dirty="0">
            <a:solidFill>
              <a:schemeClr val="tx1"/>
            </a:solidFill>
          </a:endParaRPr>
        </a:p>
      </dgm:t>
    </dgm:pt>
    <dgm:pt modelId="{C24F923E-5EFE-4605-82DB-7E363F9F3EB9}" type="parTrans" cxnId="{F0796428-D99A-402E-9295-398CD196D7A3}">
      <dgm:prSet/>
      <dgm:spPr/>
      <dgm:t>
        <a:bodyPr/>
        <a:lstStyle/>
        <a:p>
          <a:endParaRPr lang="uk-UA" sz="2000"/>
        </a:p>
      </dgm:t>
    </dgm:pt>
    <dgm:pt modelId="{8CD9B37A-225D-49E8-A65F-780F6EA1EC6F}" type="sibTrans" cxnId="{F0796428-D99A-402E-9295-398CD196D7A3}">
      <dgm:prSet/>
      <dgm:spPr/>
      <dgm:t>
        <a:bodyPr/>
        <a:lstStyle/>
        <a:p>
          <a:endParaRPr lang="uk-UA" sz="2000"/>
        </a:p>
      </dgm:t>
    </dgm:pt>
    <dgm:pt modelId="{5E6CAAF0-0AF3-4809-8DD3-7F2C994E597C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Відкриті заходи</a:t>
          </a:r>
          <a:endParaRPr lang="uk-UA" sz="2000" dirty="0">
            <a:solidFill>
              <a:schemeClr val="tx1"/>
            </a:solidFill>
          </a:endParaRPr>
        </a:p>
      </dgm:t>
    </dgm:pt>
    <dgm:pt modelId="{10D6753F-DFC5-486C-8579-2E1EE2EEEADE}" type="parTrans" cxnId="{76F4F818-C3F4-450D-8113-222B80EBF89B}">
      <dgm:prSet/>
      <dgm:spPr/>
      <dgm:t>
        <a:bodyPr/>
        <a:lstStyle/>
        <a:p>
          <a:endParaRPr lang="uk-UA" sz="2000"/>
        </a:p>
      </dgm:t>
    </dgm:pt>
    <dgm:pt modelId="{F2DB8EC6-39AC-438A-B02D-5385B3D02C9B}" type="sibTrans" cxnId="{76F4F818-C3F4-450D-8113-222B80EBF89B}">
      <dgm:prSet/>
      <dgm:spPr/>
      <dgm:t>
        <a:bodyPr/>
        <a:lstStyle/>
        <a:p>
          <a:endParaRPr lang="uk-UA" sz="2000"/>
        </a:p>
      </dgm:t>
    </dgm:pt>
    <dgm:pt modelId="{0B15D782-F7DB-48D6-A3FE-E8F36D635A3A}">
      <dgm:prSet phldrT="[Текст]" custT="1"/>
      <dgm:spPr/>
      <dgm:t>
        <a:bodyPr/>
        <a:lstStyle/>
        <a:p>
          <a:r>
            <a:rPr lang="uk-UA" sz="2000" b="1" dirty="0" smtClean="0"/>
            <a:t>Спільна робота</a:t>
          </a:r>
          <a:endParaRPr lang="uk-UA" sz="2000" b="1" dirty="0"/>
        </a:p>
      </dgm:t>
    </dgm:pt>
    <dgm:pt modelId="{DF5D3586-D024-42AC-8F9A-26D16F1476EE}" type="parTrans" cxnId="{F1FBCED5-1CC7-4B80-A50F-DDDBF41BBFAD}">
      <dgm:prSet/>
      <dgm:spPr/>
      <dgm:t>
        <a:bodyPr/>
        <a:lstStyle/>
        <a:p>
          <a:endParaRPr lang="uk-UA" sz="2000"/>
        </a:p>
      </dgm:t>
    </dgm:pt>
    <dgm:pt modelId="{C42B1E2F-99F3-4D32-894A-071FB69DAD71}" type="sibTrans" cxnId="{F1FBCED5-1CC7-4B80-A50F-DDDBF41BBFAD}">
      <dgm:prSet/>
      <dgm:spPr/>
      <dgm:t>
        <a:bodyPr/>
        <a:lstStyle/>
        <a:p>
          <a:endParaRPr lang="uk-UA" sz="2000"/>
        </a:p>
      </dgm:t>
    </dgm:pt>
    <dgm:pt modelId="{1153B88E-C070-40BC-A471-608A48EE907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Загальношкільні збори</a:t>
          </a:r>
          <a:endParaRPr lang="uk-UA" sz="2000" dirty="0">
            <a:solidFill>
              <a:schemeClr val="tx1"/>
            </a:solidFill>
          </a:endParaRPr>
        </a:p>
      </dgm:t>
    </dgm:pt>
    <dgm:pt modelId="{02E9941D-574C-4D58-9F80-6E4769361B08}" type="parTrans" cxnId="{E84067F0-A0F9-4C55-A55D-B58410825E53}">
      <dgm:prSet/>
      <dgm:spPr/>
      <dgm:t>
        <a:bodyPr/>
        <a:lstStyle/>
        <a:p>
          <a:endParaRPr lang="uk-UA" sz="2000"/>
        </a:p>
      </dgm:t>
    </dgm:pt>
    <dgm:pt modelId="{9CF0C46B-D141-408D-B50B-221CEEC66F9C}" type="sibTrans" cxnId="{E84067F0-A0F9-4C55-A55D-B58410825E53}">
      <dgm:prSet/>
      <dgm:spPr/>
      <dgm:t>
        <a:bodyPr/>
        <a:lstStyle/>
        <a:p>
          <a:endParaRPr lang="uk-UA" sz="2000"/>
        </a:p>
      </dgm:t>
    </dgm:pt>
    <dgm:pt modelId="{52048405-68FE-47C8-BEE7-21BE3C52B84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Класні збори</a:t>
          </a:r>
          <a:endParaRPr lang="uk-UA" sz="2000" dirty="0">
            <a:solidFill>
              <a:schemeClr val="tx1"/>
            </a:solidFill>
          </a:endParaRPr>
        </a:p>
      </dgm:t>
    </dgm:pt>
    <dgm:pt modelId="{15C44E3B-88F8-4F53-9EB8-54D3858E2179}" type="parTrans" cxnId="{0E78CBAD-E3BB-4257-8F46-4CAB42C47872}">
      <dgm:prSet/>
      <dgm:spPr/>
      <dgm:t>
        <a:bodyPr/>
        <a:lstStyle/>
        <a:p>
          <a:endParaRPr lang="uk-UA" sz="2000"/>
        </a:p>
      </dgm:t>
    </dgm:pt>
    <dgm:pt modelId="{CBF64665-E7EC-4355-8DEB-353CF2464C4F}" type="sibTrans" cxnId="{0E78CBAD-E3BB-4257-8F46-4CAB42C47872}">
      <dgm:prSet/>
      <dgm:spPr/>
      <dgm:t>
        <a:bodyPr/>
        <a:lstStyle/>
        <a:p>
          <a:endParaRPr lang="uk-UA" sz="2000"/>
        </a:p>
      </dgm:t>
    </dgm:pt>
    <dgm:pt modelId="{1CE439A4-8B39-45FA-AEC9-6B232ECA6A6A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Спільні свята</a:t>
          </a:r>
          <a:endParaRPr lang="uk-UA" sz="2000" dirty="0">
            <a:solidFill>
              <a:schemeClr val="tx1"/>
            </a:solidFill>
          </a:endParaRPr>
        </a:p>
      </dgm:t>
    </dgm:pt>
    <dgm:pt modelId="{467C0410-43F5-4AB0-BD58-578CA969FDB7}" type="parTrans" cxnId="{8005EFC5-5245-4C05-82F3-DE4582CEFB96}">
      <dgm:prSet/>
      <dgm:spPr/>
      <dgm:t>
        <a:bodyPr/>
        <a:lstStyle/>
        <a:p>
          <a:endParaRPr lang="uk-UA"/>
        </a:p>
      </dgm:t>
    </dgm:pt>
    <dgm:pt modelId="{C81075FA-4FBA-4431-9C8F-9308530DC0F4}" type="sibTrans" cxnId="{8005EFC5-5245-4C05-82F3-DE4582CEFB96}">
      <dgm:prSet/>
      <dgm:spPr/>
      <dgm:t>
        <a:bodyPr/>
        <a:lstStyle/>
        <a:p>
          <a:endParaRPr lang="uk-UA"/>
        </a:p>
      </dgm:t>
    </dgm:pt>
    <dgm:pt modelId="{8273D788-492E-4EF7-BEAE-1AE0272D1524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Громадські справи</a:t>
          </a:r>
          <a:endParaRPr lang="uk-UA" sz="2000" dirty="0">
            <a:solidFill>
              <a:schemeClr val="tx1"/>
            </a:solidFill>
          </a:endParaRPr>
        </a:p>
      </dgm:t>
    </dgm:pt>
    <dgm:pt modelId="{234F7FC4-BB24-4515-A167-9B43CA861ABC}" type="parTrans" cxnId="{0776A3DA-03CA-49A0-BA7B-BCFBC8FC5ED9}">
      <dgm:prSet/>
      <dgm:spPr/>
      <dgm:t>
        <a:bodyPr/>
        <a:lstStyle/>
        <a:p>
          <a:endParaRPr lang="uk-UA"/>
        </a:p>
      </dgm:t>
    </dgm:pt>
    <dgm:pt modelId="{A8E1D0BC-807D-475D-A30F-F00B7B235CA4}" type="sibTrans" cxnId="{0776A3DA-03CA-49A0-BA7B-BCFBC8FC5ED9}">
      <dgm:prSet/>
      <dgm:spPr/>
      <dgm:t>
        <a:bodyPr/>
        <a:lstStyle/>
        <a:p>
          <a:endParaRPr lang="uk-UA"/>
        </a:p>
      </dgm:t>
    </dgm:pt>
    <dgm:pt modelId="{0C0D7EC4-5A1D-4B4E-9A7F-B8E448E3197B}" type="pres">
      <dgm:prSet presAssocID="{259BE139-7BC1-4B50-9873-D7FE27BE40D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33AB780-C3FC-4613-9C8F-DF4C984AC928}" type="pres">
      <dgm:prSet presAssocID="{F09E5A9C-6A25-49B5-BD43-3F53EF8B2F77}" presName="compNode" presStyleCnt="0"/>
      <dgm:spPr/>
    </dgm:pt>
    <dgm:pt modelId="{B1B1D131-716A-4563-973A-0589CEBE51BF}" type="pres">
      <dgm:prSet presAssocID="{F09E5A9C-6A25-49B5-BD43-3F53EF8B2F77}" presName="aNode" presStyleLbl="bgShp" presStyleIdx="0" presStyleCnt="3"/>
      <dgm:spPr/>
      <dgm:t>
        <a:bodyPr/>
        <a:lstStyle/>
        <a:p>
          <a:endParaRPr lang="uk-UA"/>
        </a:p>
      </dgm:t>
    </dgm:pt>
    <dgm:pt modelId="{DE52D30A-5E83-41B6-A3A7-C71A79D38AF6}" type="pres">
      <dgm:prSet presAssocID="{F09E5A9C-6A25-49B5-BD43-3F53EF8B2F77}" presName="textNode" presStyleLbl="bgShp" presStyleIdx="0" presStyleCnt="3"/>
      <dgm:spPr/>
      <dgm:t>
        <a:bodyPr/>
        <a:lstStyle/>
        <a:p>
          <a:endParaRPr lang="uk-UA"/>
        </a:p>
      </dgm:t>
    </dgm:pt>
    <dgm:pt modelId="{C41C77AC-94F3-4533-A13E-07DD1D1402B4}" type="pres">
      <dgm:prSet presAssocID="{F09E5A9C-6A25-49B5-BD43-3F53EF8B2F77}" presName="compChildNode" presStyleCnt="0"/>
      <dgm:spPr/>
    </dgm:pt>
    <dgm:pt modelId="{589A8ED6-258F-48C3-8342-0B651BF43573}" type="pres">
      <dgm:prSet presAssocID="{F09E5A9C-6A25-49B5-BD43-3F53EF8B2F77}" presName="theInnerList" presStyleCnt="0"/>
      <dgm:spPr/>
    </dgm:pt>
    <dgm:pt modelId="{7679D883-ADA6-425A-84CE-A1DA7F368D26}" type="pres">
      <dgm:prSet presAssocID="{F3B0ADF6-0E52-4638-B063-4EDA880B1AFC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3795CE-669F-4A7A-9A3C-2D8CA582E36E}" type="pres">
      <dgm:prSet presAssocID="{F3B0ADF6-0E52-4638-B063-4EDA880B1AFC}" presName="aSpace2" presStyleCnt="0"/>
      <dgm:spPr/>
    </dgm:pt>
    <dgm:pt modelId="{2E2753D1-E37F-4DC6-B1A2-E295EB587F53}" type="pres">
      <dgm:prSet presAssocID="{F28E2DA8-A1EF-4DC7-9633-E7C07DB277A6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03D36F-F37F-4E3B-B1DB-E617D1666B44}" type="pres">
      <dgm:prSet presAssocID="{F09E5A9C-6A25-49B5-BD43-3F53EF8B2F77}" presName="aSpace" presStyleCnt="0"/>
      <dgm:spPr/>
    </dgm:pt>
    <dgm:pt modelId="{2279AC36-C595-4F29-8F0C-9C9E68A4B8F5}" type="pres">
      <dgm:prSet presAssocID="{55A54C3E-77ED-4582-8736-B779C7BC3371}" presName="compNode" presStyleCnt="0"/>
      <dgm:spPr/>
    </dgm:pt>
    <dgm:pt modelId="{40F3C558-C852-4CAB-8D7B-1D4EB500D797}" type="pres">
      <dgm:prSet presAssocID="{55A54C3E-77ED-4582-8736-B779C7BC3371}" presName="aNode" presStyleLbl="bgShp" presStyleIdx="1" presStyleCnt="3"/>
      <dgm:spPr/>
      <dgm:t>
        <a:bodyPr/>
        <a:lstStyle/>
        <a:p>
          <a:endParaRPr lang="uk-UA"/>
        </a:p>
      </dgm:t>
    </dgm:pt>
    <dgm:pt modelId="{95BDA8AB-9903-4171-B61B-A5C063FD3143}" type="pres">
      <dgm:prSet presAssocID="{55A54C3E-77ED-4582-8736-B779C7BC3371}" presName="textNode" presStyleLbl="bgShp" presStyleIdx="1" presStyleCnt="3"/>
      <dgm:spPr/>
      <dgm:t>
        <a:bodyPr/>
        <a:lstStyle/>
        <a:p>
          <a:endParaRPr lang="uk-UA"/>
        </a:p>
      </dgm:t>
    </dgm:pt>
    <dgm:pt modelId="{D413DC8E-3A33-4C10-B5B9-FCDFE9E011F8}" type="pres">
      <dgm:prSet presAssocID="{55A54C3E-77ED-4582-8736-B779C7BC3371}" presName="compChildNode" presStyleCnt="0"/>
      <dgm:spPr/>
    </dgm:pt>
    <dgm:pt modelId="{B12571D3-0BA3-4969-A687-58403A260C30}" type="pres">
      <dgm:prSet presAssocID="{55A54C3E-77ED-4582-8736-B779C7BC3371}" presName="theInnerList" presStyleCnt="0"/>
      <dgm:spPr/>
    </dgm:pt>
    <dgm:pt modelId="{0AA72BF4-69C2-4216-8D84-FCAD5840E398}" type="pres">
      <dgm:prSet presAssocID="{356422AC-DF20-4C3C-9115-CA8FE374CD78}" presName="childNode" presStyleLbl="node1" presStyleIdx="2" presStyleCnt="8" custScaleY="1457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A0D38E-2C76-4DA0-8DC9-BC2D36AB4E2F}" type="pres">
      <dgm:prSet presAssocID="{356422AC-DF20-4C3C-9115-CA8FE374CD78}" presName="aSpace2" presStyleCnt="0"/>
      <dgm:spPr/>
    </dgm:pt>
    <dgm:pt modelId="{46877E26-53FD-4813-92C6-4BC1E34B9D10}" type="pres">
      <dgm:prSet presAssocID="{5E6CAAF0-0AF3-4809-8DD3-7F2C994E597C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50618F-942A-4FF5-BEDF-9EA993AB8931}" type="pres">
      <dgm:prSet presAssocID="{55A54C3E-77ED-4582-8736-B779C7BC3371}" presName="aSpace" presStyleCnt="0"/>
      <dgm:spPr/>
    </dgm:pt>
    <dgm:pt modelId="{874011E5-4F2C-43D8-AE25-FA40F1D12DC8}" type="pres">
      <dgm:prSet presAssocID="{0B15D782-F7DB-48D6-A3FE-E8F36D635A3A}" presName="compNode" presStyleCnt="0"/>
      <dgm:spPr/>
    </dgm:pt>
    <dgm:pt modelId="{CDD2B98E-8E26-491F-A028-19065787AA1A}" type="pres">
      <dgm:prSet presAssocID="{0B15D782-F7DB-48D6-A3FE-E8F36D635A3A}" presName="aNode" presStyleLbl="bgShp" presStyleIdx="2" presStyleCnt="3"/>
      <dgm:spPr/>
      <dgm:t>
        <a:bodyPr/>
        <a:lstStyle/>
        <a:p>
          <a:endParaRPr lang="uk-UA"/>
        </a:p>
      </dgm:t>
    </dgm:pt>
    <dgm:pt modelId="{7105EADA-CE76-402E-A76A-26D36E35F556}" type="pres">
      <dgm:prSet presAssocID="{0B15D782-F7DB-48D6-A3FE-E8F36D635A3A}" presName="textNode" presStyleLbl="bgShp" presStyleIdx="2" presStyleCnt="3"/>
      <dgm:spPr/>
      <dgm:t>
        <a:bodyPr/>
        <a:lstStyle/>
        <a:p>
          <a:endParaRPr lang="uk-UA"/>
        </a:p>
      </dgm:t>
    </dgm:pt>
    <dgm:pt modelId="{4E878A15-D818-4EA0-8E2F-A63106B1569C}" type="pres">
      <dgm:prSet presAssocID="{0B15D782-F7DB-48D6-A3FE-E8F36D635A3A}" presName="compChildNode" presStyleCnt="0"/>
      <dgm:spPr/>
    </dgm:pt>
    <dgm:pt modelId="{729A66D3-7FE1-4589-997E-2BF409F9D1D7}" type="pres">
      <dgm:prSet presAssocID="{0B15D782-F7DB-48D6-A3FE-E8F36D635A3A}" presName="theInnerList" presStyleCnt="0"/>
      <dgm:spPr/>
    </dgm:pt>
    <dgm:pt modelId="{B5ABA9DE-98B6-4A20-96EE-2C8480557B47}" type="pres">
      <dgm:prSet presAssocID="{1153B88E-C070-40BC-A471-608A48EE907A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FCFB9D-AFDF-4E8B-B1F2-78EBBEBAAD98}" type="pres">
      <dgm:prSet presAssocID="{1153B88E-C070-40BC-A471-608A48EE907A}" presName="aSpace2" presStyleCnt="0"/>
      <dgm:spPr/>
    </dgm:pt>
    <dgm:pt modelId="{370098C6-BE3E-4FB6-B362-B5E0673E9C2B}" type="pres">
      <dgm:prSet presAssocID="{52048405-68FE-47C8-BEE7-21BE3C52B84A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65C94E-D28C-4BA2-A83B-2F28452F7F12}" type="pres">
      <dgm:prSet presAssocID="{52048405-68FE-47C8-BEE7-21BE3C52B84A}" presName="aSpace2" presStyleCnt="0"/>
      <dgm:spPr/>
    </dgm:pt>
    <dgm:pt modelId="{566524FA-9EC1-48A8-9E19-34E9618C2FAB}" type="pres">
      <dgm:prSet presAssocID="{1CE439A4-8B39-45FA-AEC9-6B232ECA6A6A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868E94-9A66-439E-9F3A-17973473CD65}" type="pres">
      <dgm:prSet presAssocID="{1CE439A4-8B39-45FA-AEC9-6B232ECA6A6A}" presName="aSpace2" presStyleCnt="0"/>
      <dgm:spPr/>
    </dgm:pt>
    <dgm:pt modelId="{9C642F08-4781-40A2-8171-2086CA36B2C5}" type="pres">
      <dgm:prSet presAssocID="{8273D788-492E-4EF7-BEAE-1AE0272D1524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3FFCA91-7BE1-4F35-AB75-B0B920224ADD}" srcId="{F09E5A9C-6A25-49B5-BD43-3F53EF8B2F77}" destId="{F28E2DA8-A1EF-4DC7-9633-E7C07DB277A6}" srcOrd="1" destOrd="0" parTransId="{ACA3B009-C7BC-43D6-837D-A398348A0089}" sibTransId="{D6184531-7670-4625-AD63-EB640C5CAEF7}"/>
    <dgm:cxn modelId="{740260B9-B87F-477A-B68B-BCBACF24A754}" srcId="{259BE139-7BC1-4B50-9873-D7FE27BE40DD}" destId="{55A54C3E-77ED-4582-8736-B779C7BC3371}" srcOrd="1" destOrd="0" parTransId="{9D3C3558-ACF0-474C-953C-0E5C81A00356}" sibTransId="{6F31D743-5C28-4BD3-98D8-19E1A212F543}"/>
    <dgm:cxn modelId="{F29D65A9-6207-4055-91CC-CDFABF0890E5}" type="presOf" srcId="{0B15D782-F7DB-48D6-A3FE-E8F36D635A3A}" destId="{CDD2B98E-8E26-491F-A028-19065787AA1A}" srcOrd="0" destOrd="0" presId="urn:microsoft.com/office/officeart/2005/8/layout/lProcess2"/>
    <dgm:cxn modelId="{99E2B953-8C97-454C-B525-953D1C663FE4}" type="presOf" srcId="{0B15D782-F7DB-48D6-A3FE-E8F36D635A3A}" destId="{7105EADA-CE76-402E-A76A-26D36E35F556}" srcOrd="1" destOrd="0" presId="urn:microsoft.com/office/officeart/2005/8/layout/lProcess2"/>
    <dgm:cxn modelId="{0776A3DA-03CA-49A0-BA7B-BCFBC8FC5ED9}" srcId="{0B15D782-F7DB-48D6-A3FE-E8F36D635A3A}" destId="{8273D788-492E-4EF7-BEAE-1AE0272D1524}" srcOrd="3" destOrd="0" parTransId="{234F7FC4-BB24-4515-A167-9B43CA861ABC}" sibTransId="{A8E1D0BC-807D-475D-A30F-F00B7B235CA4}"/>
    <dgm:cxn modelId="{F1FBCED5-1CC7-4B80-A50F-DDDBF41BBFAD}" srcId="{259BE139-7BC1-4B50-9873-D7FE27BE40DD}" destId="{0B15D782-F7DB-48D6-A3FE-E8F36D635A3A}" srcOrd="2" destOrd="0" parTransId="{DF5D3586-D024-42AC-8F9A-26D16F1476EE}" sibTransId="{C42B1E2F-99F3-4D32-894A-071FB69DAD71}"/>
    <dgm:cxn modelId="{8005EFC5-5245-4C05-82F3-DE4582CEFB96}" srcId="{0B15D782-F7DB-48D6-A3FE-E8F36D635A3A}" destId="{1CE439A4-8B39-45FA-AEC9-6B232ECA6A6A}" srcOrd="2" destOrd="0" parTransId="{467C0410-43F5-4AB0-BD58-578CA969FDB7}" sibTransId="{C81075FA-4FBA-4431-9C8F-9308530DC0F4}"/>
    <dgm:cxn modelId="{28B40C7A-C0BF-4364-AF19-2DFEC08EE588}" srcId="{F09E5A9C-6A25-49B5-BD43-3F53EF8B2F77}" destId="{F3B0ADF6-0E52-4638-B063-4EDA880B1AFC}" srcOrd="0" destOrd="0" parTransId="{9A351D77-59DD-4D8C-A172-A0231D611797}" sibTransId="{A527727B-F969-4FA8-9BFC-ED9BFEF725EC}"/>
    <dgm:cxn modelId="{F0796428-D99A-402E-9295-398CD196D7A3}" srcId="{55A54C3E-77ED-4582-8736-B779C7BC3371}" destId="{356422AC-DF20-4C3C-9115-CA8FE374CD78}" srcOrd="0" destOrd="0" parTransId="{C24F923E-5EFE-4605-82DB-7E363F9F3EB9}" sibTransId="{8CD9B37A-225D-49E8-A65F-780F6EA1EC6F}"/>
    <dgm:cxn modelId="{C65C70F8-9F14-40F5-BF25-999060A76B69}" type="presOf" srcId="{F09E5A9C-6A25-49B5-BD43-3F53EF8B2F77}" destId="{B1B1D131-716A-4563-973A-0589CEBE51BF}" srcOrd="0" destOrd="0" presId="urn:microsoft.com/office/officeart/2005/8/layout/lProcess2"/>
    <dgm:cxn modelId="{1F99890F-8646-4582-987C-07B7DB552D0E}" type="presOf" srcId="{F3B0ADF6-0E52-4638-B063-4EDA880B1AFC}" destId="{7679D883-ADA6-425A-84CE-A1DA7F368D26}" srcOrd="0" destOrd="0" presId="urn:microsoft.com/office/officeart/2005/8/layout/lProcess2"/>
    <dgm:cxn modelId="{EE5A7FEA-6948-4F23-9825-79D2F159B8E8}" type="presOf" srcId="{55A54C3E-77ED-4582-8736-B779C7BC3371}" destId="{40F3C558-C852-4CAB-8D7B-1D4EB500D797}" srcOrd="0" destOrd="0" presId="urn:microsoft.com/office/officeart/2005/8/layout/lProcess2"/>
    <dgm:cxn modelId="{02569E5E-2A7D-4D1C-9B79-F884091DE0CF}" type="presOf" srcId="{F28E2DA8-A1EF-4DC7-9633-E7C07DB277A6}" destId="{2E2753D1-E37F-4DC6-B1A2-E295EB587F53}" srcOrd="0" destOrd="0" presId="urn:microsoft.com/office/officeart/2005/8/layout/lProcess2"/>
    <dgm:cxn modelId="{4257CF4A-F1A9-46AC-97D1-78AEEEAD4DEF}" type="presOf" srcId="{5E6CAAF0-0AF3-4809-8DD3-7F2C994E597C}" destId="{46877E26-53FD-4813-92C6-4BC1E34B9D10}" srcOrd="0" destOrd="0" presId="urn:microsoft.com/office/officeart/2005/8/layout/lProcess2"/>
    <dgm:cxn modelId="{D67C7B7C-B208-4610-9CA6-1374EA515EFE}" type="presOf" srcId="{356422AC-DF20-4C3C-9115-CA8FE374CD78}" destId="{0AA72BF4-69C2-4216-8D84-FCAD5840E398}" srcOrd="0" destOrd="0" presId="urn:microsoft.com/office/officeart/2005/8/layout/lProcess2"/>
    <dgm:cxn modelId="{E84067F0-A0F9-4C55-A55D-B58410825E53}" srcId="{0B15D782-F7DB-48D6-A3FE-E8F36D635A3A}" destId="{1153B88E-C070-40BC-A471-608A48EE907A}" srcOrd="0" destOrd="0" parTransId="{02E9941D-574C-4D58-9F80-6E4769361B08}" sibTransId="{9CF0C46B-D141-408D-B50B-221CEEC66F9C}"/>
    <dgm:cxn modelId="{A77ACC10-FE7B-4634-8731-ECDA0DC585A3}" type="presOf" srcId="{1CE439A4-8B39-45FA-AEC9-6B232ECA6A6A}" destId="{566524FA-9EC1-48A8-9E19-34E9618C2FAB}" srcOrd="0" destOrd="0" presId="urn:microsoft.com/office/officeart/2005/8/layout/lProcess2"/>
    <dgm:cxn modelId="{0E78CBAD-E3BB-4257-8F46-4CAB42C47872}" srcId="{0B15D782-F7DB-48D6-A3FE-E8F36D635A3A}" destId="{52048405-68FE-47C8-BEE7-21BE3C52B84A}" srcOrd="1" destOrd="0" parTransId="{15C44E3B-88F8-4F53-9EB8-54D3858E2179}" sibTransId="{CBF64665-E7EC-4355-8DEB-353CF2464C4F}"/>
    <dgm:cxn modelId="{BBF2C79B-E83C-47BC-BE6A-2E34DD51B552}" type="presOf" srcId="{259BE139-7BC1-4B50-9873-D7FE27BE40DD}" destId="{0C0D7EC4-5A1D-4B4E-9A7F-B8E448E3197B}" srcOrd="0" destOrd="0" presId="urn:microsoft.com/office/officeart/2005/8/layout/lProcess2"/>
    <dgm:cxn modelId="{76F4F818-C3F4-450D-8113-222B80EBF89B}" srcId="{55A54C3E-77ED-4582-8736-B779C7BC3371}" destId="{5E6CAAF0-0AF3-4809-8DD3-7F2C994E597C}" srcOrd="1" destOrd="0" parTransId="{10D6753F-DFC5-486C-8579-2E1EE2EEEADE}" sibTransId="{F2DB8EC6-39AC-438A-B02D-5385B3D02C9B}"/>
    <dgm:cxn modelId="{AEE2EED5-B89D-49AF-AEAC-181E3C81FDD6}" type="presOf" srcId="{F09E5A9C-6A25-49B5-BD43-3F53EF8B2F77}" destId="{DE52D30A-5E83-41B6-A3A7-C71A79D38AF6}" srcOrd="1" destOrd="0" presId="urn:microsoft.com/office/officeart/2005/8/layout/lProcess2"/>
    <dgm:cxn modelId="{BA9AE4F0-42EB-4E27-9577-82D8E6ED82EB}" type="presOf" srcId="{1153B88E-C070-40BC-A471-608A48EE907A}" destId="{B5ABA9DE-98B6-4A20-96EE-2C8480557B47}" srcOrd="0" destOrd="0" presId="urn:microsoft.com/office/officeart/2005/8/layout/lProcess2"/>
    <dgm:cxn modelId="{49552701-1E2F-48F3-99C4-D0A158435CB1}" type="presOf" srcId="{52048405-68FE-47C8-BEE7-21BE3C52B84A}" destId="{370098C6-BE3E-4FB6-B362-B5E0673E9C2B}" srcOrd="0" destOrd="0" presId="urn:microsoft.com/office/officeart/2005/8/layout/lProcess2"/>
    <dgm:cxn modelId="{80D0AA05-39E5-40AB-BD6B-CB971655367B}" type="presOf" srcId="{55A54C3E-77ED-4582-8736-B779C7BC3371}" destId="{95BDA8AB-9903-4171-B61B-A5C063FD3143}" srcOrd="1" destOrd="0" presId="urn:microsoft.com/office/officeart/2005/8/layout/lProcess2"/>
    <dgm:cxn modelId="{32A95561-963D-4BDA-A43E-6CC27ADEF308}" type="presOf" srcId="{8273D788-492E-4EF7-BEAE-1AE0272D1524}" destId="{9C642F08-4781-40A2-8171-2086CA36B2C5}" srcOrd="0" destOrd="0" presId="urn:microsoft.com/office/officeart/2005/8/layout/lProcess2"/>
    <dgm:cxn modelId="{F1230DFC-F603-4BFD-831F-7D744A30B440}" srcId="{259BE139-7BC1-4B50-9873-D7FE27BE40DD}" destId="{F09E5A9C-6A25-49B5-BD43-3F53EF8B2F77}" srcOrd="0" destOrd="0" parTransId="{B76ECCB7-846D-48EC-BC1C-744FDA021A13}" sibTransId="{F4C67EB7-CACE-4D6D-A634-BF97AAF28244}"/>
    <dgm:cxn modelId="{D637CDD4-6184-4D47-BC08-D002F03A9D66}" type="presParOf" srcId="{0C0D7EC4-5A1D-4B4E-9A7F-B8E448E3197B}" destId="{533AB780-C3FC-4613-9C8F-DF4C984AC928}" srcOrd="0" destOrd="0" presId="urn:microsoft.com/office/officeart/2005/8/layout/lProcess2"/>
    <dgm:cxn modelId="{0A6B0322-28C2-4097-A77F-F453564F5D64}" type="presParOf" srcId="{533AB780-C3FC-4613-9C8F-DF4C984AC928}" destId="{B1B1D131-716A-4563-973A-0589CEBE51BF}" srcOrd="0" destOrd="0" presId="urn:microsoft.com/office/officeart/2005/8/layout/lProcess2"/>
    <dgm:cxn modelId="{54427A32-06D6-475B-9580-D13143DF6490}" type="presParOf" srcId="{533AB780-C3FC-4613-9C8F-DF4C984AC928}" destId="{DE52D30A-5E83-41B6-A3A7-C71A79D38AF6}" srcOrd="1" destOrd="0" presId="urn:microsoft.com/office/officeart/2005/8/layout/lProcess2"/>
    <dgm:cxn modelId="{EB271A44-D0D9-48ED-99F7-878913EF68B7}" type="presParOf" srcId="{533AB780-C3FC-4613-9C8F-DF4C984AC928}" destId="{C41C77AC-94F3-4533-A13E-07DD1D1402B4}" srcOrd="2" destOrd="0" presId="urn:microsoft.com/office/officeart/2005/8/layout/lProcess2"/>
    <dgm:cxn modelId="{9DDC618F-DF1A-4360-AB28-D65C8CDB1270}" type="presParOf" srcId="{C41C77AC-94F3-4533-A13E-07DD1D1402B4}" destId="{589A8ED6-258F-48C3-8342-0B651BF43573}" srcOrd="0" destOrd="0" presId="urn:microsoft.com/office/officeart/2005/8/layout/lProcess2"/>
    <dgm:cxn modelId="{E07C1E07-905E-43E3-AA87-AE2F6CF9D323}" type="presParOf" srcId="{589A8ED6-258F-48C3-8342-0B651BF43573}" destId="{7679D883-ADA6-425A-84CE-A1DA7F368D26}" srcOrd="0" destOrd="0" presId="urn:microsoft.com/office/officeart/2005/8/layout/lProcess2"/>
    <dgm:cxn modelId="{227F8F83-960C-42EA-AF02-50D0B249ADFB}" type="presParOf" srcId="{589A8ED6-258F-48C3-8342-0B651BF43573}" destId="{D93795CE-669F-4A7A-9A3C-2D8CA582E36E}" srcOrd="1" destOrd="0" presId="urn:microsoft.com/office/officeart/2005/8/layout/lProcess2"/>
    <dgm:cxn modelId="{D6E87864-1498-45AA-8315-1C90DB9C1B5E}" type="presParOf" srcId="{589A8ED6-258F-48C3-8342-0B651BF43573}" destId="{2E2753D1-E37F-4DC6-B1A2-E295EB587F53}" srcOrd="2" destOrd="0" presId="urn:microsoft.com/office/officeart/2005/8/layout/lProcess2"/>
    <dgm:cxn modelId="{A06C4645-EC2D-4C74-94E4-4E4BF9A30D72}" type="presParOf" srcId="{0C0D7EC4-5A1D-4B4E-9A7F-B8E448E3197B}" destId="{A003D36F-F37F-4E3B-B1DB-E617D1666B44}" srcOrd="1" destOrd="0" presId="urn:microsoft.com/office/officeart/2005/8/layout/lProcess2"/>
    <dgm:cxn modelId="{ED9921C8-CE7A-4DC6-9E5E-77E16CA015C2}" type="presParOf" srcId="{0C0D7EC4-5A1D-4B4E-9A7F-B8E448E3197B}" destId="{2279AC36-C595-4F29-8F0C-9C9E68A4B8F5}" srcOrd="2" destOrd="0" presId="urn:microsoft.com/office/officeart/2005/8/layout/lProcess2"/>
    <dgm:cxn modelId="{BE235D49-CCE2-46E4-8C77-72013D343873}" type="presParOf" srcId="{2279AC36-C595-4F29-8F0C-9C9E68A4B8F5}" destId="{40F3C558-C852-4CAB-8D7B-1D4EB500D797}" srcOrd="0" destOrd="0" presId="urn:microsoft.com/office/officeart/2005/8/layout/lProcess2"/>
    <dgm:cxn modelId="{30FFCB3F-6C8A-46AA-BC73-7ED9A29FB84F}" type="presParOf" srcId="{2279AC36-C595-4F29-8F0C-9C9E68A4B8F5}" destId="{95BDA8AB-9903-4171-B61B-A5C063FD3143}" srcOrd="1" destOrd="0" presId="urn:microsoft.com/office/officeart/2005/8/layout/lProcess2"/>
    <dgm:cxn modelId="{9B39188A-3BCF-4A2E-BF98-09393129611D}" type="presParOf" srcId="{2279AC36-C595-4F29-8F0C-9C9E68A4B8F5}" destId="{D413DC8E-3A33-4C10-B5B9-FCDFE9E011F8}" srcOrd="2" destOrd="0" presId="urn:microsoft.com/office/officeart/2005/8/layout/lProcess2"/>
    <dgm:cxn modelId="{10F72979-C10A-480A-A09D-623AA5B644C3}" type="presParOf" srcId="{D413DC8E-3A33-4C10-B5B9-FCDFE9E011F8}" destId="{B12571D3-0BA3-4969-A687-58403A260C30}" srcOrd="0" destOrd="0" presId="urn:microsoft.com/office/officeart/2005/8/layout/lProcess2"/>
    <dgm:cxn modelId="{DA89EED1-8AD3-4CE8-B0F4-05AC22842C2A}" type="presParOf" srcId="{B12571D3-0BA3-4969-A687-58403A260C30}" destId="{0AA72BF4-69C2-4216-8D84-FCAD5840E398}" srcOrd="0" destOrd="0" presId="urn:microsoft.com/office/officeart/2005/8/layout/lProcess2"/>
    <dgm:cxn modelId="{CD198FAD-1340-4D52-8087-8D69035A4DCB}" type="presParOf" srcId="{B12571D3-0BA3-4969-A687-58403A260C30}" destId="{7FA0D38E-2C76-4DA0-8DC9-BC2D36AB4E2F}" srcOrd="1" destOrd="0" presId="urn:microsoft.com/office/officeart/2005/8/layout/lProcess2"/>
    <dgm:cxn modelId="{5B354307-86A4-4BD7-9FE4-F818C32EDE9B}" type="presParOf" srcId="{B12571D3-0BA3-4969-A687-58403A260C30}" destId="{46877E26-53FD-4813-92C6-4BC1E34B9D10}" srcOrd="2" destOrd="0" presId="urn:microsoft.com/office/officeart/2005/8/layout/lProcess2"/>
    <dgm:cxn modelId="{9A0437B9-CB02-4329-9086-DC4EBE848C5C}" type="presParOf" srcId="{0C0D7EC4-5A1D-4B4E-9A7F-B8E448E3197B}" destId="{B650618F-942A-4FF5-BEDF-9EA993AB8931}" srcOrd="3" destOrd="0" presId="urn:microsoft.com/office/officeart/2005/8/layout/lProcess2"/>
    <dgm:cxn modelId="{0AF27318-5F7B-428B-B11C-6B37F8AE6E51}" type="presParOf" srcId="{0C0D7EC4-5A1D-4B4E-9A7F-B8E448E3197B}" destId="{874011E5-4F2C-43D8-AE25-FA40F1D12DC8}" srcOrd="4" destOrd="0" presId="urn:microsoft.com/office/officeart/2005/8/layout/lProcess2"/>
    <dgm:cxn modelId="{2CB8107E-4A9C-4525-96FE-2339C68AE797}" type="presParOf" srcId="{874011E5-4F2C-43D8-AE25-FA40F1D12DC8}" destId="{CDD2B98E-8E26-491F-A028-19065787AA1A}" srcOrd="0" destOrd="0" presId="urn:microsoft.com/office/officeart/2005/8/layout/lProcess2"/>
    <dgm:cxn modelId="{B39A575B-6B1F-4D12-B098-9CF24078379C}" type="presParOf" srcId="{874011E5-4F2C-43D8-AE25-FA40F1D12DC8}" destId="{7105EADA-CE76-402E-A76A-26D36E35F556}" srcOrd="1" destOrd="0" presId="urn:microsoft.com/office/officeart/2005/8/layout/lProcess2"/>
    <dgm:cxn modelId="{ADBF9244-270A-4ECB-BB86-AD8862B35FEA}" type="presParOf" srcId="{874011E5-4F2C-43D8-AE25-FA40F1D12DC8}" destId="{4E878A15-D818-4EA0-8E2F-A63106B1569C}" srcOrd="2" destOrd="0" presId="urn:microsoft.com/office/officeart/2005/8/layout/lProcess2"/>
    <dgm:cxn modelId="{20CE4209-B499-4DAC-B773-CFADE9B7AAC1}" type="presParOf" srcId="{4E878A15-D818-4EA0-8E2F-A63106B1569C}" destId="{729A66D3-7FE1-4589-997E-2BF409F9D1D7}" srcOrd="0" destOrd="0" presId="urn:microsoft.com/office/officeart/2005/8/layout/lProcess2"/>
    <dgm:cxn modelId="{F8B13361-8771-4CE3-80CE-5BD88BB32780}" type="presParOf" srcId="{729A66D3-7FE1-4589-997E-2BF409F9D1D7}" destId="{B5ABA9DE-98B6-4A20-96EE-2C8480557B47}" srcOrd="0" destOrd="0" presId="urn:microsoft.com/office/officeart/2005/8/layout/lProcess2"/>
    <dgm:cxn modelId="{5E33C1B5-9DBB-4AF0-8D02-78AAD5F80F47}" type="presParOf" srcId="{729A66D3-7FE1-4589-997E-2BF409F9D1D7}" destId="{F4FCFB9D-AFDF-4E8B-B1F2-78EBBEBAAD98}" srcOrd="1" destOrd="0" presId="urn:microsoft.com/office/officeart/2005/8/layout/lProcess2"/>
    <dgm:cxn modelId="{D0A537AF-F2D6-414C-BD62-FD1FCCF0E37C}" type="presParOf" srcId="{729A66D3-7FE1-4589-997E-2BF409F9D1D7}" destId="{370098C6-BE3E-4FB6-B362-B5E0673E9C2B}" srcOrd="2" destOrd="0" presId="urn:microsoft.com/office/officeart/2005/8/layout/lProcess2"/>
    <dgm:cxn modelId="{ACA867B2-5E56-41CD-B9DC-966A0B68FE38}" type="presParOf" srcId="{729A66D3-7FE1-4589-997E-2BF409F9D1D7}" destId="{2C65C94E-D28C-4BA2-A83B-2F28452F7F12}" srcOrd="3" destOrd="0" presId="urn:microsoft.com/office/officeart/2005/8/layout/lProcess2"/>
    <dgm:cxn modelId="{3178C402-31C6-4EEE-9981-BAC9AEA77834}" type="presParOf" srcId="{729A66D3-7FE1-4589-997E-2BF409F9D1D7}" destId="{566524FA-9EC1-48A8-9E19-34E9618C2FAB}" srcOrd="4" destOrd="0" presId="urn:microsoft.com/office/officeart/2005/8/layout/lProcess2"/>
    <dgm:cxn modelId="{B48FAF71-8CFC-4A0E-B38C-8B4EC84F0FF4}" type="presParOf" srcId="{729A66D3-7FE1-4589-997E-2BF409F9D1D7}" destId="{19868E94-9A66-439E-9F3A-17973473CD65}" srcOrd="5" destOrd="0" presId="urn:microsoft.com/office/officeart/2005/8/layout/lProcess2"/>
    <dgm:cxn modelId="{DAB5F4D5-DC73-471E-A96A-3A33855D665B}" type="presParOf" srcId="{729A66D3-7FE1-4589-997E-2BF409F9D1D7}" destId="{9C642F08-4781-40A2-8171-2086CA36B2C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FD8E28-17AA-494E-8CE9-CBC39DFD8E39}">
      <dsp:nvSpPr>
        <dsp:cNvPr id="0" name=""/>
        <dsp:cNvSpPr/>
      </dsp:nvSpPr>
      <dsp:spPr>
        <a:xfrm>
          <a:off x="0" y="852110"/>
          <a:ext cx="72008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36607-C0AC-46B9-999E-AA338586C122}">
      <dsp:nvSpPr>
        <dsp:cNvPr id="0" name=""/>
        <dsp:cNvSpPr/>
      </dsp:nvSpPr>
      <dsp:spPr>
        <a:xfrm>
          <a:off x="353007" y="183141"/>
          <a:ext cx="6841216" cy="831328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rgbClr val="7030A0"/>
              </a:solidFill>
            </a:rPr>
            <a:t>1</a:t>
          </a:r>
          <a:r>
            <a:rPr lang="uk-UA" sz="2800" b="1" kern="1200" dirty="0" smtClean="0">
              <a:solidFill>
                <a:srgbClr val="7030A0"/>
              </a:solidFill>
            </a:rPr>
            <a:t>. Підвищення</a:t>
          </a:r>
          <a:r>
            <a:rPr lang="uk-UA" sz="2800" b="1" i="0" kern="1200" dirty="0" smtClean="0">
              <a:solidFill>
                <a:srgbClr val="7030A0"/>
              </a:solidFill>
            </a:rPr>
            <a:t> рівня навчання здобувачів освіти.</a:t>
          </a:r>
          <a:endParaRPr lang="ru-RU" sz="2800" b="1" kern="1200" dirty="0">
            <a:solidFill>
              <a:srgbClr val="7030A0"/>
            </a:solidFill>
          </a:endParaRPr>
        </a:p>
      </dsp:txBody>
      <dsp:txXfrm>
        <a:off x="353007" y="183141"/>
        <a:ext cx="6841216" cy="831328"/>
      </dsp:txXfrm>
    </dsp:sp>
    <dsp:sp modelId="{751C3A21-8A3E-40C3-B246-FDB8D1072B56}">
      <dsp:nvSpPr>
        <dsp:cNvPr id="0" name=""/>
        <dsp:cNvSpPr/>
      </dsp:nvSpPr>
      <dsp:spPr>
        <a:xfrm>
          <a:off x="0" y="2057112"/>
          <a:ext cx="72008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3C158-BFE3-4820-8814-4703515FD705}">
      <dsp:nvSpPr>
        <dsp:cNvPr id="0" name=""/>
        <dsp:cNvSpPr/>
      </dsp:nvSpPr>
      <dsp:spPr>
        <a:xfrm>
          <a:off x="349491" y="1188710"/>
          <a:ext cx="6846617" cy="103076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70C0"/>
              </a:solidFill>
            </a:rPr>
            <a:t>2.Створення атмосфери співробітництва, взаємодії вчителя та учня.</a:t>
          </a:r>
          <a:endParaRPr lang="ru-RU" sz="1700" kern="1200" dirty="0"/>
        </a:p>
      </dsp:txBody>
      <dsp:txXfrm>
        <a:off x="349491" y="1188710"/>
        <a:ext cx="6846617" cy="1030761"/>
      </dsp:txXfrm>
    </dsp:sp>
    <dsp:sp modelId="{70CE429E-1335-42D5-83A4-68749992F278}">
      <dsp:nvSpPr>
        <dsp:cNvPr id="0" name=""/>
        <dsp:cNvSpPr/>
      </dsp:nvSpPr>
      <dsp:spPr>
        <a:xfrm>
          <a:off x="0" y="2849070"/>
          <a:ext cx="72008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39040-AB8C-47ED-9F88-80818F1D9A1B}">
      <dsp:nvSpPr>
        <dsp:cNvPr id="0" name=""/>
        <dsp:cNvSpPr/>
      </dsp:nvSpPr>
      <dsp:spPr>
        <a:xfrm>
          <a:off x="356875" y="2393712"/>
          <a:ext cx="6841326" cy="617718"/>
        </a:xfrm>
        <a:prstGeom prst="roundRect">
          <a:avLst/>
        </a:prstGeom>
        <a:solidFill>
          <a:srgbClr val="DCD0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7030A0"/>
              </a:solidFill>
            </a:rPr>
            <a:t>3.Формування пізнавальних умінь і навичок.</a:t>
          </a:r>
          <a:endParaRPr lang="ru-RU" sz="1900" kern="1200" dirty="0"/>
        </a:p>
      </dsp:txBody>
      <dsp:txXfrm>
        <a:off x="356875" y="2393712"/>
        <a:ext cx="6841326" cy="617718"/>
      </dsp:txXfrm>
    </dsp:sp>
    <dsp:sp modelId="{3F30B52F-B2FF-4F4E-8A2F-0A370F8CF918}">
      <dsp:nvSpPr>
        <dsp:cNvPr id="0" name=""/>
        <dsp:cNvSpPr/>
      </dsp:nvSpPr>
      <dsp:spPr>
        <a:xfrm>
          <a:off x="0" y="3684664"/>
          <a:ext cx="72008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264EB-B1F2-4869-B2E9-24190B073864}">
      <dsp:nvSpPr>
        <dsp:cNvPr id="0" name=""/>
        <dsp:cNvSpPr/>
      </dsp:nvSpPr>
      <dsp:spPr>
        <a:xfrm>
          <a:off x="342811" y="3185670"/>
          <a:ext cx="6856223" cy="661353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C00000"/>
              </a:solidFill>
            </a:rPr>
            <a:t>4.Формування потреби в самопізнанні , самореалізації.</a:t>
          </a:r>
          <a:endParaRPr lang="ru-RU" sz="2800" b="1" kern="1200" dirty="0">
            <a:solidFill>
              <a:srgbClr val="C00000"/>
            </a:solidFill>
          </a:endParaRPr>
        </a:p>
      </dsp:txBody>
      <dsp:txXfrm>
        <a:off x="342811" y="3185670"/>
        <a:ext cx="6856223" cy="661353"/>
      </dsp:txXfrm>
    </dsp:sp>
    <dsp:sp modelId="{31AADCBC-1B4D-4B90-BFC4-720629C98F29}">
      <dsp:nvSpPr>
        <dsp:cNvPr id="0" name=""/>
        <dsp:cNvSpPr/>
      </dsp:nvSpPr>
      <dsp:spPr>
        <a:xfrm>
          <a:off x="0" y="4585809"/>
          <a:ext cx="7200800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898F3-AF0D-4AD7-8C0D-BB1F2F6DA35E}">
      <dsp:nvSpPr>
        <dsp:cNvPr id="0" name=""/>
        <dsp:cNvSpPr/>
      </dsp:nvSpPr>
      <dsp:spPr>
        <a:xfrm>
          <a:off x="342811" y="4021264"/>
          <a:ext cx="6856223" cy="726905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accent6">
                  <a:lumMod val="50000"/>
                </a:schemeClr>
              </a:solidFill>
            </a:rPr>
            <a:t>5.Виховання свідомого громадянина-патріота.</a:t>
          </a:r>
          <a:endParaRPr lang="ru-RU" sz="2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42811" y="4021264"/>
        <a:ext cx="6856223" cy="72690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9FD546-0F71-4E67-959A-41D893EA4243}">
      <dsp:nvSpPr>
        <dsp:cNvPr id="0" name=""/>
        <dsp:cNvSpPr/>
      </dsp:nvSpPr>
      <dsp:spPr>
        <a:xfrm rot="347">
          <a:off x="1797314" y="1604912"/>
          <a:ext cx="1142735" cy="148619"/>
        </a:xfrm>
        <a:prstGeom prst="rect">
          <a:avLst/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F0C47-069A-4101-BE16-87663385A95B}">
      <dsp:nvSpPr>
        <dsp:cNvPr id="0" name=""/>
        <dsp:cNvSpPr/>
      </dsp:nvSpPr>
      <dsp:spPr>
        <a:xfrm>
          <a:off x="532965" y="9513"/>
          <a:ext cx="2097266" cy="990795"/>
        </a:xfrm>
        <a:prstGeom prst="roundRect">
          <a:avLst>
            <a:gd name="adj" fmla="val 10000"/>
          </a:avLst>
        </a:prstGeom>
        <a:solidFill>
          <a:srgbClr val="FF9966"/>
        </a:solidFill>
        <a:ln w="50800" cap="flat" cmpd="sng" algn="ctr">
          <a:solidFill>
            <a:srgbClr val="99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веденням шкільної документації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532965" y="9513"/>
        <a:ext cx="2097266" cy="990795"/>
      </dsp:txXfrm>
    </dsp:sp>
    <dsp:sp modelId="{C28772F9-C670-4388-B164-2C85AE7806F1}">
      <dsp:nvSpPr>
        <dsp:cNvPr id="0" name=""/>
        <dsp:cNvSpPr/>
      </dsp:nvSpPr>
      <dsp:spPr>
        <a:xfrm rot="5463">
          <a:off x="1648970" y="2868139"/>
          <a:ext cx="1266434" cy="148619"/>
        </a:xfrm>
        <a:prstGeom prst="rect">
          <a:avLst/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DF086-CD8B-4572-AD28-0A1E18C90953}">
      <dsp:nvSpPr>
        <dsp:cNvPr id="0" name=""/>
        <dsp:cNvSpPr/>
      </dsp:nvSpPr>
      <dsp:spPr>
        <a:xfrm>
          <a:off x="507494" y="1233264"/>
          <a:ext cx="2050088" cy="840462"/>
        </a:xfrm>
        <a:prstGeom prst="roundRect">
          <a:avLst>
            <a:gd name="adj" fmla="val 10000"/>
          </a:avLst>
        </a:prstGeom>
        <a:solidFill>
          <a:srgbClr val="FF9966"/>
        </a:solidFill>
        <a:ln w="50800" cap="flat" cmpd="sng" algn="ctr">
          <a:solidFill>
            <a:srgbClr val="99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Відвідування уроків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507494" y="1233264"/>
        <a:ext cx="2050088" cy="840462"/>
      </dsp:txXfrm>
    </dsp:sp>
    <dsp:sp modelId="{E918FF8F-C2F3-4988-A035-CBEEF50E0A8B}">
      <dsp:nvSpPr>
        <dsp:cNvPr id="0" name=""/>
        <dsp:cNvSpPr/>
      </dsp:nvSpPr>
      <dsp:spPr>
        <a:xfrm rot="21596849">
          <a:off x="2613505" y="416869"/>
          <a:ext cx="1256421" cy="144407"/>
        </a:xfrm>
        <a:prstGeom prst="rect">
          <a:avLst/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3856D-17C5-45E2-85C2-D98676B16015}">
      <dsp:nvSpPr>
        <dsp:cNvPr id="0" name=""/>
        <dsp:cNvSpPr/>
      </dsp:nvSpPr>
      <dsp:spPr>
        <a:xfrm>
          <a:off x="532965" y="2367101"/>
          <a:ext cx="2147797" cy="1101408"/>
        </a:xfrm>
        <a:prstGeom prst="roundRect">
          <a:avLst>
            <a:gd name="adj" fmla="val 10000"/>
          </a:avLst>
        </a:prstGeom>
        <a:solidFill>
          <a:srgbClr val="FF9966"/>
        </a:solidFill>
        <a:ln w="50800" cap="flat" cmpd="sng" algn="ctr">
          <a:solidFill>
            <a:srgbClr val="99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участю класів у загальношкільних заходах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532965" y="2367101"/>
        <a:ext cx="2147797" cy="1101408"/>
      </dsp:txXfrm>
    </dsp:sp>
    <dsp:sp modelId="{D8D42089-912C-42B9-8F4D-2E792434AAC8}">
      <dsp:nvSpPr>
        <dsp:cNvPr id="0" name=""/>
        <dsp:cNvSpPr/>
      </dsp:nvSpPr>
      <dsp:spPr>
        <a:xfrm rot="42356">
          <a:off x="2392203" y="4061468"/>
          <a:ext cx="634396" cy="182798"/>
        </a:xfrm>
        <a:prstGeom prst="rect">
          <a:avLst/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7F290-CFF0-40C9-8097-5BA31FF28402}">
      <dsp:nvSpPr>
        <dsp:cNvPr id="0" name=""/>
        <dsp:cNvSpPr/>
      </dsp:nvSpPr>
      <dsp:spPr>
        <a:xfrm>
          <a:off x="532965" y="3685880"/>
          <a:ext cx="2097266" cy="990795"/>
        </a:xfrm>
        <a:prstGeom prst="roundRect">
          <a:avLst>
            <a:gd name="adj" fmla="val 10000"/>
          </a:avLst>
        </a:prstGeom>
        <a:solidFill>
          <a:srgbClr val="FF9966"/>
        </a:solidFill>
        <a:ln w="50800" cap="flat" cmpd="sng" algn="ctr">
          <a:solidFill>
            <a:srgbClr val="99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проведенням виховної роботи в кожному класі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532965" y="3685880"/>
        <a:ext cx="2097266" cy="990795"/>
      </dsp:txXfrm>
    </dsp:sp>
    <dsp:sp modelId="{D6B4E9F9-85D4-4EB2-B981-F21E63F7C917}">
      <dsp:nvSpPr>
        <dsp:cNvPr id="0" name=""/>
        <dsp:cNvSpPr/>
      </dsp:nvSpPr>
      <dsp:spPr>
        <a:xfrm rot="16200000">
          <a:off x="1074689" y="2252777"/>
          <a:ext cx="3822121" cy="148660"/>
        </a:xfrm>
        <a:prstGeom prst="rect">
          <a:avLst/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0CBC4-EE05-4DDB-AFBF-A9DE67D0F018}">
      <dsp:nvSpPr>
        <dsp:cNvPr id="0" name=""/>
        <dsp:cNvSpPr/>
      </dsp:nvSpPr>
      <dsp:spPr>
        <a:xfrm>
          <a:off x="3225700" y="3716208"/>
          <a:ext cx="1651325" cy="990795"/>
        </a:xfrm>
        <a:prstGeom prst="roundRect">
          <a:avLst>
            <a:gd name="adj" fmla="val 10000"/>
          </a:avLst>
        </a:prstGeom>
        <a:solidFill>
          <a:srgbClr val="9966FF"/>
        </a:solidFill>
        <a:ln w="50800" cap="flat" cmpd="sng" algn="ctr">
          <a:solidFill>
            <a:srgbClr val="66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Наради. педради, методичні об</a:t>
          </a: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’</a:t>
          </a: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єднання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3225700" y="3716208"/>
        <a:ext cx="1651325" cy="990795"/>
      </dsp:txXfrm>
    </dsp:sp>
    <dsp:sp modelId="{4A2198BD-7E4F-45D5-BADC-8561F3ABB429}">
      <dsp:nvSpPr>
        <dsp:cNvPr id="0" name=""/>
        <dsp:cNvSpPr/>
      </dsp:nvSpPr>
      <dsp:spPr>
        <a:xfrm rot="16200000">
          <a:off x="2511901" y="2104124"/>
          <a:ext cx="3078997" cy="148677"/>
        </a:xfrm>
        <a:prstGeom prst="rect">
          <a:avLst/>
        </a:prstGeom>
        <a:solidFill>
          <a:srgbClr val="66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D56E7E-21D2-46F2-954A-495FE0B7D52D}">
      <dsp:nvSpPr>
        <dsp:cNvPr id="0" name=""/>
        <dsp:cNvSpPr/>
      </dsp:nvSpPr>
      <dsp:spPr>
        <a:xfrm>
          <a:off x="3225700" y="2477713"/>
          <a:ext cx="1651325" cy="990795"/>
        </a:xfrm>
        <a:prstGeom prst="roundRect">
          <a:avLst>
            <a:gd name="adj" fmla="val 10000"/>
          </a:avLst>
        </a:prstGeom>
        <a:solidFill>
          <a:srgbClr val="9966FF"/>
        </a:solidFill>
        <a:ln w="50800" cap="flat" cmpd="sng" algn="ctr">
          <a:solidFill>
            <a:srgbClr val="66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Довідки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3225700" y="2477713"/>
        <a:ext cx="1651325" cy="990795"/>
      </dsp:txXfrm>
    </dsp:sp>
    <dsp:sp modelId="{598B69A6-219D-44A5-BB6C-629C1391DF2A}">
      <dsp:nvSpPr>
        <dsp:cNvPr id="0" name=""/>
        <dsp:cNvSpPr/>
      </dsp:nvSpPr>
      <dsp:spPr>
        <a:xfrm>
          <a:off x="5215108" y="1679269"/>
          <a:ext cx="1231111" cy="148619"/>
        </a:xfrm>
        <a:prstGeom prst="rect">
          <a:avLst/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687CF-B308-4CE2-8ECE-03ABD3A43146}">
      <dsp:nvSpPr>
        <dsp:cNvPr id="0" name=""/>
        <dsp:cNvSpPr/>
      </dsp:nvSpPr>
      <dsp:spPr>
        <a:xfrm>
          <a:off x="3225700" y="1239219"/>
          <a:ext cx="1651325" cy="990795"/>
        </a:xfrm>
        <a:prstGeom prst="roundRect">
          <a:avLst>
            <a:gd name="adj" fmla="val 10000"/>
          </a:avLst>
        </a:prstGeom>
        <a:solidFill>
          <a:srgbClr val="9966FF"/>
        </a:solidFill>
        <a:ln w="50800" cap="flat" cmpd="sng" algn="ctr">
          <a:solidFill>
            <a:srgbClr val="66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Накази по ліцею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3225700" y="1239219"/>
        <a:ext cx="1651325" cy="990795"/>
      </dsp:txXfrm>
    </dsp:sp>
    <dsp:sp modelId="{84E292C0-A500-4388-957E-7F2A00C53678}">
      <dsp:nvSpPr>
        <dsp:cNvPr id="0" name=""/>
        <dsp:cNvSpPr/>
      </dsp:nvSpPr>
      <dsp:spPr>
        <a:xfrm rot="54468">
          <a:off x="3522794" y="439338"/>
          <a:ext cx="2505483" cy="148619"/>
        </a:xfrm>
        <a:prstGeom prst="rect">
          <a:avLst/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4D2C3-E675-427B-8368-EE8733DCAA32}">
      <dsp:nvSpPr>
        <dsp:cNvPr id="0" name=""/>
        <dsp:cNvSpPr/>
      </dsp:nvSpPr>
      <dsp:spPr>
        <a:xfrm>
          <a:off x="3225700" y="724"/>
          <a:ext cx="1651325" cy="990795"/>
        </a:xfrm>
        <a:prstGeom prst="roundRect">
          <a:avLst>
            <a:gd name="adj" fmla="val 10000"/>
          </a:avLst>
        </a:prstGeom>
        <a:solidFill>
          <a:srgbClr val="9966FF"/>
        </a:solidFill>
        <a:ln w="50800" cap="flat" cmpd="sng" algn="ctr">
          <a:solidFill>
            <a:srgbClr val="66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Книга контролю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3225700" y="724"/>
        <a:ext cx="1651325" cy="990795"/>
      </dsp:txXfrm>
    </dsp:sp>
    <dsp:sp modelId="{0A5462B4-A8C8-4CC1-8BB6-01FCAAE5D53E}">
      <dsp:nvSpPr>
        <dsp:cNvPr id="0" name=""/>
        <dsp:cNvSpPr/>
      </dsp:nvSpPr>
      <dsp:spPr>
        <a:xfrm rot="5394047">
          <a:off x="3398005" y="2306341"/>
          <a:ext cx="3632726" cy="148678"/>
        </a:xfrm>
        <a:prstGeom prst="rect">
          <a:avLst/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2F467-A58C-4CD4-AC58-0B234253DF87}">
      <dsp:nvSpPr>
        <dsp:cNvPr id="0" name=""/>
        <dsp:cNvSpPr/>
      </dsp:nvSpPr>
      <dsp:spPr>
        <a:xfrm>
          <a:off x="5528755" y="44111"/>
          <a:ext cx="2064784" cy="990795"/>
        </a:xfrm>
        <a:prstGeom prst="roundRect">
          <a:avLst>
            <a:gd name="adj" fmla="val 10000"/>
          </a:avLst>
        </a:prstGeom>
        <a:solidFill>
          <a:srgbClr val="FF9966"/>
        </a:solidFill>
        <a:ln w="50800" cap="flat" cmpd="sng" algn="ctr">
          <a:solidFill>
            <a:srgbClr val="99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проведенням виховних годин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5528755" y="44111"/>
        <a:ext cx="2064784" cy="990795"/>
      </dsp:txXfrm>
    </dsp:sp>
    <dsp:sp modelId="{58EB1798-F885-426B-BF1F-34028D407A04}">
      <dsp:nvSpPr>
        <dsp:cNvPr id="0" name=""/>
        <dsp:cNvSpPr/>
      </dsp:nvSpPr>
      <dsp:spPr>
        <a:xfrm rot="21595009">
          <a:off x="5214296" y="2942740"/>
          <a:ext cx="1263481" cy="148619"/>
        </a:xfrm>
        <a:prstGeom prst="rect">
          <a:avLst/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A4AD3-DEE7-4665-8721-A864DC3E4B2E}">
      <dsp:nvSpPr>
        <dsp:cNvPr id="0" name=""/>
        <dsp:cNvSpPr/>
      </dsp:nvSpPr>
      <dsp:spPr>
        <a:xfrm>
          <a:off x="5586849" y="1233264"/>
          <a:ext cx="2064784" cy="990795"/>
        </a:xfrm>
        <a:prstGeom prst="roundRect">
          <a:avLst>
            <a:gd name="adj" fmla="val 10000"/>
          </a:avLst>
        </a:prstGeom>
        <a:solidFill>
          <a:srgbClr val="FF9966"/>
        </a:solidFill>
        <a:ln w="50800" cap="flat" cmpd="sng" algn="ctr">
          <a:solidFill>
            <a:srgbClr val="99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роботою гуртків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5586849" y="1233264"/>
        <a:ext cx="2064784" cy="990795"/>
      </dsp:txXfrm>
    </dsp:sp>
    <dsp:sp modelId="{63575E5C-16D2-4107-ABAD-993B08B848D6}">
      <dsp:nvSpPr>
        <dsp:cNvPr id="0" name=""/>
        <dsp:cNvSpPr/>
      </dsp:nvSpPr>
      <dsp:spPr>
        <a:xfrm rot="10">
          <a:off x="5141135" y="4057568"/>
          <a:ext cx="1182030" cy="148619"/>
        </a:xfrm>
        <a:prstGeom prst="rect">
          <a:avLst/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A59CE-FA8F-4461-8E8E-A762AC90AF81}">
      <dsp:nvSpPr>
        <dsp:cNvPr id="0" name=""/>
        <dsp:cNvSpPr/>
      </dsp:nvSpPr>
      <dsp:spPr>
        <a:xfrm>
          <a:off x="5586849" y="2496727"/>
          <a:ext cx="2097250" cy="990795"/>
        </a:xfrm>
        <a:prstGeom prst="roundRect">
          <a:avLst>
            <a:gd name="adj" fmla="val 10000"/>
          </a:avLst>
        </a:prstGeom>
        <a:solidFill>
          <a:srgbClr val="FF9966"/>
        </a:solidFill>
        <a:ln w="50800" cap="flat" cmpd="sng" algn="ctr">
          <a:solidFill>
            <a:srgbClr val="99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відвідуванням учнями ліцею, за чергуванням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5586849" y="2496727"/>
        <a:ext cx="2097250" cy="990795"/>
      </dsp:txXfrm>
    </dsp:sp>
    <dsp:sp modelId="{7C997F96-BA72-4981-8183-279BA5A6F34A}">
      <dsp:nvSpPr>
        <dsp:cNvPr id="0" name=""/>
        <dsp:cNvSpPr/>
      </dsp:nvSpPr>
      <dsp:spPr>
        <a:xfrm>
          <a:off x="5586849" y="3685880"/>
          <a:ext cx="2047611" cy="990795"/>
        </a:xfrm>
        <a:prstGeom prst="roundRect">
          <a:avLst>
            <a:gd name="adj" fmla="val 10000"/>
          </a:avLst>
        </a:prstGeom>
        <a:solidFill>
          <a:srgbClr val="FF9966"/>
        </a:solidFill>
        <a:ln w="50800" cap="flat" cmpd="sng" algn="ctr">
          <a:solidFill>
            <a:srgbClr val="99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Контроль за проведенням батьківських зборів у класах</a:t>
          </a:r>
          <a:endParaRPr lang="ru-RU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dsp:txBody>
      <dsp:txXfrm>
        <a:off x="5586849" y="3685880"/>
        <a:ext cx="2047611" cy="99079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B1D131-716A-4563-973A-0589CEBE51BF}">
      <dsp:nvSpPr>
        <dsp:cNvPr id="0" name=""/>
        <dsp:cNvSpPr/>
      </dsp:nvSpPr>
      <dsp:spPr>
        <a:xfrm>
          <a:off x="1037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Вивчення сімей учнів</a:t>
          </a:r>
          <a:endParaRPr lang="uk-UA" sz="2000" b="1" kern="1200" dirty="0">
            <a:solidFill>
              <a:schemeClr val="tx1"/>
            </a:solidFill>
          </a:endParaRPr>
        </a:p>
      </dsp:txBody>
      <dsp:txXfrm>
        <a:off x="1037" y="0"/>
        <a:ext cx="2696783" cy="1430491"/>
      </dsp:txXfrm>
    </dsp:sp>
    <dsp:sp modelId="{7679D883-ADA6-425A-84CE-A1DA7F368D26}">
      <dsp:nvSpPr>
        <dsp:cNvPr id="0" name=""/>
        <dsp:cNvSpPr/>
      </dsp:nvSpPr>
      <dsp:spPr>
        <a:xfrm>
          <a:off x="270715" y="1431888"/>
          <a:ext cx="2157427" cy="1437708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Спостереження;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</a:rPr>
            <a:t>підтримка</a:t>
          </a:r>
          <a:r>
            <a:rPr lang="ru-RU" sz="2000" kern="1200" dirty="0" smtClean="0">
              <a:solidFill>
                <a:schemeClr val="tx1"/>
              </a:solidFill>
            </a:rPr>
            <a:t> </a:t>
          </a:r>
          <a:r>
            <a:rPr lang="ru-RU" sz="2000" kern="1200" dirty="0" err="1" smtClean="0">
              <a:solidFill>
                <a:schemeClr val="tx1"/>
              </a:solidFill>
            </a:rPr>
            <a:t>зв΄язків</a:t>
          </a:r>
          <a:r>
            <a:rPr lang="ru-RU" sz="2000" kern="1200" dirty="0" smtClean="0">
              <a:solidFill>
                <a:schemeClr val="tx1"/>
              </a:solidFill>
            </a:rPr>
            <a:t> з органами </a:t>
          </a:r>
          <a:r>
            <a:rPr lang="ru-RU" sz="2000" kern="1200" dirty="0" err="1" smtClean="0">
              <a:solidFill>
                <a:schemeClr val="tx1"/>
              </a:solidFill>
            </a:rPr>
            <a:t>влади,поліції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270715" y="1431888"/>
        <a:ext cx="2157427" cy="1437708"/>
      </dsp:txXfrm>
    </dsp:sp>
    <dsp:sp modelId="{2E2753D1-E37F-4DC6-B1A2-E295EB587F53}">
      <dsp:nvSpPr>
        <dsp:cNvPr id="0" name=""/>
        <dsp:cNvSpPr/>
      </dsp:nvSpPr>
      <dsp:spPr>
        <a:xfrm>
          <a:off x="270715" y="3090782"/>
          <a:ext cx="2157427" cy="14377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Анкетування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270715" y="3090782"/>
        <a:ext cx="2157427" cy="1437708"/>
      </dsp:txXfrm>
    </dsp:sp>
    <dsp:sp modelId="{40F3C558-C852-4CAB-8D7B-1D4EB500D797}">
      <dsp:nvSpPr>
        <dsp:cNvPr id="0" name=""/>
        <dsp:cNvSpPr/>
      </dsp:nvSpPr>
      <dsp:spPr>
        <a:xfrm>
          <a:off x="2900080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Батьківський всеобуч</a:t>
          </a:r>
          <a:endParaRPr lang="uk-UA" sz="2000" b="1" kern="1200" dirty="0"/>
        </a:p>
      </dsp:txBody>
      <dsp:txXfrm>
        <a:off x="2900080" y="0"/>
        <a:ext cx="2696783" cy="1430491"/>
      </dsp:txXfrm>
    </dsp:sp>
    <dsp:sp modelId="{0AA72BF4-69C2-4216-8D84-FCAD5840E398}">
      <dsp:nvSpPr>
        <dsp:cNvPr id="0" name=""/>
        <dsp:cNvSpPr/>
      </dsp:nvSpPr>
      <dsp:spPr>
        <a:xfrm>
          <a:off x="3169758" y="1430757"/>
          <a:ext cx="2157427" cy="17298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Бесіди, групові та індивідуальні консультації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169758" y="1430757"/>
        <a:ext cx="2157427" cy="1729840"/>
      </dsp:txXfrm>
    </dsp:sp>
    <dsp:sp modelId="{46877E26-53FD-4813-92C6-4BC1E34B9D10}">
      <dsp:nvSpPr>
        <dsp:cNvPr id="0" name=""/>
        <dsp:cNvSpPr/>
      </dsp:nvSpPr>
      <dsp:spPr>
        <a:xfrm>
          <a:off x="3169758" y="3343134"/>
          <a:ext cx="2157427" cy="11864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Відкриті заходи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169758" y="3343134"/>
        <a:ext cx="2157427" cy="1186488"/>
      </dsp:txXfrm>
    </dsp:sp>
    <dsp:sp modelId="{CDD2B98E-8E26-491F-A028-19065787AA1A}">
      <dsp:nvSpPr>
        <dsp:cNvPr id="0" name=""/>
        <dsp:cNvSpPr/>
      </dsp:nvSpPr>
      <dsp:spPr>
        <a:xfrm>
          <a:off x="5799122" y="0"/>
          <a:ext cx="2696783" cy="47683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Спільна робота</a:t>
          </a:r>
          <a:endParaRPr lang="uk-UA" sz="2000" b="1" kern="1200" dirty="0"/>
        </a:p>
      </dsp:txBody>
      <dsp:txXfrm>
        <a:off x="5799122" y="0"/>
        <a:ext cx="2696783" cy="1430491"/>
      </dsp:txXfrm>
    </dsp:sp>
    <dsp:sp modelId="{B5ABA9DE-98B6-4A20-96EE-2C8480557B47}">
      <dsp:nvSpPr>
        <dsp:cNvPr id="0" name=""/>
        <dsp:cNvSpPr/>
      </dsp:nvSpPr>
      <dsp:spPr>
        <a:xfrm>
          <a:off x="6068801" y="1430607"/>
          <a:ext cx="2157427" cy="6946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Загальношкільні збори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68801" y="1430607"/>
        <a:ext cx="2157427" cy="694640"/>
      </dsp:txXfrm>
    </dsp:sp>
    <dsp:sp modelId="{370098C6-BE3E-4FB6-B362-B5E0673E9C2B}">
      <dsp:nvSpPr>
        <dsp:cNvPr id="0" name=""/>
        <dsp:cNvSpPr/>
      </dsp:nvSpPr>
      <dsp:spPr>
        <a:xfrm>
          <a:off x="6068801" y="2232115"/>
          <a:ext cx="2157427" cy="6946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Класні збори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68801" y="2232115"/>
        <a:ext cx="2157427" cy="694640"/>
      </dsp:txXfrm>
    </dsp:sp>
    <dsp:sp modelId="{566524FA-9EC1-48A8-9E19-34E9618C2FAB}">
      <dsp:nvSpPr>
        <dsp:cNvPr id="0" name=""/>
        <dsp:cNvSpPr/>
      </dsp:nvSpPr>
      <dsp:spPr>
        <a:xfrm>
          <a:off x="6068801" y="3033623"/>
          <a:ext cx="2157427" cy="694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Спільні свята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68801" y="3033623"/>
        <a:ext cx="2157427" cy="694640"/>
      </dsp:txXfrm>
    </dsp:sp>
    <dsp:sp modelId="{9C642F08-4781-40A2-8171-2086CA36B2C5}">
      <dsp:nvSpPr>
        <dsp:cNvPr id="0" name=""/>
        <dsp:cNvSpPr/>
      </dsp:nvSpPr>
      <dsp:spPr>
        <a:xfrm>
          <a:off x="6068801" y="3835132"/>
          <a:ext cx="2157427" cy="6946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Громадські справи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068801" y="3835132"/>
        <a:ext cx="2157427" cy="694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EFD2-1E18-4F34-BCA9-50994713D521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D753A-45C9-43C8-81D7-E2D3CE54F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732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5850B91-5DBB-4508-BD9E-0073A557E94B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374D19E-BA6B-4305-959A-2B107A2C1F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gif"/><Relationship Id="rId4" Type="http://schemas.openxmlformats.org/officeDocument/2006/relationships/hyperlink" Target="../&#1056;&#1072;&#1073;&#1086;&#1095;&#1080;&#1081;%20&#1089;&#1090;&#1086;&#1083;/&#1044;&#1086;&#1076;&#1072;&#1090;&#1082;&#1086;&#1074;&#1110;%20&#1089;&#1083;&#1072;&#1081;&#1076;&#1080;/&#1044;&#1086;&#1087;&#1086;&#1074;&#1110;&#1076;&#1110;.pp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Лента лицом вверх 10"/>
          <p:cNvSpPr/>
          <p:nvPr/>
        </p:nvSpPr>
        <p:spPr>
          <a:xfrm>
            <a:off x="365760" y="335280"/>
            <a:ext cx="8275320" cy="147828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 descr="http://school-box.ru/images/stories/prezentazii-_2014/shablony-dlya-prezentaziy-powerpoint-16-2.jpg"/>
          <p:cNvPicPr/>
          <p:nvPr/>
        </p:nvPicPr>
        <p:blipFill>
          <a:blip r:embed="rId3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" name="Рисунок 3" descr="http://s47.radikal.ru/i116/1212/9f/7c9d57ba098e.png"/>
          <p:cNvPicPr/>
          <p:nvPr/>
        </p:nvPicPr>
        <p:blipFill>
          <a:blip r:embed="rId4" cstate="print"/>
          <a:srcRect l="3538" r="6688" b="11151"/>
          <a:stretch>
            <a:fillRect/>
          </a:stretch>
        </p:blipFill>
        <p:spPr bwMode="auto">
          <a:xfrm>
            <a:off x="635431" y="185981"/>
            <a:ext cx="7098224" cy="62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6460" y="223551"/>
            <a:ext cx="84155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C00000"/>
                </a:solidFill>
              </a:rPr>
              <a:t>ПОРТФОЛІО</a:t>
            </a:r>
            <a:endParaRPr lang="uk-UA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uk-UA" sz="2800" b="1" i="1" dirty="0" smtClean="0">
                <a:solidFill>
                  <a:srgbClr val="C00000"/>
                </a:solidFill>
              </a:rPr>
              <a:t>  заступника директора</a:t>
            </a:r>
          </a:p>
          <a:p>
            <a:pPr algn="ctr"/>
            <a:r>
              <a:rPr lang="uk-UA" sz="2800" b="1" i="1" dirty="0" smtClean="0">
                <a:solidFill>
                  <a:srgbClr val="C00000"/>
                </a:solidFill>
              </a:rPr>
              <a:t>        з навчально-виховної роботи</a:t>
            </a:r>
          </a:p>
          <a:p>
            <a:pPr algn="ctr"/>
            <a:endParaRPr lang="uk-UA" sz="2800" b="1" i="1" dirty="0" smtClean="0"/>
          </a:p>
          <a:p>
            <a:pPr algn="ctr"/>
            <a:endParaRPr lang="uk-UA" sz="2400" b="1" i="1" dirty="0" smtClean="0">
              <a:solidFill>
                <a:srgbClr val="FF0000"/>
              </a:solidFill>
            </a:endParaRPr>
          </a:p>
          <a:p>
            <a:pPr algn="ctr"/>
            <a:r>
              <a:rPr lang="uk-UA" sz="2400" b="1" i="1" dirty="0">
                <a:solidFill>
                  <a:srgbClr val="FF0000"/>
                </a:solidFill>
              </a:rPr>
              <a:t> </a:t>
            </a:r>
            <a:r>
              <a:rPr lang="uk-UA" sz="2400" b="1" i="1" dirty="0" smtClean="0">
                <a:solidFill>
                  <a:srgbClr val="FF0000"/>
                </a:solidFill>
              </a:rPr>
              <a:t>    </a:t>
            </a:r>
          </a:p>
          <a:p>
            <a:pPr algn="ctr"/>
            <a:r>
              <a:rPr lang="uk-UA" sz="2400" b="1" dirty="0" smtClean="0"/>
              <a:t>                              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7" name="Picture 4" descr="Салон красоты Новогиреево, Стрижки мужские и женские, Окрашивание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927" y="5894559"/>
            <a:ext cx="4876800" cy="9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Lonelines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22453" y="6132597"/>
            <a:ext cx="487363" cy="487363"/>
          </a:xfrm>
          <a:prstGeom prst="rect">
            <a:avLst/>
          </a:prstGeom>
        </p:spPr>
      </p:pic>
      <p:pic>
        <p:nvPicPr>
          <p:cNvPr id="2051" name="Picture 3" descr="C:\Users\user1\Desktop\малюнки і піни і фото\фото педрада 24.03.2021\IMG_20210324_1026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2202" y="1735812"/>
            <a:ext cx="4060557" cy="3169853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2377440" y="4541520"/>
            <a:ext cx="4724400" cy="147828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C00000"/>
                </a:solidFill>
              </a:rPr>
              <a:t>Галицької Людмили Петрівни</a:t>
            </a:r>
            <a:endParaRPr lang="uk-U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49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Результат пошуку зображень за запитом &quot;рамки книга&quot;"/>
          <p:cNvPicPr/>
          <p:nvPr/>
        </p:nvPicPr>
        <p:blipFill>
          <a:blip r:embed="rId2" cstate="print"/>
          <a:srcRect t="25861"/>
          <a:stretch>
            <a:fillRect/>
          </a:stretch>
        </p:blipFill>
        <p:spPr bwMode="auto">
          <a:xfrm>
            <a:off x="702586" y="1260773"/>
            <a:ext cx="7765388" cy="512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95536" y="818866"/>
            <a:ext cx="8072437" cy="44190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Ідея мого досвіду базується</a:t>
            </a:r>
            <a:b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вченнях 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95536" y="1628800"/>
            <a:ext cx="5500688" cy="685800"/>
            <a:chOff x="1372" y="1824"/>
            <a:chExt cx="2938" cy="432"/>
          </a:xfrm>
        </p:grpSpPr>
        <p:sp>
          <p:nvSpPr>
            <p:cNvPr id="5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85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path path="circle">
                <a:fillToRect l="100000" t="100000"/>
              </a:path>
              <a:tileRect r="-100000" b="-100000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uk-UA" dirty="0"/>
            </a:p>
          </p:txBody>
        </p:sp>
        <p:sp>
          <p:nvSpPr>
            <p:cNvPr id="6" name="AutoShape 48"/>
            <p:cNvSpPr>
              <a:spLocks noChangeArrowheads="1"/>
            </p:cNvSpPr>
            <p:nvPr/>
          </p:nvSpPr>
          <p:spPr bwMode="gray">
            <a:xfrm>
              <a:off x="1372" y="1824"/>
              <a:ext cx="356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242" name="Text Box 49"/>
            <p:cNvSpPr txBox="1">
              <a:spLocks noChangeArrowheads="1"/>
            </p:cNvSpPr>
            <p:nvPr/>
          </p:nvSpPr>
          <p:spPr bwMode="gray">
            <a:xfrm>
              <a:off x="1830" y="1861"/>
              <a:ext cx="2480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uk-UA" sz="3200" b="1" i="1" dirty="0" smtClean="0">
                  <a:latin typeface="Bookman Old Style" pitchFamily="18" charset="0"/>
                  <a:cs typeface="Times New Roman" pitchFamily="18" charset="0"/>
                </a:rPr>
                <a:t>Ш. </a:t>
              </a:r>
              <a:r>
                <a:rPr lang="uk-UA" sz="3200" b="1" i="1" dirty="0" err="1" smtClean="0">
                  <a:latin typeface="Bookman Old Style" pitchFamily="18" charset="0"/>
                  <a:cs typeface="Times New Roman" pitchFamily="18" charset="0"/>
                </a:rPr>
                <a:t>Амонашвілі</a:t>
              </a:r>
              <a:endParaRPr lang="uk-UA" sz="3200" b="1" i="1" dirty="0"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1403648" y="2492896"/>
            <a:ext cx="5429250" cy="685800"/>
            <a:chOff x="1372" y="1824"/>
            <a:chExt cx="2900" cy="432"/>
          </a:xfrm>
        </p:grpSpPr>
        <p:sp>
          <p:nvSpPr>
            <p:cNvPr id="9" name="AutoShape 6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7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0" name="AutoShape 68"/>
            <p:cNvSpPr>
              <a:spLocks noChangeArrowheads="1"/>
            </p:cNvSpPr>
            <p:nvPr/>
          </p:nvSpPr>
          <p:spPr bwMode="gray">
            <a:xfrm>
              <a:off x="1372" y="1824"/>
              <a:ext cx="356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237" name="Text Box 69"/>
            <p:cNvSpPr txBox="1">
              <a:spLocks noChangeArrowheads="1"/>
            </p:cNvSpPr>
            <p:nvPr/>
          </p:nvSpPr>
          <p:spPr bwMode="gray">
            <a:xfrm>
              <a:off x="1563" y="1836"/>
              <a:ext cx="2160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sz="3200" b="1" i="1" dirty="0">
                  <a:latin typeface="Bookman Old Style" pitchFamily="18" charset="0"/>
                  <a:cs typeface="Times New Roman" pitchFamily="18" charset="0"/>
                </a:rPr>
                <a:t>О.</a:t>
              </a:r>
              <a:r>
                <a:rPr lang="uk-UA" sz="3200" b="1" i="1" dirty="0" err="1">
                  <a:latin typeface="Bookman Old Style" pitchFamily="18" charset="0"/>
                  <a:cs typeface="Times New Roman" pitchFamily="18" charset="0"/>
                </a:rPr>
                <a:t>Захаренка</a:t>
              </a:r>
              <a:endParaRPr lang="uk-UA" sz="3200" b="1" i="1" dirty="0"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2483768" y="3356992"/>
            <a:ext cx="5429250" cy="685800"/>
            <a:chOff x="1372" y="1824"/>
            <a:chExt cx="2900" cy="432"/>
          </a:xfrm>
        </p:grpSpPr>
        <p:sp>
          <p:nvSpPr>
            <p:cNvPr id="13" name="AutoShape 7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flip="none" rotWithShape="0">
              <a:gsLst>
                <a:gs pos="83000">
                  <a:schemeClr val="accent6">
                    <a:lumMod val="40000"/>
                    <a:lumOff val="60000"/>
                  </a:schemeClr>
                </a:gs>
                <a:gs pos="100000">
                  <a:schemeClr val="tx2"/>
                </a:gs>
              </a:gsLst>
              <a:path path="circle">
                <a:fillToRect l="100000" b="100000"/>
              </a:path>
              <a:tileRect t="-100000" r="-100000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4" name="AutoShape 73"/>
            <p:cNvSpPr>
              <a:spLocks noChangeArrowheads="1"/>
            </p:cNvSpPr>
            <p:nvPr/>
          </p:nvSpPr>
          <p:spPr bwMode="gray">
            <a:xfrm>
              <a:off x="1372" y="1824"/>
              <a:ext cx="356" cy="432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232" name="Text Box 74"/>
            <p:cNvSpPr txBox="1">
              <a:spLocks noChangeArrowheads="1"/>
            </p:cNvSpPr>
            <p:nvPr/>
          </p:nvSpPr>
          <p:spPr bwMode="gray">
            <a:xfrm>
              <a:off x="1448" y="1851"/>
              <a:ext cx="2160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sz="3200" b="1" i="1" dirty="0" smtClean="0">
                  <a:latin typeface="Bookman Old Style" pitchFamily="18" charset="0"/>
                  <a:cs typeface="Times New Roman" pitchFamily="18" charset="0"/>
                </a:rPr>
                <a:t>С.</a:t>
              </a:r>
              <a:r>
                <a:rPr lang="uk-UA" sz="3200" b="1" i="1" dirty="0" err="1" smtClean="0">
                  <a:latin typeface="Bookman Old Style" pitchFamily="18" charset="0"/>
                  <a:cs typeface="Times New Roman" pitchFamily="18" charset="0"/>
                </a:rPr>
                <a:t>Русової</a:t>
              </a:r>
              <a:endParaRPr lang="uk-UA" sz="3200" b="1" i="1" dirty="0"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3419872" y="4293096"/>
            <a:ext cx="5500687" cy="685800"/>
            <a:chOff x="1334" y="1824"/>
            <a:chExt cx="2938" cy="432"/>
          </a:xfrm>
        </p:grpSpPr>
        <p:sp>
          <p:nvSpPr>
            <p:cNvPr id="17" name="AutoShape 7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79000">
                  <a:srgbClr val="FF8F8F"/>
                </a:gs>
                <a:gs pos="100000">
                  <a:schemeClr val="folHlink"/>
                </a:gs>
              </a:gsLst>
              <a:path path="circle">
                <a:fillToRect l="100000" t="100000"/>
              </a:path>
              <a:tileRect r="-100000" b="-100000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uk-UA" dirty="0"/>
            </a:p>
          </p:txBody>
        </p:sp>
        <p:sp>
          <p:nvSpPr>
            <p:cNvPr id="18" name="AutoShape 78"/>
            <p:cNvSpPr>
              <a:spLocks noChangeArrowheads="1"/>
            </p:cNvSpPr>
            <p:nvPr/>
          </p:nvSpPr>
          <p:spPr bwMode="gray">
            <a:xfrm>
              <a:off x="1334" y="1824"/>
              <a:ext cx="394" cy="432"/>
            </a:xfrm>
            <a:prstGeom prst="diamond">
              <a:avLst/>
            </a:prstGeom>
            <a:solidFill>
              <a:srgbClr val="FF8F8F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227" name="Text Box 79"/>
            <p:cNvSpPr txBox="1">
              <a:spLocks noChangeArrowheads="1"/>
            </p:cNvSpPr>
            <p:nvPr/>
          </p:nvSpPr>
          <p:spPr bwMode="gray">
            <a:xfrm>
              <a:off x="1525" y="1857"/>
              <a:ext cx="2631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sz="3200" b="1" i="1" dirty="0" smtClean="0">
                  <a:latin typeface="Bookman Old Style" pitchFamily="18" charset="0"/>
                  <a:cs typeface="Times New Roman" pitchFamily="18" charset="0"/>
                </a:rPr>
                <a:t>В.Сухомлинського</a:t>
              </a:r>
              <a:endParaRPr lang="uk-UA" sz="3200" b="1" i="1" dirty="0"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 descr="Детский сад №35 Балаково - Основные сведе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4030" y="5535240"/>
            <a:ext cx="47625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ятно 1 20"/>
          <p:cNvSpPr/>
          <p:nvPr/>
        </p:nvSpPr>
        <p:spPr>
          <a:xfrm>
            <a:off x="6290442" y="5202621"/>
            <a:ext cx="2427890" cy="1403131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52736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836732" y="696036"/>
            <a:ext cx="7409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24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Актуальність теми і об</a:t>
            </a:r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</a:rPr>
              <a:t>ґ</a:t>
            </a:r>
            <a:r>
              <a:rPr lang="uk-UA" altLang="ru-RU" sz="24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рунтування:</a:t>
            </a:r>
            <a:endParaRPr lang="ru-RU" altLang="ru-RU" sz="24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grpSp>
        <p:nvGrpSpPr>
          <p:cNvPr id="4" name="Group 110"/>
          <p:cNvGrpSpPr>
            <a:grpSpLocks/>
          </p:cNvGrpSpPr>
          <p:nvPr/>
        </p:nvGrpSpPr>
        <p:grpSpPr bwMode="auto">
          <a:xfrm>
            <a:off x="262151" y="2545569"/>
            <a:ext cx="8284949" cy="3608445"/>
            <a:chOff x="1344" y="430"/>
            <a:chExt cx="2942" cy="3289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1344" y="862"/>
              <a:ext cx="2928" cy="718"/>
              <a:chOff x="1248" y="1246"/>
              <a:chExt cx="2928" cy="718"/>
            </a:xfrm>
          </p:grpSpPr>
          <p:sp>
            <p:nvSpPr>
              <p:cNvPr id="36" name="AutoShape 20"/>
              <p:cNvSpPr>
                <a:spLocks noChangeArrowheads="1"/>
              </p:cNvSpPr>
              <p:nvPr/>
            </p:nvSpPr>
            <p:spPr bwMode="gray">
              <a:xfrm>
                <a:off x="1462" y="1469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</a:gradFill>
              <a:ln w="38100" algn="ctr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grpSp>
            <p:nvGrpSpPr>
              <p:cNvPr id="37" name="Group 21"/>
              <p:cNvGrpSpPr>
                <a:grpSpLocks/>
              </p:cNvGrpSpPr>
              <p:nvPr/>
            </p:nvGrpSpPr>
            <p:grpSpPr bwMode="auto">
              <a:xfrm>
                <a:off x="1248" y="1440"/>
                <a:ext cx="530" cy="524"/>
                <a:chOff x="720" y="960"/>
                <a:chExt cx="991" cy="964"/>
              </a:xfrm>
            </p:grpSpPr>
            <p:sp>
              <p:nvSpPr>
                <p:cNvPr id="40" name="Oval 22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8"/>
                  <a:ext cx="964" cy="76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1" name="Oval 23"/>
                <p:cNvSpPr>
                  <a:spLocks noChangeArrowheads="1"/>
                </p:cNvSpPr>
                <p:nvPr/>
              </p:nvSpPr>
              <p:spPr bwMode="gray">
                <a:xfrm rot="1758052">
                  <a:off x="720" y="960"/>
                  <a:ext cx="961" cy="76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" name="Oval 24"/>
                <p:cNvSpPr>
                  <a:spLocks noChangeArrowheads="1"/>
                </p:cNvSpPr>
                <p:nvPr/>
              </p:nvSpPr>
              <p:spPr bwMode="gray">
                <a:xfrm>
                  <a:off x="956" y="1008"/>
                  <a:ext cx="517" cy="9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0" hangingPunct="0"/>
                  <a:r>
                    <a:rPr lang="uk-UA" altLang="ru-RU" sz="2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</a:rPr>
                    <a:t>2</a:t>
                  </a:r>
                  <a:endParaRPr lang="uk-UA" altLang="ru-RU" sz="2800" b="1" dirty="0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38" name="Text Box 25"/>
              <p:cNvSpPr txBox="1">
                <a:spLocks noChangeArrowheads="1"/>
              </p:cNvSpPr>
              <p:nvPr/>
            </p:nvSpPr>
            <p:spPr bwMode="gray">
              <a:xfrm>
                <a:off x="1728" y="1488"/>
                <a:ext cx="216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ru-RU" altLang="ru-RU" sz="2000" b="1">
                  <a:solidFill>
                    <a:srgbClr val="A5002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Text Box 26"/>
              <p:cNvSpPr txBox="1">
                <a:spLocks noChangeArrowheads="1"/>
              </p:cNvSpPr>
              <p:nvPr/>
            </p:nvSpPr>
            <p:spPr bwMode="gray">
              <a:xfrm flipH="1">
                <a:off x="1563" y="1246"/>
                <a:ext cx="88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en-US" altLang="ru-RU" sz="3200" b="1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1344" y="1584"/>
              <a:ext cx="2938" cy="551"/>
              <a:chOff x="1296" y="1728"/>
              <a:chExt cx="2938" cy="551"/>
            </a:xfrm>
          </p:grpSpPr>
          <p:sp>
            <p:nvSpPr>
              <p:cNvPr id="30" name="AutoShape 28"/>
              <p:cNvSpPr>
                <a:spLocks noChangeArrowheads="1"/>
              </p:cNvSpPr>
              <p:nvPr/>
            </p:nvSpPr>
            <p:spPr bwMode="gray">
              <a:xfrm>
                <a:off x="1520" y="1748"/>
                <a:ext cx="2714" cy="34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39999"/>
                    </a:schemeClr>
                  </a:gs>
                </a:gsLst>
                <a:lin ang="0" scaled="1"/>
              </a:gradFill>
              <a:ln w="38100" algn="ctr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" name="Oval 29"/>
              <p:cNvSpPr>
                <a:spLocks noChangeArrowheads="1"/>
              </p:cNvSpPr>
              <p:nvPr/>
            </p:nvSpPr>
            <p:spPr bwMode="gray">
              <a:xfrm rot="1758052">
                <a:off x="1310" y="1748"/>
                <a:ext cx="514" cy="41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" name="Oval 30"/>
              <p:cNvSpPr>
                <a:spLocks noChangeArrowheads="1"/>
              </p:cNvSpPr>
              <p:nvPr/>
            </p:nvSpPr>
            <p:spPr bwMode="gray">
              <a:xfrm rot="1758052">
                <a:off x="1296" y="1728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" name="Oval 31"/>
              <p:cNvSpPr>
                <a:spLocks noChangeArrowheads="1"/>
              </p:cNvSpPr>
              <p:nvPr/>
            </p:nvSpPr>
            <p:spPr bwMode="gray">
              <a:xfrm>
                <a:off x="1347" y="1754"/>
                <a:ext cx="231" cy="23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uk-UA" altLang="ru-RU" sz="20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Text Box 32"/>
              <p:cNvSpPr txBox="1">
                <a:spLocks noChangeArrowheads="1"/>
              </p:cNvSpPr>
              <p:nvPr/>
            </p:nvSpPr>
            <p:spPr bwMode="gray">
              <a:xfrm>
                <a:off x="1776" y="1776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en-US" altLang="ru-RU" sz="1600" b="1">
                  <a:solidFill>
                    <a:srgbClr val="0000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Text Box 33"/>
              <p:cNvSpPr txBox="1">
                <a:spLocks noChangeArrowheads="1"/>
              </p:cNvSpPr>
              <p:nvPr/>
            </p:nvSpPr>
            <p:spPr bwMode="gray">
              <a:xfrm>
                <a:off x="1472" y="1746"/>
                <a:ext cx="146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uk-UA" altLang="ru-RU" sz="3200" b="1" dirty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3</a:t>
                </a:r>
                <a:endParaRPr lang="en-US" altLang="ru-RU" sz="32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87"/>
            <p:cNvGrpSpPr>
              <a:grpSpLocks/>
            </p:cNvGrpSpPr>
            <p:nvPr/>
          </p:nvGrpSpPr>
          <p:grpSpPr bwMode="auto">
            <a:xfrm>
              <a:off x="1344" y="2112"/>
              <a:ext cx="2942" cy="551"/>
              <a:chOff x="1248" y="1440"/>
              <a:chExt cx="2942" cy="551"/>
            </a:xfrm>
          </p:grpSpPr>
          <p:sp>
            <p:nvSpPr>
              <p:cNvPr id="23" name="AutoShape 88"/>
              <p:cNvSpPr>
                <a:spLocks noChangeArrowheads="1"/>
              </p:cNvSpPr>
              <p:nvPr/>
            </p:nvSpPr>
            <p:spPr bwMode="gray">
              <a:xfrm>
                <a:off x="1462" y="1469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</a:gradFill>
              <a:ln w="38100" algn="ctr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grpSp>
            <p:nvGrpSpPr>
              <p:cNvPr id="24" name="Group 89"/>
              <p:cNvGrpSpPr>
                <a:grpSpLocks/>
              </p:cNvGrpSpPr>
              <p:nvPr/>
            </p:nvGrpSpPr>
            <p:grpSpPr bwMode="auto">
              <a:xfrm>
                <a:off x="1248" y="1440"/>
                <a:ext cx="528" cy="432"/>
                <a:chOff x="720" y="960"/>
                <a:chExt cx="987" cy="795"/>
              </a:xfrm>
            </p:grpSpPr>
            <p:sp>
              <p:nvSpPr>
                <p:cNvPr id="27" name="Oval 90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7"/>
                  <a:ext cx="964" cy="7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28" name="Oval 91"/>
                <p:cNvSpPr>
                  <a:spLocks noChangeArrowheads="1"/>
                </p:cNvSpPr>
                <p:nvPr/>
              </p:nvSpPr>
              <p:spPr bwMode="gray">
                <a:xfrm rot="1758052">
                  <a:off x="720" y="947"/>
                  <a:ext cx="961" cy="7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29" name="Oval 92"/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0" hangingPunct="0"/>
                  <a:endParaRPr lang="uk-UA" altLang="ru-RU" sz="20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5" name="Text Box 93"/>
              <p:cNvSpPr txBox="1">
                <a:spLocks noChangeArrowheads="1"/>
              </p:cNvSpPr>
              <p:nvPr/>
            </p:nvSpPr>
            <p:spPr bwMode="gray">
              <a:xfrm>
                <a:off x="1728" y="1488"/>
                <a:ext cx="246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/>
                <a:endParaRPr lang="en-US" altLang="ru-RU" sz="1600" b="1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Text Box 94"/>
              <p:cNvSpPr txBox="1">
                <a:spLocks noChangeArrowheads="1"/>
              </p:cNvSpPr>
              <p:nvPr/>
            </p:nvSpPr>
            <p:spPr bwMode="gray">
              <a:xfrm>
                <a:off x="1424" y="1458"/>
                <a:ext cx="146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uk-UA" altLang="ru-RU" sz="3200" b="1" dirty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4</a:t>
                </a:r>
                <a:endParaRPr lang="en-US" altLang="ru-RU" sz="32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" name="Group 95"/>
            <p:cNvGrpSpPr>
              <a:grpSpLocks/>
            </p:cNvGrpSpPr>
            <p:nvPr/>
          </p:nvGrpSpPr>
          <p:grpSpPr bwMode="auto">
            <a:xfrm>
              <a:off x="1344" y="2640"/>
              <a:ext cx="2928" cy="551"/>
              <a:chOff x="1296" y="1728"/>
              <a:chExt cx="2928" cy="551"/>
            </a:xfrm>
          </p:grpSpPr>
          <p:sp>
            <p:nvSpPr>
              <p:cNvPr id="17" name="AutoShape 96"/>
              <p:cNvSpPr>
                <a:spLocks noChangeArrowheads="1"/>
              </p:cNvSpPr>
              <p:nvPr/>
            </p:nvSpPr>
            <p:spPr bwMode="gray">
              <a:xfrm>
                <a:off x="1510" y="1757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39999"/>
                    </a:schemeClr>
                  </a:gs>
                </a:gsLst>
                <a:lin ang="0" scaled="1"/>
              </a:gradFill>
              <a:ln w="38100" algn="ctr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" name="Oval 97"/>
              <p:cNvSpPr>
                <a:spLocks noChangeArrowheads="1"/>
              </p:cNvSpPr>
              <p:nvPr/>
            </p:nvSpPr>
            <p:spPr bwMode="gray">
              <a:xfrm rot="1758052">
                <a:off x="1310" y="1743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" name="Oval 98"/>
              <p:cNvSpPr>
                <a:spLocks noChangeArrowheads="1"/>
              </p:cNvSpPr>
              <p:nvPr/>
            </p:nvSpPr>
            <p:spPr bwMode="gray">
              <a:xfrm rot="1758052">
                <a:off x="1296" y="1728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" name="Oval 99"/>
              <p:cNvSpPr>
                <a:spLocks noChangeArrowheads="1"/>
              </p:cNvSpPr>
              <p:nvPr/>
            </p:nvSpPr>
            <p:spPr bwMode="gray">
              <a:xfrm>
                <a:off x="1347" y="1754"/>
                <a:ext cx="231" cy="23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uk-UA" altLang="ru-RU" sz="20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Text Box 100"/>
              <p:cNvSpPr txBox="1">
                <a:spLocks noChangeArrowheads="1"/>
              </p:cNvSpPr>
              <p:nvPr/>
            </p:nvSpPr>
            <p:spPr bwMode="gray">
              <a:xfrm>
                <a:off x="1776" y="1776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ru-RU" sz="1600" b="1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Text Box 101"/>
              <p:cNvSpPr txBox="1">
                <a:spLocks noChangeArrowheads="1"/>
              </p:cNvSpPr>
              <p:nvPr/>
            </p:nvSpPr>
            <p:spPr bwMode="gray">
              <a:xfrm>
                <a:off x="1472" y="1746"/>
                <a:ext cx="146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uk-UA" altLang="ru-RU" sz="3200" b="1" dirty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5</a:t>
                </a:r>
                <a:endParaRPr lang="en-US" altLang="ru-RU" sz="32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1355" y="430"/>
              <a:ext cx="2917" cy="3289"/>
              <a:chOff x="1259" y="-1298"/>
              <a:chExt cx="2917" cy="3289"/>
            </a:xfrm>
          </p:grpSpPr>
          <p:sp>
            <p:nvSpPr>
              <p:cNvPr id="10" name="AutoShape 103"/>
              <p:cNvSpPr>
                <a:spLocks noChangeArrowheads="1"/>
              </p:cNvSpPr>
              <p:nvPr/>
            </p:nvSpPr>
            <p:spPr bwMode="gray">
              <a:xfrm>
                <a:off x="1462" y="1472"/>
                <a:ext cx="2714" cy="34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</a:gradFill>
              <a:ln w="38100" algn="ctr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grpSp>
            <p:nvGrpSpPr>
              <p:cNvPr id="11" name="Group 104"/>
              <p:cNvGrpSpPr>
                <a:grpSpLocks/>
              </p:cNvGrpSpPr>
              <p:nvPr/>
            </p:nvGrpSpPr>
            <p:grpSpPr bwMode="auto">
              <a:xfrm>
                <a:off x="1259" y="-1298"/>
                <a:ext cx="520" cy="3170"/>
                <a:chOff x="739" y="-4078"/>
                <a:chExt cx="972" cy="5833"/>
              </a:xfrm>
            </p:grpSpPr>
            <p:sp>
              <p:nvSpPr>
                <p:cNvPr id="14" name="Oval 105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8"/>
                  <a:ext cx="964" cy="76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5" name="Oval 106"/>
                <p:cNvSpPr>
                  <a:spLocks noChangeArrowheads="1"/>
                </p:cNvSpPr>
                <p:nvPr/>
              </p:nvSpPr>
              <p:spPr bwMode="gray">
                <a:xfrm rot="1758052">
                  <a:off x="739" y="-4078"/>
                  <a:ext cx="961" cy="76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6" name="Oval 107"/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0" hangingPunct="0"/>
                  <a:endParaRPr lang="uk-UA" altLang="ru-RU" sz="20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Text Box 108"/>
              <p:cNvSpPr txBox="1">
                <a:spLocks noChangeArrowheads="1"/>
              </p:cNvSpPr>
              <p:nvPr/>
            </p:nvSpPr>
            <p:spPr bwMode="gray">
              <a:xfrm>
                <a:off x="1728" y="1489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en-US" altLang="ru-RU" sz="1600" b="1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" name="Text Box 109"/>
              <p:cNvSpPr txBox="1">
                <a:spLocks noChangeArrowheads="1"/>
              </p:cNvSpPr>
              <p:nvPr/>
            </p:nvSpPr>
            <p:spPr bwMode="gray">
              <a:xfrm>
                <a:off x="1464" y="1458"/>
                <a:ext cx="66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en-US" altLang="ru-RU" sz="3200" b="1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3" name="Прямоугольник 3"/>
          <p:cNvSpPr>
            <a:spLocks noChangeArrowheads="1"/>
          </p:cNvSpPr>
          <p:nvPr/>
        </p:nvSpPr>
        <p:spPr bwMode="auto">
          <a:xfrm>
            <a:off x="1513997" y="3065474"/>
            <a:ext cx="6537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-сприяє формуванню та розвитку інноваційної особистості,  яка спроможна повноцінно реалізуватися в житті;</a:t>
            </a:r>
            <a:endParaRPr lang="ru-RU" alt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2047"/>
          <p:cNvSpPr>
            <a:spLocks noChangeArrowheads="1"/>
          </p:cNvSpPr>
          <p:nvPr/>
        </p:nvSpPr>
        <p:spPr bwMode="auto">
          <a:xfrm>
            <a:off x="1435418" y="2574603"/>
            <a:ext cx="6739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uk-UA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uk-UA" alt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забезпечує умови для розвитку креативної особистості дитини;</a:t>
            </a:r>
            <a:r>
              <a:rPr lang="ru-RU" alt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sz="1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2048"/>
          <p:cNvSpPr>
            <a:spLocks noChangeArrowheads="1"/>
          </p:cNvSpPr>
          <p:nvPr/>
        </p:nvSpPr>
        <p:spPr bwMode="auto">
          <a:xfrm>
            <a:off x="1606550" y="3762375"/>
            <a:ext cx="691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можливим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оригінальний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побудови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начально-виховної</a:t>
            </a: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 </a:t>
            </a:r>
            <a:r>
              <a:rPr lang="ru-RU" alt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6" name="Прямоугольник 2050"/>
          <p:cNvSpPr>
            <a:spLocks noChangeArrowheads="1"/>
          </p:cNvSpPr>
          <p:nvPr/>
        </p:nvSpPr>
        <p:spPr bwMode="auto">
          <a:xfrm>
            <a:off x="1513997" y="4408488"/>
            <a:ext cx="70331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dirty="0">
                <a:latin typeface="Times New Roman" panose="02020603050405020304" pitchFamily="18" charset="0"/>
                <a:cs typeface="Calibri" panose="020F0502020204030204" pitchFamily="34" charset="0"/>
              </a:rPr>
              <a:t> -</a:t>
            </a:r>
            <a:r>
              <a:rPr lang="uk-UA" altLang="ru-RU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сприяє позитивній мотивації учнів до пізнавальної діяльності, потребі в самопізнанні, самореалізації та самовдосконаленні;</a:t>
            </a:r>
            <a:r>
              <a:rPr lang="ru-RU" altLang="ru-RU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b="1" i="1" dirty="0"/>
          </a:p>
        </p:txBody>
      </p:sp>
      <p:sp>
        <p:nvSpPr>
          <p:cNvPr id="47" name="Прямоугольник 2051"/>
          <p:cNvSpPr>
            <a:spLocks noChangeArrowheads="1"/>
          </p:cNvSpPr>
          <p:nvPr/>
        </p:nvSpPr>
        <p:spPr bwMode="auto">
          <a:xfrm>
            <a:off x="1606550" y="4997246"/>
            <a:ext cx="678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altLang="ru-RU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стимулює</a:t>
            </a:r>
            <a:r>
              <a:rPr lang="ru-RU" alt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altLang="ru-RU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самостійного</a:t>
            </a:r>
            <a:r>
              <a:rPr lang="ru-RU" alt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пошуку</a:t>
            </a:r>
            <a:r>
              <a:rPr lang="ru-RU" alt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нової</a:t>
            </a:r>
            <a:r>
              <a:rPr lang="ru-RU" alt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інформації</a:t>
            </a:r>
            <a:r>
              <a:rPr lang="ru-RU" alt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b="1" i="1" dirty="0">
              <a:ea typeface="Calibri" panose="020F0502020204030204" pitchFamily="34" charset="0"/>
            </a:endParaRPr>
          </a:p>
        </p:txBody>
      </p:sp>
      <p:pic>
        <p:nvPicPr>
          <p:cNvPr id="48" name="Picture 2" descr="Карандаш. Канцтовары. Анимация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784" y="1262227"/>
            <a:ext cx="697136" cy="109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Карандаш. Канцтовары. Анимация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7596" y="1251559"/>
            <a:ext cx="891609" cy="14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107"/>
          <p:cNvSpPr>
            <a:spLocks noChangeArrowheads="1"/>
          </p:cNvSpPr>
          <p:nvPr/>
        </p:nvSpPr>
        <p:spPr bwMode="gray">
          <a:xfrm>
            <a:off x="836732" y="6207407"/>
            <a:ext cx="650800" cy="257547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uk-UA" altLang="ru-R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04967" y="2511050"/>
            <a:ext cx="1101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2050" name="Picture 2" descr="Цыганский танец ~ Плэйкасты ~ Beesona.Ru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1570" y="5328510"/>
            <a:ext cx="5667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1168934" y="1157702"/>
            <a:ext cx="6298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SzPct val="200000"/>
            </a:pPr>
            <a:r>
              <a:rPr lang="uk-UA" b="1" dirty="0"/>
              <a:t>«Підвищення якості освіти через формування ключових та предметних </a:t>
            </a:r>
            <a:r>
              <a:rPr lang="uk-UA" b="1" dirty="0" err="1"/>
              <a:t>компетентностей</a:t>
            </a:r>
            <a:r>
              <a:rPr lang="uk-UA" b="1" dirty="0"/>
              <a:t> учнів шляхом інтеграції традиційних і нетрадиційних форм і методів роботи в навчально-виховному процесі».</a:t>
            </a:r>
            <a:endParaRPr lang="ru-RU" b="1" i="1" dirty="0">
              <a:solidFill>
                <a:srgbClr val="C0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18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44" grpId="0"/>
      <p:bldP spid="45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езультат пошуку зображень за запитом &quot;рамки книга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10" y="518615"/>
            <a:ext cx="8120418" cy="576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нутый угол 4"/>
          <p:cNvSpPr/>
          <p:nvPr/>
        </p:nvSpPr>
        <p:spPr>
          <a:xfrm>
            <a:off x="2128345" y="1182414"/>
            <a:ext cx="5990896" cy="419362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 descr="Карандаш. Канцтовары.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86" y="3769892"/>
            <a:ext cx="1793397" cy="282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27889" y="1132765"/>
            <a:ext cx="558003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</a:rPr>
              <a:t>Творча активність –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 algn="just" eaLnBrk="0" hangingPunct="0"/>
            <a:r>
              <a:rPr lang="uk-UA" sz="3200" b="1" i="1" dirty="0">
                <a:solidFill>
                  <a:srgbClr val="FFFF00"/>
                </a:solidFill>
                <a:latin typeface="Times New Roman" pitchFamily="18" charset="0"/>
              </a:rPr>
              <a:t>вища якість особистості, </a:t>
            </a:r>
          </a:p>
          <a:p>
            <a:pPr algn="just" eaLnBrk="0" hangingPunct="0"/>
            <a:r>
              <a:rPr lang="uk-UA" sz="3200" b="1" i="1" dirty="0">
                <a:solidFill>
                  <a:srgbClr val="FFFF00"/>
                </a:solidFill>
                <a:latin typeface="Times New Roman" pitchFamily="18" charset="0"/>
              </a:rPr>
              <a:t>сутність якої полягає у готовності здійснювати ініціативні, новаторські ідеї, використовувати творчість у будь-якому виді діяльності</a:t>
            </a:r>
            <a:r>
              <a:rPr lang="uk-UA" sz="2800" b="1" i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ru-RU" sz="16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41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Выноска со стрелкой вниз 2"/>
          <p:cNvSpPr/>
          <p:nvPr/>
        </p:nvSpPr>
        <p:spPr>
          <a:xfrm>
            <a:off x="2268538" y="182563"/>
            <a:ext cx="4535487" cy="1223962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Мета досвіду: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808442637"/>
              </p:ext>
            </p:extLst>
          </p:nvPr>
        </p:nvGraphicFramePr>
        <p:xfrm>
          <a:off x="863445" y="1230203"/>
          <a:ext cx="7200800" cy="5046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САНАТОРНЫЙ ЯСЛИ-САД №3 Г. НАРОВЛИ&quot;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5787" y="6038849"/>
            <a:ext cx="44577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052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230326" y="1234440"/>
            <a:ext cx="8579868" cy="53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4" y="476672"/>
            <a:ext cx="6995535" cy="67325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Навчально-виховний </a:t>
            </a:r>
            <a:r>
              <a:rPr lang="uk-UA" b="1" dirty="0" smtClean="0">
                <a:solidFill>
                  <a:srgbClr val="C00000"/>
                </a:solidFill>
              </a:rPr>
              <a:t>напрям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429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1493520"/>
            <a:ext cx="692379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err="1"/>
              <a:t>вивчення</a:t>
            </a:r>
            <a:r>
              <a:rPr lang="ru-RU" b="1" dirty="0"/>
              <a:t> </a:t>
            </a:r>
            <a:r>
              <a:rPr lang="ru-RU" b="1" dirty="0" err="1"/>
              <a:t>нормативних</a:t>
            </a:r>
            <a:r>
              <a:rPr lang="ru-RU" b="1" dirty="0"/>
              <a:t> </a:t>
            </a:r>
            <a:r>
              <a:rPr lang="ru-RU" b="1" dirty="0" err="1"/>
              <a:t>документів</a:t>
            </a:r>
            <a:r>
              <a:rPr lang="ru-RU" b="1" dirty="0" smtClean="0"/>
              <a:t>;</a:t>
            </a:r>
          </a:p>
          <a:p>
            <a:pPr marL="285750" indent="-285750"/>
            <a:endParaRPr lang="ru-RU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 smtClean="0"/>
              <a:t>організація</a:t>
            </a:r>
            <a:r>
              <a:rPr lang="ru-RU" b="1" i="1" dirty="0" smtClean="0"/>
              <a:t> </a:t>
            </a:r>
            <a:r>
              <a:rPr lang="ru-RU" b="1" i="1" dirty="0" err="1"/>
              <a:t>продуктивної</a:t>
            </a:r>
            <a:r>
              <a:rPr lang="ru-RU" b="1" i="1" dirty="0"/>
              <a:t> </a:t>
            </a:r>
            <a:r>
              <a:rPr lang="ru-RU" b="1" i="1" dirty="0" err="1"/>
              <a:t>роботи</a:t>
            </a:r>
            <a:r>
              <a:rPr lang="ru-RU" b="1" i="1" dirty="0"/>
              <a:t> </a:t>
            </a:r>
            <a:r>
              <a:rPr lang="ru-RU" b="1" i="1" dirty="0" err="1"/>
              <a:t>учнів</a:t>
            </a:r>
            <a:r>
              <a:rPr lang="ru-RU" b="1" i="1" dirty="0"/>
              <a:t> на </a:t>
            </a:r>
            <a:r>
              <a:rPr lang="ru-RU" b="1" i="1" dirty="0" smtClean="0"/>
              <a:t>уроках;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підготовка</a:t>
            </a:r>
            <a:r>
              <a:rPr lang="ru-RU" b="1" i="1" dirty="0"/>
              <a:t> </a:t>
            </a:r>
            <a:r>
              <a:rPr lang="ru-RU" b="1" i="1" dirty="0" err="1"/>
              <a:t>учнів</a:t>
            </a:r>
            <a:r>
              <a:rPr lang="ru-RU" b="1" i="1" dirty="0"/>
              <a:t> до </a:t>
            </a:r>
            <a:r>
              <a:rPr lang="ru-RU" b="1" i="1" dirty="0" err="1"/>
              <a:t>уроків</a:t>
            </a:r>
            <a:r>
              <a:rPr lang="ru-RU" b="1" i="1" dirty="0"/>
              <a:t>, </a:t>
            </a:r>
            <a:r>
              <a:rPr lang="ru-RU" b="1" i="1" dirty="0" err="1"/>
              <a:t>позакласних</a:t>
            </a:r>
            <a:r>
              <a:rPr lang="ru-RU" b="1" i="1" dirty="0"/>
              <a:t> </a:t>
            </a:r>
            <a:r>
              <a:rPr lang="ru-RU" b="1" i="1" dirty="0" err="1" smtClean="0"/>
              <a:t>заходів</a:t>
            </a:r>
            <a:r>
              <a:rPr lang="ru-RU" b="1" i="1" dirty="0" smtClean="0"/>
              <a:t>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організація</a:t>
            </a:r>
            <a:r>
              <a:rPr lang="ru-RU" b="1" i="1" dirty="0"/>
              <a:t> роботи </a:t>
            </a:r>
            <a:r>
              <a:rPr lang="ru-RU" b="1" i="1" dirty="0" err="1" smtClean="0"/>
              <a:t>гуртків</a:t>
            </a:r>
            <a:r>
              <a:rPr lang="ru-RU" b="1" i="1" dirty="0" smtClean="0"/>
              <a:t>, </a:t>
            </a:r>
            <a:r>
              <a:rPr lang="ru-RU" b="1" i="1" dirty="0" err="1" smtClean="0"/>
              <a:t>факультативів</a:t>
            </a:r>
            <a:r>
              <a:rPr lang="ru-RU" b="1" i="1" dirty="0"/>
              <a:t>, </a:t>
            </a:r>
            <a:r>
              <a:rPr lang="ru-RU" b="1" i="1" dirty="0" err="1"/>
              <a:t>курсів</a:t>
            </a:r>
            <a:r>
              <a:rPr lang="ru-RU" b="1" i="1" dirty="0"/>
              <a:t> за </a:t>
            </a:r>
            <a:r>
              <a:rPr lang="ru-RU" b="1" i="1" dirty="0" err="1" smtClean="0"/>
              <a:t>вибором</a:t>
            </a:r>
            <a:r>
              <a:rPr lang="ru-RU" b="1" i="1" dirty="0" smtClean="0"/>
              <a:t>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аналіз</a:t>
            </a:r>
            <a:r>
              <a:rPr lang="ru-RU" b="1" i="1" dirty="0"/>
              <a:t> стану та </a:t>
            </a:r>
            <a:r>
              <a:rPr lang="ru-RU" b="1" i="1" dirty="0" err="1"/>
              <a:t>результативності</a:t>
            </a:r>
            <a:r>
              <a:rPr lang="ru-RU" b="1" i="1" dirty="0"/>
              <a:t> </a:t>
            </a:r>
            <a:r>
              <a:rPr lang="ru-RU" b="1" i="1" dirty="0" smtClean="0"/>
              <a:t>НВП;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організація</a:t>
            </a:r>
            <a:r>
              <a:rPr lang="ru-RU" b="1" i="1" dirty="0"/>
              <a:t> та </a:t>
            </a:r>
            <a:r>
              <a:rPr lang="ru-RU" b="1" i="1" dirty="0" err="1"/>
              <a:t>проведення</a:t>
            </a:r>
            <a:r>
              <a:rPr lang="ru-RU" b="1" i="1" dirty="0"/>
              <a:t> ДПА, </a:t>
            </a:r>
            <a:r>
              <a:rPr lang="ru-RU" b="1" i="1" dirty="0" smtClean="0"/>
              <a:t>ЗНО;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організація</a:t>
            </a:r>
            <a:r>
              <a:rPr lang="ru-RU" b="1" i="1" dirty="0"/>
              <a:t> та </a:t>
            </a:r>
            <a:r>
              <a:rPr lang="ru-RU" b="1" i="1" dirty="0" err="1"/>
              <a:t>проведення</a:t>
            </a:r>
            <a:r>
              <a:rPr lang="ru-RU" b="1" i="1" dirty="0"/>
              <a:t> </a:t>
            </a:r>
            <a:r>
              <a:rPr lang="ru-RU" b="1" i="1" dirty="0" err="1"/>
              <a:t>шкільних</a:t>
            </a:r>
            <a:r>
              <a:rPr lang="ru-RU" b="1" i="1" dirty="0"/>
              <a:t> </a:t>
            </a:r>
            <a:r>
              <a:rPr lang="ru-RU" b="1" i="1" dirty="0" err="1"/>
              <a:t>конкурсів</a:t>
            </a:r>
            <a:r>
              <a:rPr lang="ru-RU" b="1" i="1" dirty="0"/>
              <a:t>, </a:t>
            </a:r>
            <a:r>
              <a:rPr lang="ru-RU" b="1" i="1" dirty="0" err="1" smtClean="0"/>
              <a:t>олімпіад</a:t>
            </a:r>
            <a:r>
              <a:rPr lang="ru-RU" b="1" i="1" dirty="0" smtClean="0"/>
              <a:t>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організація</a:t>
            </a:r>
            <a:r>
              <a:rPr lang="ru-RU" b="1" i="1" dirty="0"/>
              <a:t> </a:t>
            </a:r>
            <a:r>
              <a:rPr lang="ru-RU" b="1" i="1" dirty="0" err="1"/>
              <a:t>лінійок</a:t>
            </a:r>
            <a:r>
              <a:rPr lang="ru-RU" b="1" i="1" dirty="0"/>
              <a:t>, </a:t>
            </a:r>
            <a:r>
              <a:rPr lang="ru-RU" b="1" i="1" dirty="0" err="1" smtClean="0"/>
              <a:t>екскурсій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685800" y="0"/>
            <a:ext cx="7879080" cy="5943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 А П Р Я М И   М О ЄЇ  Д І Я Л Н О СТ 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329217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5338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5400" name="Rectangle 10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39240" y="1406687"/>
            <a:ext cx="701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ВНУТРІШКІЛЬНИЙ КОНТРОЛЬ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1776" y="2191202"/>
            <a:ext cx="78970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/>
              <a:t>відвідування та </a:t>
            </a:r>
            <a:r>
              <a:rPr lang="ru-RU" b="1" i="1" dirty="0" err="1"/>
              <a:t>аналіз</a:t>
            </a:r>
            <a:r>
              <a:rPr lang="ru-RU" b="1" i="1" dirty="0"/>
              <a:t> </a:t>
            </a:r>
            <a:r>
              <a:rPr lang="ru-RU" b="1" i="1" dirty="0" err="1"/>
              <a:t>уроків</a:t>
            </a:r>
            <a:r>
              <a:rPr lang="ru-RU" b="1" i="1" dirty="0"/>
              <a:t>, </a:t>
            </a:r>
            <a:r>
              <a:rPr lang="ru-RU" b="1" i="1" dirty="0" err="1"/>
              <a:t>позакласних</a:t>
            </a:r>
            <a:r>
              <a:rPr lang="ru-RU" b="1" i="1" dirty="0"/>
              <a:t> </a:t>
            </a:r>
            <a:r>
              <a:rPr lang="ru-RU" b="1" i="1" dirty="0" err="1"/>
              <a:t>заходів</a:t>
            </a:r>
            <a:r>
              <a:rPr lang="ru-RU" b="1" i="1" dirty="0"/>
              <a:t>, контроль за їх </a:t>
            </a:r>
            <a:r>
              <a:rPr lang="ru-RU" b="1" i="1" dirty="0" err="1" smtClean="0"/>
              <a:t>якість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моніторинг</a:t>
            </a:r>
            <a:r>
              <a:rPr lang="ru-RU" b="1" i="1" dirty="0"/>
              <a:t> </a:t>
            </a:r>
            <a:r>
              <a:rPr lang="ru-RU" b="1" i="1" dirty="0" err="1"/>
              <a:t>рівня</a:t>
            </a:r>
            <a:r>
              <a:rPr lang="ru-RU" b="1" i="1" dirty="0"/>
              <a:t> </a:t>
            </a:r>
            <a:r>
              <a:rPr lang="ru-RU" b="1" i="1" dirty="0" err="1"/>
              <a:t>навчальних</a:t>
            </a:r>
            <a:r>
              <a:rPr lang="ru-RU" b="1" i="1" dirty="0"/>
              <a:t> </a:t>
            </a:r>
            <a:r>
              <a:rPr lang="ru-RU" b="1" i="1" dirty="0" err="1"/>
              <a:t>досягнень</a:t>
            </a:r>
            <a:r>
              <a:rPr lang="ru-RU" b="1" i="1" dirty="0"/>
              <a:t> учнів та </a:t>
            </a:r>
            <a:r>
              <a:rPr lang="ru-RU" b="1" i="1" dirty="0" err="1"/>
              <a:t>сформованості</a:t>
            </a:r>
            <a:r>
              <a:rPr lang="ru-RU" b="1" i="1" dirty="0"/>
              <a:t> </a:t>
            </a:r>
            <a:r>
              <a:rPr lang="ru-RU" b="1" i="1" dirty="0" smtClean="0"/>
              <a:t>компетенцій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/>
              <a:t>контроль за станом </a:t>
            </a:r>
            <a:r>
              <a:rPr lang="ru-RU" b="1" i="1" dirty="0" err="1"/>
              <a:t>викладання</a:t>
            </a:r>
            <a:r>
              <a:rPr lang="ru-RU" b="1" i="1" dirty="0"/>
              <a:t> </a:t>
            </a:r>
            <a:r>
              <a:rPr lang="ru-RU" b="1" i="1" dirty="0" err="1" smtClean="0"/>
              <a:t>предметів</a:t>
            </a:r>
            <a:r>
              <a:rPr lang="ru-RU" b="1" i="1" dirty="0" smtClean="0"/>
              <a:t>; контроль </a:t>
            </a:r>
            <a:r>
              <a:rPr lang="ru-RU" b="1" i="1" dirty="0" err="1"/>
              <a:t>об΄єктивності</a:t>
            </a:r>
            <a:r>
              <a:rPr lang="ru-RU" b="1" i="1" dirty="0"/>
              <a:t> </a:t>
            </a:r>
            <a:r>
              <a:rPr lang="ru-RU" b="1" i="1" dirty="0" err="1" smtClean="0"/>
              <a:t>оцінювання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/>
              <a:t>контроль за роботою </a:t>
            </a:r>
            <a:r>
              <a:rPr lang="ru-RU" b="1" i="1" dirty="0" err="1"/>
              <a:t>шкільних</a:t>
            </a:r>
            <a:r>
              <a:rPr lang="ru-RU" b="1" i="1" dirty="0"/>
              <a:t> структур у </a:t>
            </a:r>
            <a:r>
              <a:rPr lang="ru-RU" b="1" i="1" dirty="0" err="1"/>
              <a:t>системі</a:t>
            </a:r>
            <a:r>
              <a:rPr lang="ru-RU" b="1" i="1" dirty="0"/>
              <a:t> </a:t>
            </a:r>
            <a:r>
              <a:rPr lang="ru-RU" b="1" i="1" dirty="0" err="1"/>
              <a:t>методичної</a:t>
            </a:r>
            <a:r>
              <a:rPr lang="ru-RU" b="1" i="1" dirty="0"/>
              <a:t> </a:t>
            </a:r>
            <a:r>
              <a:rPr lang="ru-RU" b="1" i="1" dirty="0" smtClean="0"/>
              <a:t>роботи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/>
              <a:t>контроль за </a:t>
            </a:r>
            <a:r>
              <a:rPr lang="ru-RU" b="1" i="1" dirty="0" err="1"/>
              <a:t>самоосвітньою</a:t>
            </a:r>
            <a:r>
              <a:rPr lang="ru-RU" b="1" i="1" dirty="0"/>
              <a:t> роботою </a:t>
            </a:r>
            <a:r>
              <a:rPr lang="ru-RU" b="1" i="1" dirty="0" smtClean="0"/>
              <a:t>педагогів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/>
              <a:t>контроль за станом </a:t>
            </a:r>
            <a:r>
              <a:rPr lang="ru-RU" b="1" i="1" dirty="0" err="1"/>
              <a:t>ведення</a:t>
            </a:r>
            <a:r>
              <a:rPr lang="ru-RU" b="1" i="1" dirty="0"/>
              <a:t> </a:t>
            </a:r>
            <a:r>
              <a:rPr lang="ru-RU" b="1" i="1" dirty="0" err="1"/>
              <a:t>шкільної</a:t>
            </a:r>
            <a:r>
              <a:rPr lang="ru-RU" b="1" i="1" dirty="0"/>
              <a:t> </a:t>
            </a:r>
            <a:r>
              <a:rPr lang="ru-RU" b="1" i="1" dirty="0" err="1" smtClean="0"/>
              <a:t>документації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/>
              <a:t>контроль за </a:t>
            </a:r>
            <a:r>
              <a:rPr lang="ru-RU" b="1" i="1" dirty="0" err="1"/>
              <a:t>якістю</a:t>
            </a:r>
            <a:r>
              <a:rPr lang="ru-RU" b="1" i="1" dirty="0"/>
              <a:t> </a:t>
            </a:r>
            <a:r>
              <a:rPr lang="ru-RU" b="1" i="1" dirty="0" err="1"/>
              <a:t>планування</a:t>
            </a:r>
            <a:r>
              <a:rPr lang="ru-RU" b="1" i="1" dirty="0"/>
              <a:t> роботи </a:t>
            </a:r>
            <a:r>
              <a:rPr lang="ru-RU" b="1" i="1" dirty="0" err="1" smtClean="0"/>
              <a:t>вчителів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/>
              <a:t>контроль за </a:t>
            </a:r>
            <a:r>
              <a:rPr lang="ru-RU" b="1" i="1" dirty="0" err="1"/>
              <a:t>дотриманням</a:t>
            </a:r>
            <a:r>
              <a:rPr lang="ru-RU" b="1" i="1" dirty="0"/>
              <a:t> </a:t>
            </a:r>
            <a:r>
              <a:rPr lang="ru-RU" b="1" i="1" dirty="0" smtClean="0"/>
              <a:t>ТБ</a:t>
            </a:r>
            <a:r>
              <a:rPr lang="ru-RU" b="1" i="1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smtClean="0"/>
              <a:t> </a:t>
            </a:r>
            <a:r>
              <a:rPr lang="ru-RU" b="1" i="1" dirty="0" smtClean="0"/>
              <a:t>контроль </a:t>
            </a:r>
            <a:r>
              <a:rPr lang="ru-RU" b="1" i="1" dirty="0"/>
              <a:t>за виконанням </a:t>
            </a:r>
            <a:r>
              <a:rPr lang="ru-RU" b="1" i="1" dirty="0" err="1"/>
              <a:t>нормативних</a:t>
            </a:r>
            <a:r>
              <a:rPr lang="ru-RU" b="1" i="1" dirty="0"/>
              <a:t> і </a:t>
            </a:r>
            <a:r>
              <a:rPr lang="ru-RU" b="1" i="1" dirty="0" err="1"/>
              <a:t>директивних</a:t>
            </a:r>
            <a:r>
              <a:rPr lang="ru-RU" b="1" i="1" dirty="0"/>
              <a:t> </a:t>
            </a:r>
            <a:r>
              <a:rPr lang="ru-RU" b="1" i="1" dirty="0" err="1"/>
              <a:t>документів</a:t>
            </a:r>
            <a:endParaRPr lang="ru-RU" b="1" i="1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55320" y="350520"/>
            <a:ext cx="7879080" cy="5943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 А П Р Я М И   М О ЄЇ  Д І Я Л Н О СТ 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7139192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64873" y="413696"/>
            <a:ext cx="7839047" cy="8402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МЕТОДИЧНА РОБОТА</a:t>
            </a:r>
            <a:endParaRPr lang="uk-UA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3455" y="1052945"/>
            <a:ext cx="72874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організація</a:t>
            </a:r>
            <a:r>
              <a:rPr lang="ru-RU" b="1" i="1" dirty="0"/>
              <a:t> </a:t>
            </a:r>
            <a:r>
              <a:rPr lang="ru-RU" b="1" i="1" dirty="0" err="1"/>
              <a:t>роботи</a:t>
            </a:r>
            <a:r>
              <a:rPr lang="ru-RU" b="1" i="1" dirty="0"/>
              <a:t> </a:t>
            </a:r>
            <a:r>
              <a:rPr lang="ru-RU" b="1" i="1" dirty="0" err="1"/>
              <a:t>методичної</a:t>
            </a:r>
            <a:r>
              <a:rPr lang="ru-RU" b="1" i="1" dirty="0"/>
              <a:t> ради, МО, </a:t>
            </a:r>
            <a:r>
              <a:rPr lang="ru-RU" b="1" i="1" dirty="0" err="1"/>
              <a:t>творчих</a:t>
            </a:r>
            <a:r>
              <a:rPr lang="ru-RU" b="1" i="1" dirty="0"/>
              <a:t> </a:t>
            </a:r>
            <a:r>
              <a:rPr lang="ru-RU" b="1" i="1" dirty="0" err="1" smtClean="0"/>
              <a:t>груп</a:t>
            </a:r>
            <a:r>
              <a:rPr lang="ru-RU" b="1" i="1" dirty="0" smtClean="0"/>
              <a:t>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організація</a:t>
            </a:r>
            <a:r>
              <a:rPr lang="ru-RU" b="1" i="1" dirty="0"/>
              <a:t> </a:t>
            </a:r>
            <a:r>
              <a:rPr lang="ru-RU" b="1" i="1" dirty="0" err="1" smtClean="0"/>
              <a:t>самоосвіти</a:t>
            </a:r>
            <a:r>
              <a:rPr lang="ru-RU" b="1" i="1" dirty="0" smtClean="0"/>
              <a:t>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організація</a:t>
            </a:r>
            <a:r>
              <a:rPr lang="ru-RU" b="1" i="1" dirty="0"/>
              <a:t> і </a:t>
            </a:r>
            <a:r>
              <a:rPr lang="ru-RU" b="1" i="1" dirty="0" err="1"/>
              <a:t>проведення</a:t>
            </a:r>
            <a:r>
              <a:rPr lang="ru-RU" b="1" i="1" dirty="0"/>
              <a:t> </a:t>
            </a:r>
            <a:r>
              <a:rPr lang="ru-RU" b="1" i="1" dirty="0" err="1"/>
              <a:t>методичних</a:t>
            </a:r>
            <a:r>
              <a:rPr lang="ru-RU" b="1" i="1" dirty="0"/>
              <a:t> </a:t>
            </a:r>
            <a:r>
              <a:rPr lang="ru-RU" b="1" i="1" dirty="0" err="1"/>
              <a:t>заходів</a:t>
            </a:r>
            <a:r>
              <a:rPr lang="ru-RU" b="1" i="1" dirty="0"/>
              <a:t>(</a:t>
            </a:r>
            <a:r>
              <a:rPr lang="ru-RU" b="1" i="1" dirty="0" err="1"/>
              <a:t>семінари</a:t>
            </a:r>
            <a:r>
              <a:rPr lang="ru-RU" b="1" i="1" dirty="0"/>
              <a:t>, </a:t>
            </a:r>
            <a:r>
              <a:rPr lang="ru-RU" b="1" i="1" dirty="0" err="1"/>
              <a:t>творчі</a:t>
            </a:r>
            <a:r>
              <a:rPr lang="ru-RU" b="1" i="1" dirty="0"/>
              <a:t> </a:t>
            </a:r>
            <a:r>
              <a:rPr lang="ru-RU" b="1" i="1" dirty="0" err="1"/>
              <a:t>звіти</a:t>
            </a:r>
            <a:r>
              <a:rPr lang="ru-RU" b="1" i="1" dirty="0" smtClean="0"/>
              <a:t>);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виступи</a:t>
            </a:r>
            <a:r>
              <a:rPr lang="ru-RU" b="1" i="1" dirty="0"/>
              <a:t> на </a:t>
            </a:r>
            <a:r>
              <a:rPr lang="ru-RU" b="1" i="1" dirty="0" err="1"/>
              <a:t>педрадах</a:t>
            </a:r>
            <a:r>
              <a:rPr lang="ru-RU" b="1" i="1" dirty="0"/>
              <a:t> та </a:t>
            </a:r>
            <a:r>
              <a:rPr lang="ru-RU" b="1" i="1" dirty="0" err="1" smtClean="0"/>
              <a:t>нарадах</a:t>
            </a:r>
            <a:r>
              <a:rPr lang="ru-RU" b="1" i="1" dirty="0" smtClean="0"/>
              <a:t>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організація</a:t>
            </a:r>
            <a:r>
              <a:rPr lang="ru-RU" b="1" i="1" dirty="0"/>
              <a:t> </a:t>
            </a:r>
            <a:r>
              <a:rPr lang="ru-RU" b="1" i="1" dirty="0" err="1"/>
              <a:t>участі</a:t>
            </a:r>
            <a:r>
              <a:rPr lang="ru-RU" b="1" i="1" dirty="0"/>
              <a:t> </a:t>
            </a:r>
            <a:r>
              <a:rPr lang="ru-RU" b="1" i="1" dirty="0" err="1"/>
              <a:t>педагогів</a:t>
            </a:r>
            <a:r>
              <a:rPr lang="ru-RU" b="1" i="1" dirty="0"/>
              <a:t> у </a:t>
            </a:r>
            <a:r>
              <a:rPr lang="ru-RU" b="1" i="1" dirty="0" err="1"/>
              <a:t>фахових</a:t>
            </a:r>
            <a:r>
              <a:rPr lang="ru-RU" b="1" i="1" dirty="0"/>
              <a:t> </a:t>
            </a:r>
            <a:r>
              <a:rPr lang="ru-RU" b="1" i="1" dirty="0" smtClean="0"/>
              <a:t>конкурсах;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 err="1"/>
              <a:t>розробка</a:t>
            </a:r>
            <a:r>
              <a:rPr lang="ru-RU" b="1" i="1" dirty="0"/>
              <a:t> </a:t>
            </a:r>
            <a:r>
              <a:rPr lang="ru-RU" b="1" i="1" dirty="0" err="1"/>
              <a:t>методичних</a:t>
            </a:r>
            <a:r>
              <a:rPr lang="ru-RU" b="1" i="1" dirty="0"/>
              <a:t> </a:t>
            </a:r>
            <a:r>
              <a:rPr lang="ru-RU" b="1" i="1" dirty="0" err="1"/>
              <a:t>рекомендацій</a:t>
            </a:r>
            <a:r>
              <a:rPr lang="ru-RU" b="1" i="1" dirty="0"/>
              <a:t> </a:t>
            </a:r>
            <a:r>
              <a:rPr lang="ru-RU" b="1" i="1" dirty="0" err="1"/>
              <a:t>стосовно</a:t>
            </a:r>
            <a:r>
              <a:rPr lang="ru-RU" b="1" i="1" dirty="0"/>
              <a:t> </a:t>
            </a:r>
            <a:r>
              <a:rPr lang="ru-RU" b="1" i="1" dirty="0" err="1"/>
              <a:t>інноваційної</a:t>
            </a:r>
            <a:r>
              <a:rPr lang="ru-RU" b="1" i="1" dirty="0"/>
              <a:t> </a:t>
            </a:r>
            <a:r>
              <a:rPr lang="ru-RU" b="1" i="1" dirty="0" err="1"/>
              <a:t>діяльності</a:t>
            </a:r>
            <a:r>
              <a:rPr lang="ru-RU" b="1" i="1" dirty="0"/>
              <a:t> </a:t>
            </a:r>
            <a:r>
              <a:rPr lang="ru-RU" b="1" i="1" dirty="0" err="1" smtClean="0"/>
              <a:t>педагогів</a:t>
            </a:r>
            <a:r>
              <a:rPr lang="ru-RU" b="1" i="1" dirty="0" smtClean="0"/>
              <a:t>;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i="1" dirty="0"/>
              <a:t>робота над методичною </a:t>
            </a:r>
            <a:r>
              <a:rPr lang="ru-RU" b="1" i="1" dirty="0" smtClean="0"/>
              <a:t>проблемою.</a:t>
            </a:r>
            <a:endParaRPr lang="ru-RU" b="1" i="1" dirty="0"/>
          </a:p>
        </p:txBody>
      </p:sp>
      <p:pic>
        <p:nvPicPr>
          <p:cNvPr id="5" name="Picture 2" descr="МКДОО Детский сад «Ромашка» а.Верхняя Мара | Главна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4643" y="6019020"/>
            <a:ext cx="3943082" cy="104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085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Рисунок 89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19498" y="471928"/>
            <a:ext cx="7596917" cy="931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Навчально-виховна та методична діяльність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6125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6166" name="Rectangle 8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6194" name="Rectangle 1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6175" name="Group 95"/>
          <p:cNvGrpSpPr>
            <a:grpSpLocks noChangeAspect="1"/>
          </p:cNvGrpSpPr>
          <p:nvPr/>
        </p:nvGrpSpPr>
        <p:grpSpPr bwMode="auto">
          <a:xfrm>
            <a:off x="0" y="1566806"/>
            <a:ext cx="9049143" cy="4944616"/>
            <a:chOff x="4803" y="1061"/>
            <a:chExt cx="7200" cy="3489"/>
          </a:xfrm>
        </p:grpSpPr>
        <p:sp>
          <p:nvSpPr>
            <p:cNvPr id="46193" name="AutoShape 113"/>
            <p:cNvSpPr>
              <a:spLocks noChangeAspect="1" noChangeArrowheads="1" noTextEdit="1"/>
            </p:cNvSpPr>
            <p:nvPr/>
          </p:nvSpPr>
          <p:spPr bwMode="auto">
            <a:xfrm>
              <a:off x="4803" y="1061"/>
              <a:ext cx="7200" cy="348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92" name="Rectangle 112"/>
            <p:cNvSpPr>
              <a:spLocks noChangeArrowheads="1"/>
            </p:cNvSpPr>
            <p:nvPr/>
          </p:nvSpPr>
          <p:spPr bwMode="auto">
            <a:xfrm>
              <a:off x="6599" y="1094"/>
              <a:ext cx="3476" cy="582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       </a:t>
              </a:r>
              <a:r>
                <a:rPr kumimoji="0" lang="uk-UA" sz="1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Заступник директора</a:t>
              </a:r>
              <a:r>
                <a:rPr kumimoji="0" lang="uk-UA" sz="1800" b="1" i="0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з</a:t>
              </a:r>
              <a:r>
                <a:rPr kumimoji="0" lang="uk-UA" sz="1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          навчально-виховної  </a:t>
              </a:r>
              <a:r>
                <a:rPr lang="uk-UA" b="1" dirty="0" smtClean="0">
                  <a:latin typeface="Arial" pitchFamily="34" charset="0"/>
                  <a:ea typeface="Times New Roman" pitchFamily="18" charset="0"/>
                </a:rPr>
                <a:t> </a:t>
              </a:r>
              <a:r>
                <a:rPr kumimoji="0" lang="uk-UA" sz="1800" b="1" i="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роботи</a:t>
              </a:r>
              <a:endParaRPr kumimoji="0" lang="uk-UA" sz="18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191" name="Rectangle 111"/>
            <p:cNvSpPr>
              <a:spLocks noChangeArrowheads="1"/>
            </p:cNvSpPr>
            <p:nvPr/>
          </p:nvSpPr>
          <p:spPr bwMode="auto">
            <a:xfrm>
              <a:off x="6700" y="1976"/>
              <a:ext cx="3144" cy="49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                     </a:t>
              </a:r>
              <a:r>
                <a: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</a:t>
              </a:r>
              <a:r>
                <a:rPr lang="uk-UA" sz="2000" b="1" dirty="0" smtClean="0">
                  <a:latin typeface="Arial" pitchFamily="34" charset="0"/>
                  <a:ea typeface="Times New Roman" pitchFamily="18" charset="0"/>
                </a:rPr>
                <a:t>М</a:t>
              </a:r>
              <a:r>
                <a: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етодкабінет</a:t>
              </a:r>
              <a:endPara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189" name="Rectangle 109"/>
            <p:cNvSpPr>
              <a:spLocks noChangeArrowheads="1"/>
            </p:cNvSpPr>
            <p:nvPr/>
          </p:nvSpPr>
          <p:spPr bwMode="auto">
            <a:xfrm>
              <a:off x="5300" y="3055"/>
              <a:ext cx="2648" cy="49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  Методична рада</a:t>
              </a:r>
              <a:endPara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188" name="Rectangle 108"/>
            <p:cNvSpPr>
              <a:spLocks noChangeArrowheads="1"/>
            </p:cNvSpPr>
            <p:nvPr/>
          </p:nvSpPr>
          <p:spPr bwMode="auto">
            <a:xfrm>
              <a:off x="5300" y="3969"/>
              <a:ext cx="2565" cy="49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     </a:t>
              </a:r>
              <a:r>
                <a:rPr lang="uk-UA" sz="2000" b="1" dirty="0" smtClean="0">
                  <a:latin typeface="Arial" pitchFamily="34" charset="0"/>
                  <a:ea typeface="Times New Roman" pitchFamily="18" charset="0"/>
                </a:rPr>
                <a:t>Учнівське самоврядування</a:t>
              </a:r>
              <a:endPara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187" name="Rectangle 107"/>
            <p:cNvSpPr>
              <a:spLocks noChangeArrowheads="1"/>
            </p:cNvSpPr>
            <p:nvPr/>
          </p:nvSpPr>
          <p:spPr bwMode="auto">
            <a:xfrm>
              <a:off x="9272" y="2985"/>
              <a:ext cx="2317" cy="56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uk-UA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Методоб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’</a:t>
              </a:r>
              <a:r>
                <a:rPr kumimoji="0" lang="uk-UA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єднання</a:t>
              </a:r>
              <a:endPara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186" name="Rectangle 106"/>
            <p:cNvSpPr>
              <a:spLocks noChangeArrowheads="1"/>
            </p:cNvSpPr>
            <p:nvPr/>
          </p:nvSpPr>
          <p:spPr bwMode="auto">
            <a:xfrm>
              <a:off x="8097" y="3957"/>
              <a:ext cx="1655" cy="49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Творчі групи</a:t>
              </a:r>
              <a:endPara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185" name="Rectangle 105"/>
            <p:cNvSpPr>
              <a:spLocks noChangeArrowheads="1"/>
            </p:cNvSpPr>
            <p:nvPr/>
          </p:nvSpPr>
          <p:spPr bwMode="auto">
            <a:xfrm>
              <a:off x="9930" y="3957"/>
              <a:ext cx="1849" cy="593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Пошуково-інтелектуальні  </a:t>
              </a:r>
              <a:endPara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                   групи</a:t>
              </a:r>
              <a:endPara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183" name="Line 103"/>
            <p:cNvSpPr>
              <a:spLocks noChangeShapeType="1"/>
            </p:cNvSpPr>
            <p:nvPr/>
          </p:nvSpPr>
          <p:spPr bwMode="auto">
            <a:xfrm>
              <a:off x="9686" y="1726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82" name="Line 102"/>
            <p:cNvSpPr>
              <a:spLocks noChangeShapeType="1"/>
            </p:cNvSpPr>
            <p:nvPr/>
          </p:nvSpPr>
          <p:spPr bwMode="auto">
            <a:xfrm>
              <a:off x="8315" y="1665"/>
              <a:ext cx="1" cy="3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81" name="Line 101"/>
            <p:cNvSpPr>
              <a:spLocks noChangeShapeType="1"/>
            </p:cNvSpPr>
            <p:nvPr/>
          </p:nvSpPr>
          <p:spPr bwMode="auto">
            <a:xfrm flipH="1">
              <a:off x="6560" y="2517"/>
              <a:ext cx="1407" cy="5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80" name="Line 100"/>
            <p:cNvSpPr>
              <a:spLocks noChangeShapeType="1"/>
            </p:cNvSpPr>
            <p:nvPr/>
          </p:nvSpPr>
          <p:spPr bwMode="auto">
            <a:xfrm>
              <a:off x="8941" y="2473"/>
              <a:ext cx="1407" cy="5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79" name="Line 99"/>
            <p:cNvSpPr>
              <a:spLocks noChangeShapeType="1"/>
            </p:cNvSpPr>
            <p:nvPr/>
          </p:nvSpPr>
          <p:spPr bwMode="auto">
            <a:xfrm>
              <a:off x="6541" y="3553"/>
              <a:ext cx="0" cy="4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78" name="Line 98"/>
            <p:cNvSpPr>
              <a:spLocks noChangeShapeType="1"/>
            </p:cNvSpPr>
            <p:nvPr/>
          </p:nvSpPr>
          <p:spPr bwMode="auto">
            <a:xfrm flipH="1">
              <a:off x="9272" y="3553"/>
              <a:ext cx="1076" cy="4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77" name="Line 97"/>
            <p:cNvSpPr>
              <a:spLocks noChangeShapeType="1"/>
            </p:cNvSpPr>
            <p:nvPr/>
          </p:nvSpPr>
          <p:spPr bwMode="auto">
            <a:xfrm>
              <a:off x="10348" y="3553"/>
              <a:ext cx="910" cy="4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2056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3075030"/>
              </p:ext>
            </p:extLst>
          </p:nvPr>
        </p:nvGraphicFramePr>
        <p:xfrm>
          <a:off x="600501" y="1934488"/>
          <a:ext cx="8052180" cy="4707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31032" y="166255"/>
            <a:ext cx="8712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     Контрольно-аналітична діяльність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83779"/>
            <a:ext cx="8686800" cy="1182414"/>
          </a:xfrm>
        </p:spPr>
        <p:txBody>
          <a:bodyPr/>
          <a:lstStyle/>
          <a:p>
            <a:pPr algn="ctr"/>
            <a:endParaRPr lang="uk-UA" dirty="0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41960" y="0"/>
            <a:ext cx="8412480" cy="17678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КОНТРОЛЬНО-АНАЛІТИЧНА ДІЯЛЬНІСТЬ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xmlns="" val="101096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504497" y="220716"/>
            <a:ext cx="8418786" cy="6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" name="Загнутый угол 12"/>
          <p:cNvSpPr/>
          <p:nvPr/>
        </p:nvSpPr>
        <p:spPr>
          <a:xfrm>
            <a:off x="3405837" y="753777"/>
            <a:ext cx="1857388" cy="44447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Презентації</a:t>
            </a:r>
            <a:endParaRPr lang="uk-UA" b="1" dirty="0"/>
          </a:p>
        </p:txBody>
      </p:sp>
      <p:sp>
        <p:nvSpPr>
          <p:cNvPr id="14" name="Загнутый угол 13"/>
          <p:cNvSpPr/>
          <p:nvPr/>
        </p:nvSpPr>
        <p:spPr>
          <a:xfrm>
            <a:off x="3270351" y="1910578"/>
            <a:ext cx="2160240" cy="892727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Конкурси професійної майстерності</a:t>
            </a:r>
            <a:endParaRPr lang="uk-UA" b="1" dirty="0"/>
          </a:p>
        </p:txBody>
      </p:sp>
      <p:sp>
        <p:nvSpPr>
          <p:cNvPr id="15" name="Загнутый угол 14"/>
          <p:cNvSpPr/>
          <p:nvPr/>
        </p:nvSpPr>
        <p:spPr>
          <a:xfrm>
            <a:off x="6461905" y="450288"/>
            <a:ext cx="1951887" cy="12813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Шкільний фестиваль відкритих уроків</a:t>
            </a:r>
            <a:endParaRPr lang="uk-UA" b="1" dirty="0"/>
          </a:p>
        </p:txBody>
      </p:sp>
      <p:sp>
        <p:nvSpPr>
          <p:cNvPr id="16" name="Загнутый угол 15"/>
          <p:cNvSpPr/>
          <p:nvPr/>
        </p:nvSpPr>
        <p:spPr>
          <a:xfrm>
            <a:off x="3299444" y="3400428"/>
            <a:ext cx="2160240" cy="89179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Засідання педагогічної ради</a:t>
            </a:r>
            <a:endParaRPr lang="uk-UA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96988" y="5661248"/>
            <a:ext cx="5360729" cy="839586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2400" b="1" dirty="0" smtClean="0"/>
              <a:t>Атмосфера </a:t>
            </a:r>
            <a:r>
              <a:rPr lang="uk-UA" sz="2400" b="1" dirty="0"/>
              <a:t>творчості, ситуація успіху</a:t>
            </a:r>
          </a:p>
          <a:p>
            <a:pPr algn="ctr"/>
            <a:endParaRPr lang="uk-UA" dirty="0"/>
          </a:p>
        </p:txBody>
      </p:sp>
      <p:sp>
        <p:nvSpPr>
          <p:cNvPr id="18" name="Загнутый угол 17"/>
          <p:cNvSpPr/>
          <p:nvPr/>
        </p:nvSpPr>
        <p:spPr>
          <a:xfrm>
            <a:off x="6306708" y="3462504"/>
            <a:ext cx="1785950" cy="1213409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Засідання методичної ради ліцею</a:t>
            </a:r>
            <a:endParaRPr lang="uk-UA" b="1" dirty="0"/>
          </a:p>
        </p:txBody>
      </p:sp>
      <p:sp>
        <p:nvSpPr>
          <p:cNvPr id="19" name="Загнутый угол 18"/>
          <p:cNvSpPr/>
          <p:nvPr/>
        </p:nvSpPr>
        <p:spPr>
          <a:xfrm>
            <a:off x="1038386" y="3571876"/>
            <a:ext cx="1824924" cy="128588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Атестація педагогічних кадрів</a:t>
            </a:r>
            <a:endParaRPr lang="uk-UA" b="1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4219381" y="4548706"/>
            <a:ext cx="484632" cy="654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трелка вниз 20"/>
          <p:cNvSpPr/>
          <p:nvPr/>
        </p:nvSpPr>
        <p:spPr>
          <a:xfrm rot="1666474">
            <a:off x="6053981" y="5004393"/>
            <a:ext cx="484632" cy="654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трелка вниз 21"/>
          <p:cNvSpPr/>
          <p:nvPr/>
        </p:nvSpPr>
        <p:spPr>
          <a:xfrm rot="19702459">
            <a:off x="2475456" y="4888690"/>
            <a:ext cx="484632" cy="654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Загнутый угол 22"/>
          <p:cNvSpPr/>
          <p:nvPr/>
        </p:nvSpPr>
        <p:spPr>
          <a:xfrm>
            <a:off x="6594433" y="2179579"/>
            <a:ext cx="1577458" cy="657467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Предметні тижні</a:t>
            </a:r>
            <a:endParaRPr lang="uk-UA" b="1" dirty="0"/>
          </a:p>
        </p:txBody>
      </p:sp>
      <p:sp>
        <p:nvSpPr>
          <p:cNvPr id="24" name="Загнутый угол 23"/>
          <p:cNvSpPr/>
          <p:nvPr/>
        </p:nvSpPr>
        <p:spPr>
          <a:xfrm>
            <a:off x="865599" y="2139672"/>
            <a:ext cx="1577458" cy="42916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ШМО</a:t>
            </a:r>
            <a:endParaRPr lang="uk-UA" b="1" dirty="0"/>
          </a:p>
        </p:txBody>
      </p:sp>
      <p:sp>
        <p:nvSpPr>
          <p:cNvPr id="25" name="Загнутый угол 24"/>
          <p:cNvSpPr/>
          <p:nvPr/>
        </p:nvSpPr>
        <p:spPr>
          <a:xfrm>
            <a:off x="714348" y="585774"/>
            <a:ext cx="1928826" cy="883547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Семінари, конференції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6257938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1524000" y="990600"/>
            <a:ext cx="6217920" cy="40538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4800" y="1537856"/>
            <a:ext cx="8407255" cy="60405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92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ru-RU" sz="19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ru-RU" sz="192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endParaRPr lang="ru-RU" sz="19200" b="1" kern="10" dirty="0" smtClean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endParaRPr lang="uk-UA" sz="12800" b="1" kern="10" dirty="0" smtClean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endParaRPr lang="uk-UA" sz="128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endParaRPr lang="uk-UA" sz="12800" b="1" kern="10" dirty="0" smtClean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endParaRPr lang="uk-UA" sz="12800" b="1" kern="10" dirty="0" smtClean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endParaRPr lang="uk-UA" sz="128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endParaRPr lang="uk-UA" sz="12800" b="1" kern="10" dirty="0" smtClean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r>
              <a:rPr lang="uk-UA" sz="128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Суть керівництва сучасною школою</a:t>
            </a:r>
          </a:p>
          <a:p>
            <a:pPr>
              <a:lnSpc>
                <a:spcPct val="120000"/>
              </a:lnSpc>
            </a:pPr>
            <a:r>
              <a:rPr lang="uk-UA" sz="128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 полягає в тому, щоб у найважчій справі </a:t>
            </a:r>
          </a:p>
          <a:p>
            <a:pPr>
              <a:lnSpc>
                <a:spcPct val="120000"/>
              </a:lnSpc>
            </a:pPr>
            <a:r>
              <a:rPr lang="uk-UA" sz="128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привселюдно створювався, дозрівав і </a:t>
            </a:r>
          </a:p>
          <a:p>
            <a:pPr>
              <a:lnSpc>
                <a:spcPct val="120000"/>
              </a:lnSpc>
            </a:pPr>
            <a:r>
              <a:rPr lang="uk-UA" sz="128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запроваджувався найкращий досвід </a:t>
            </a:r>
          </a:p>
          <a:p>
            <a:pPr>
              <a:lnSpc>
                <a:spcPct val="120000"/>
              </a:lnSpc>
            </a:pPr>
            <a:r>
              <a:rPr lang="uk-UA" sz="128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на основі передових педагогічних ідей.</a:t>
            </a:r>
          </a:p>
          <a:p>
            <a:pPr>
              <a:lnSpc>
                <a:spcPct val="120000"/>
              </a:lnSpc>
            </a:pPr>
            <a:r>
              <a:rPr lang="uk-UA" sz="128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</a:t>
            </a:r>
            <a:r>
              <a:rPr lang="uk-UA" sz="12800" b="1" kern="10" dirty="0" err="1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В.Сухомлинський</a:t>
            </a:r>
            <a:endParaRPr lang="ru-RU" sz="128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endParaRPr lang="ru-RU" sz="19200" b="1" kern="10" dirty="0" smtClean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endParaRPr lang="ru-RU" sz="192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endParaRPr lang="ru-RU" sz="19200" b="1" kern="10" dirty="0" smtClean="0">
              <a:ln w="9525">
                <a:round/>
                <a:headEnd/>
                <a:tailEnd/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120000"/>
              </a:lnSpc>
            </a:pPr>
            <a:r>
              <a:rPr lang="uk-UA" sz="16000" b="1" u="sng" kern="10" dirty="0" smtClean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Monotype Corsiva" panose="03010101010201010101" pitchFamily="66" charset="0"/>
              </a:rPr>
              <a:t>___________________________</a:t>
            </a:r>
            <a:endParaRPr lang="ru-RU" sz="16000" b="1" u="sng" kern="10" dirty="0" smtClean="0">
              <a:ln w="9525">
                <a:round/>
                <a:headEnd/>
                <a:tailEnd/>
              </a:ln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pic>
        <p:nvPicPr>
          <p:cNvPr id="7170" name="Picture 2" descr="Школьный звонок. Колокольчик. Анимированная картинк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42466">
            <a:off x="7190856" y="-54591"/>
            <a:ext cx="2171509" cy="217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Украшение из цветов - Цветы GIF Красивые картинки анимац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30697"/>
            <a:ext cx="47625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Украшение из цветов - Цветы GIF Красивые картинки анимац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93076">
            <a:off x="-921159" y="751615"/>
            <a:ext cx="47625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Украшение из цветов - Цветы GIF Красивые картинки анимац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919094">
            <a:off x="5285760" y="2953182"/>
            <a:ext cx="47625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542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2026920" y="0"/>
            <a:ext cx="6522720" cy="132588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25988" y="232755"/>
            <a:ext cx="7418012" cy="1330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/>
              <a:t>           Робота </a:t>
            </a:r>
            <a:r>
              <a:rPr lang="uk-UA" b="1" dirty="0" smtClean="0"/>
              <a:t>з батьками</a:t>
            </a:r>
            <a:endParaRPr lang="uk-UA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73962439"/>
              </p:ext>
            </p:extLst>
          </p:nvPr>
        </p:nvGraphicFramePr>
        <p:xfrm>
          <a:off x="323528" y="1397000"/>
          <a:ext cx="8496944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a86c1599e3a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60648"/>
            <a:ext cx="153621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854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4013" y="422785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Правила педагогічної майстерності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44013" y="1690562"/>
            <a:ext cx="3741513" cy="1827657"/>
            <a:chOff x="3420" y="328612"/>
            <a:chExt cx="4175428" cy="1827657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420" y="328612"/>
              <a:ext cx="4175428" cy="182765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92639" y="417831"/>
              <a:ext cx="3996990" cy="1649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kern="1200" dirty="0" smtClean="0">
                  <a:solidFill>
                    <a:srgbClr val="FFC000"/>
                  </a:solidFill>
                </a:rPr>
                <a:t>Ніколи не зупинятися на досягнутому</a:t>
              </a:r>
              <a:endParaRPr lang="ru-RU" sz="3600" kern="1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627418" y="1601343"/>
            <a:ext cx="4315104" cy="1827657"/>
            <a:chOff x="4257681" y="400037"/>
            <a:chExt cx="4175428" cy="1827657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257681" y="400037"/>
              <a:ext cx="4175428" cy="182765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 txBox="1"/>
            <p:nvPr/>
          </p:nvSpPr>
          <p:spPr>
            <a:xfrm>
              <a:off x="4687018" y="489256"/>
              <a:ext cx="3656871" cy="1649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kern="1200" dirty="0" smtClean="0">
                  <a:solidFill>
                    <a:srgbClr val="FFC000"/>
                  </a:solidFill>
                </a:rPr>
                <a:t>Ділитися з </a:t>
              </a:r>
              <a:r>
                <a:rPr lang="uk-UA" sz="3600" dirty="0" smtClean="0">
                  <a:solidFill>
                    <a:srgbClr val="FFC000"/>
                  </a:solidFill>
                </a:rPr>
                <a:t>колегами</a:t>
              </a:r>
              <a:r>
                <a:rPr lang="uk-UA" sz="3600" kern="1200" dirty="0" smtClean="0">
                  <a:solidFill>
                    <a:srgbClr val="FFC000"/>
                  </a:solidFill>
                </a:rPr>
                <a:t> своїм досвідом</a:t>
              </a:r>
              <a:endParaRPr lang="ru-RU" sz="3600" kern="1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767905" y="4002931"/>
            <a:ext cx="3493727" cy="2135486"/>
            <a:chOff x="42825" y="2543189"/>
            <a:chExt cx="4175428" cy="1827657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2825" y="2543189"/>
              <a:ext cx="4175428" cy="182765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 txBox="1"/>
            <p:nvPr/>
          </p:nvSpPr>
          <p:spPr>
            <a:xfrm>
              <a:off x="132043" y="2576201"/>
              <a:ext cx="3996990" cy="1649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kern="1200" dirty="0" smtClean="0">
                  <a:solidFill>
                    <a:srgbClr val="FFC000"/>
                  </a:solidFill>
                </a:rPr>
                <a:t>Займатися самоосвітою: вчити і вчитися самій</a:t>
              </a:r>
              <a:endParaRPr lang="ru-RU" sz="3200" kern="1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432516" y="3796145"/>
            <a:ext cx="4115740" cy="2337615"/>
            <a:chOff x="4005146" y="2543189"/>
            <a:chExt cx="4467371" cy="1827657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4297089" y="2543189"/>
              <a:ext cx="4175428" cy="182765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 txBox="1"/>
            <p:nvPr/>
          </p:nvSpPr>
          <p:spPr>
            <a:xfrm>
              <a:off x="4005146" y="2632408"/>
              <a:ext cx="4378151" cy="1649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kern="1200" dirty="0" smtClean="0">
                  <a:solidFill>
                    <a:srgbClr val="FFC000"/>
                  </a:solidFill>
                </a:rPr>
                <a:t>Намагатися бути прикладом для дітей у всьому</a:t>
              </a:r>
              <a:endParaRPr lang="ru-RU" sz="3600" kern="12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21" name="Picture 2" descr="Колокольчик звонит - анимационная картинка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658" y="-45076"/>
            <a:ext cx="2085164" cy="160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МКДОО Детский сад «Ромашка» а.Верхняя Мара | Главна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6668" y="5919880"/>
            <a:ext cx="43815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62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3588" y="300038"/>
            <a:ext cx="6635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4400" dirty="0">
                <a:solidFill>
                  <a:srgbClr val="002060"/>
                </a:solidFill>
                <a:latin typeface="Segoe Script" panose="030B0504020000000003" pitchFamily="66" charset="0"/>
              </a:rPr>
              <a:t>Вважаю, що</a:t>
            </a:r>
            <a:r>
              <a:rPr lang="uk-UA" altLang="ru-RU" sz="2800" dirty="0">
                <a:solidFill>
                  <a:srgbClr val="002060"/>
                </a:solidFill>
              </a:rPr>
              <a:t> </a:t>
            </a:r>
            <a:endParaRPr lang="en-US" altLang="ru-RU" sz="2800" dirty="0">
              <a:solidFill>
                <a:srgbClr val="002060"/>
              </a:solidFill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3911600" y="3197225"/>
            <a:ext cx="1549400" cy="1392238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5E7676"/>
              </a:gs>
              <a:gs pos="50000">
                <a:srgbClr val="CCFFFF"/>
              </a:gs>
              <a:gs pos="100000">
                <a:srgbClr val="5E7676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uk-UA" altLang="ru-R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gray">
          <a:xfrm>
            <a:off x="5603875" y="2979738"/>
            <a:ext cx="490538" cy="1954212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chemeClr val="tx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uk-UA" altLang="ru-R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gray">
          <a:xfrm>
            <a:off x="3881438" y="2617788"/>
            <a:ext cx="1619250" cy="506412"/>
          </a:xfrm>
          <a:prstGeom prst="upArrow">
            <a:avLst>
              <a:gd name="adj1" fmla="val 68380"/>
              <a:gd name="adj2" fmla="val 70833"/>
            </a:avLst>
          </a:prstGeom>
          <a:gradFill rotWithShape="1">
            <a:gsLst>
              <a:gs pos="0">
                <a:schemeClr val="tx2"/>
              </a:gs>
              <a:gs pos="100000">
                <a:schemeClr val="bg2">
                  <a:gamma/>
                  <a:tint val="63529"/>
                  <a:invGamma/>
                  <a:alpha val="12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uk-UA" sz="2000" b="1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gray">
          <a:xfrm>
            <a:off x="3278188" y="2979738"/>
            <a:ext cx="492125" cy="1954212"/>
          </a:xfrm>
          <a:prstGeom prst="leftArrow">
            <a:avLst>
              <a:gd name="adj1" fmla="val 65583"/>
              <a:gd name="adj2" fmla="val 65181"/>
            </a:avLst>
          </a:prstGeom>
          <a:gradFill rotWithShape="1">
            <a:gsLst>
              <a:gs pos="0">
                <a:schemeClr val="tx2"/>
              </a:gs>
              <a:gs pos="100000">
                <a:schemeClr val="bg2">
                  <a:gamma/>
                  <a:shade val="46275"/>
                  <a:invGamma/>
                  <a:alpha val="12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uk-UA" sz="2000" b="1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gray">
          <a:xfrm>
            <a:off x="3860800" y="4862513"/>
            <a:ext cx="1622425" cy="498475"/>
          </a:xfrm>
          <a:prstGeom prst="downArrow">
            <a:avLst>
              <a:gd name="adj1" fmla="val 67093"/>
              <a:gd name="adj2" fmla="val 64051"/>
            </a:avLst>
          </a:prstGeom>
          <a:gradFill rotWithShape="1">
            <a:gsLst>
              <a:gs pos="0">
                <a:schemeClr val="tx2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uk-UA" altLang="ru-R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gray">
          <a:xfrm>
            <a:off x="3208339" y="1417321"/>
            <a:ext cx="2811462" cy="1173480"/>
          </a:xfrm>
          <a:prstGeom prst="can">
            <a:avLst>
              <a:gd name="adj" fmla="val 27866"/>
            </a:avLst>
          </a:prstGeom>
          <a:gradFill rotWithShape="1">
            <a:gsLst>
              <a:gs pos="0">
                <a:srgbClr val="765E5E"/>
              </a:gs>
              <a:gs pos="50000">
                <a:srgbClr val="FFCCCC"/>
              </a:gs>
              <a:gs pos="100000">
                <a:srgbClr val="765E5E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uk-UA" altLang="ru-R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gray">
          <a:xfrm>
            <a:off x="6375346" y="661824"/>
            <a:ext cx="2198687" cy="1155700"/>
          </a:xfrm>
          <a:prstGeom prst="can">
            <a:avLst>
              <a:gd name="adj" fmla="val 25000"/>
            </a:avLst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Кожна дитина</a:t>
            </a:r>
          </a:p>
          <a:p>
            <a:pPr algn="ctr" eaLnBrk="0" hangingPunct="0"/>
            <a:r>
              <a:rPr lang="uk-UA" altLang="ru-RU" sz="1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має можливість</a:t>
            </a:r>
          </a:p>
          <a:p>
            <a:pPr algn="ctr" eaLnBrk="0" hangingPunct="0"/>
            <a:r>
              <a:rPr lang="uk-UA" altLang="ru-RU" sz="1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пропонувати свою </a:t>
            </a:r>
            <a:r>
              <a:rPr lang="uk-UA" altLang="ru-RU" sz="14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думку</a:t>
            </a:r>
            <a:endParaRPr lang="ru-RU" altLang="ru-RU" sz="14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AutoShape 22"/>
          <p:cNvSpPr>
            <a:spLocks noChangeArrowheads="1"/>
          </p:cNvSpPr>
          <p:nvPr/>
        </p:nvSpPr>
        <p:spPr bwMode="gray">
          <a:xfrm>
            <a:off x="6337683" y="2569835"/>
            <a:ext cx="2491006" cy="936625"/>
          </a:xfrm>
          <a:prstGeom prst="can">
            <a:avLst>
              <a:gd name="adj" fmla="val 25000"/>
            </a:avLst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Створюється </a:t>
            </a:r>
          </a:p>
          <a:p>
            <a:pPr algn="ctr" eaLnBrk="0" hangingPunct="0"/>
            <a:r>
              <a:rPr lang="uk-UA" altLang="ru-RU" sz="1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“ситуація успіху</a:t>
            </a:r>
            <a:r>
              <a:rPr lang="uk-UA" altLang="ru-RU" sz="1600" b="1" dirty="0" smtClean="0">
                <a:solidFill>
                  <a:srgbClr val="CC0099"/>
                </a:solidFill>
                <a:latin typeface="Times New Roman" panose="02020603050405020304" pitchFamily="18" charset="0"/>
              </a:rPr>
              <a:t>”</a:t>
            </a:r>
            <a:endParaRPr lang="ru-RU" altLang="ru-RU" sz="1600" b="1" dirty="0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gray">
          <a:xfrm>
            <a:off x="6445798" y="4124872"/>
            <a:ext cx="2303463" cy="1849082"/>
          </a:xfrm>
          <a:prstGeom prst="can">
            <a:avLst>
              <a:gd name="adj" fmla="val 27952"/>
            </a:avLst>
          </a:prstGeom>
          <a:gradFill rotWithShape="1">
            <a:gsLst>
              <a:gs pos="0">
                <a:srgbClr val="764776"/>
              </a:gs>
              <a:gs pos="50000">
                <a:srgbClr val="FF99FF"/>
              </a:gs>
              <a:gs pos="100000">
                <a:srgbClr val="764776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600" b="1" dirty="0" smtClean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endParaRPr lang="uk-UA" altLang="ru-RU" sz="1600" b="1" dirty="0">
              <a:solidFill>
                <a:srgbClr val="CC0099"/>
              </a:solidFill>
              <a:latin typeface="Arial" panose="020B0604020202020204" pitchFamily="34" charset="0"/>
            </a:endParaRPr>
          </a:p>
          <a:p>
            <a:pPr algn="ctr" eaLnBrk="0" hangingPunct="0"/>
            <a:r>
              <a:rPr lang="uk-UA" altLang="ru-RU" sz="1600" b="1" dirty="0" err="1">
                <a:solidFill>
                  <a:srgbClr val="CC0099"/>
                </a:solidFill>
                <a:latin typeface="Arial" panose="020B0604020202020204" pitchFamily="34" charset="0"/>
              </a:rPr>
              <a:t>О</a:t>
            </a:r>
            <a:r>
              <a:rPr lang="uk-UA" altLang="ru-RU" sz="1600" b="1" dirty="0" err="1" smtClean="0">
                <a:solidFill>
                  <a:srgbClr val="CC0099"/>
                </a:solidFill>
                <a:latin typeface="Arial" panose="020B0604020202020204" pitchFamily="34" charset="0"/>
              </a:rPr>
              <a:t>пановується</a:t>
            </a:r>
            <a:r>
              <a:rPr lang="uk-UA" altLang="ru-RU" sz="1600" b="1" dirty="0" smtClean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uk-UA" altLang="ru-RU" sz="1600" b="1" dirty="0">
                <a:solidFill>
                  <a:srgbClr val="CC0099"/>
                </a:solidFill>
                <a:latin typeface="Arial" panose="020B0604020202020204" pitchFamily="34" charset="0"/>
              </a:rPr>
              <a:t>багато</a:t>
            </a:r>
          </a:p>
          <a:p>
            <a:pPr algn="ctr" eaLnBrk="0" hangingPunct="0"/>
            <a:r>
              <a:rPr lang="uk-UA" altLang="ru-RU" sz="1600" b="1" dirty="0">
                <a:solidFill>
                  <a:srgbClr val="CC0099"/>
                </a:solidFill>
                <a:latin typeface="Arial" panose="020B0604020202020204" pitchFamily="34" charset="0"/>
              </a:rPr>
              <a:t>п</a:t>
            </a:r>
            <a:r>
              <a:rPr lang="uk-UA" altLang="ru-RU" sz="1600" b="1" dirty="0" smtClean="0">
                <a:solidFill>
                  <a:srgbClr val="CC0099"/>
                </a:solidFill>
                <a:latin typeface="Arial" panose="020B0604020202020204" pitchFamily="34" charset="0"/>
              </a:rPr>
              <a:t>овчального для </a:t>
            </a:r>
          </a:p>
          <a:p>
            <a:pPr algn="ctr" eaLnBrk="0" hangingPunct="0"/>
            <a:r>
              <a:rPr lang="uk-UA" altLang="ru-RU" sz="1600" b="1" dirty="0" smtClean="0">
                <a:solidFill>
                  <a:srgbClr val="CC0099"/>
                </a:solidFill>
                <a:latin typeface="Arial" panose="020B0604020202020204" pitchFamily="34" charset="0"/>
              </a:rPr>
              <a:t>здобувачів освіти </a:t>
            </a:r>
            <a:endParaRPr lang="ru-RU" altLang="ru-RU" sz="1600" b="1" dirty="0">
              <a:solidFill>
                <a:srgbClr val="CC0099"/>
              </a:solidFill>
              <a:latin typeface="Arial" panose="020B0604020202020204" pitchFamily="34" charset="0"/>
            </a:endParaRPr>
          </a:p>
        </p:txBody>
      </p:sp>
      <p:sp>
        <p:nvSpPr>
          <p:cNvPr id="15" name="AutoShape 19"/>
          <p:cNvSpPr>
            <a:spLocks noChangeArrowheads="1"/>
          </p:cNvSpPr>
          <p:nvPr/>
        </p:nvSpPr>
        <p:spPr bwMode="gray">
          <a:xfrm>
            <a:off x="3140075" y="5237163"/>
            <a:ext cx="3101975" cy="1079500"/>
          </a:xfrm>
          <a:prstGeom prst="can">
            <a:avLst>
              <a:gd name="adj" fmla="val 32032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600" b="1" dirty="0">
                <a:solidFill>
                  <a:srgbClr val="002060"/>
                </a:solidFill>
                <a:latin typeface="Arial" panose="020B0604020202020204" pitchFamily="34" charset="0"/>
              </a:rPr>
              <a:t>Формується доброзичливе </a:t>
            </a:r>
          </a:p>
          <a:p>
            <a:pPr algn="ctr" eaLnBrk="0" hangingPunct="0"/>
            <a:r>
              <a:rPr lang="uk-UA" altLang="ru-RU" sz="1600" b="1" dirty="0">
                <a:solidFill>
                  <a:srgbClr val="002060"/>
                </a:solidFill>
                <a:latin typeface="Arial" panose="020B0604020202020204" pitchFamily="34" charset="0"/>
              </a:rPr>
              <a:t>ставлення до </a:t>
            </a:r>
            <a:r>
              <a:rPr lang="uk-UA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опонента</a:t>
            </a:r>
            <a:endParaRPr lang="ru-RU" altLang="ru-RU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gray">
          <a:xfrm>
            <a:off x="620713" y="5021263"/>
            <a:ext cx="2374900" cy="1296987"/>
          </a:xfrm>
          <a:prstGeom prst="can">
            <a:avLst>
              <a:gd name="adj" fmla="val 250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600" b="1" dirty="0">
                <a:solidFill>
                  <a:srgbClr val="0000FF"/>
                </a:solidFill>
                <a:latin typeface="Arial" panose="020B0604020202020204" pitchFamily="34" charset="0"/>
              </a:rPr>
              <a:t>Учні вчаться </a:t>
            </a:r>
          </a:p>
          <a:p>
            <a:pPr algn="ctr" eaLnBrk="0" hangingPunct="0"/>
            <a:r>
              <a:rPr lang="uk-UA" altLang="ru-RU" sz="1600" b="1" dirty="0">
                <a:solidFill>
                  <a:srgbClr val="0000FF"/>
                </a:solidFill>
                <a:latin typeface="Arial" panose="020B0604020202020204" pitchFamily="34" charset="0"/>
              </a:rPr>
              <a:t>працювати у </a:t>
            </a:r>
            <a:r>
              <a:rPr lang="uk-UA" altLang="ru-RU" sz="1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команді</a:t>
            </a:r>
            <a:endParaRPr lang="ru-RU" altLang="ru-RU" sz="16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547688" y="1493838"/>
            <a:ext cx="2016125" cy="3095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765E"/>
              </a:gs>
              <a:gs pos="50000">
                <a:srgbClr val="FFFFCC"/>
              </a:gs>
              <a:gs pos="100000">
                <a:srgbClr val="76765E"/>
              </a:gs>
            </a:gsLst>
            <a:lin ang="27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ru-RU" altLang="ru-RU">
              <a:latin typeface="Verdana" panose="020B060403050404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63588" y="1709738"/>
            <a:ext cx="15494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400" b="1" dirty="0">
                <a:solidFill>
                  <a:srgbClr val="009900"/>
                </a:solidFill>
                <a:latin typeface="Arial" panose="020B0604020202020204" pitchFamily="34" charset="0"/>
              </a:rPr>
              <a:t>Формування навички толерантного </a:t>
            </a:r>
          </a:p>
          <a:p>
            <a:pPr algn="ctr" eaLnBrk="0" hangingPunct="0"/>
            <a:r>
              <a:rPr lang="uk-UA" altLang="ru-RU" sz="1400" b="1" dirty="0">
                <a:solidFill>
                  <a:srgbClr val="009900"/>
                </a:solidFill>
                <a:latin typeface="Arial" panose="020B0604020202020204" pitchFamily="34" charset="0"/>
              </a:rPr>
              <a:t>спілкування, вміння аргументувати свою </a:t>
            </a:r>
          </a:p>
          <a:p>
            <a:pPr algn="ctr" eaLnBrk="0" hangingPunct="0"/>
            <a:r>
              <a:rPr lang="uk-UA" altLang="ru-RU" sz="1400" b="1" dirty="0">
                <a:solidFill>
                  <a:srgbClr val="009900"/>
                </a:solidFill>
                <a:latin typeface="Arial" panose="020B0604020202020204" pitchFamily="34" charset="0"/>
              </a:rPr>
              <a:t>точку зору, знаходити альтернативне </a:t>
            </a:r>
          </a:p>
          <a:p>
            <a:pPr algn="ctr" eaLnBrk="0" hangingPunct="0"/>
            <a:r>
              <a:rPr lang="uk-UA" altLang="ru-RU" sz="1400" b="1" dirty="0">
                <a:solidFill>
                  <a:srgbClr val="009900"/>
                </a:solidFill>
                <a:latin typeface="Arial" panose="020B0604020202020204" pitchFamily="34" charset="0"/>
              </a:rPr>
              <a:t>рішення проблеми;</a:t>
            </a:r>
            <a:endParaRPr lang="en-US" altLang="ru-RU" sz="1400" b="1" dirty="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ctr" eaLnBrk="0" hangingPunct="0">
              <a:buSzPct val="60000"/>
              <a:buFontTx/>
              <a:buChar char="•"/>
            </a:pPr>
            <a:endParaRPr lang="en-US" altLang="ru-RU" sz="1400" b="1" dirty="0">
              <a:solidFill>
                <a:srgbClr val="001D3A"/>
              </a:solidFill>
              <a:latin typeface="Arial" panose="020B0604020202020204" pitchFamily="34" charset="0"/>
            </a:endParaRPr>
          </a:p>
          <a:p>
            <a:pPr algn="ctr" eaLnBrk="0" hangingPunct="0"/>
            <a:endParaRPr lang="en-US" altLang="ru-RU" sz="1400" b="1" dirty="0">
              <a:solidFill>
                <a:srgbClr val="001D3A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gray">
          <a:xfrm>
            <a:off x="3408363" y="1630681"/>
            <a:ext cx="2395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У </a:t>
            </a:r>
            <a:r>
              <a:rPr lang="uk-UA" altLang="ru-RU" sz="1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навчально-виховній діяльності </a:t>
            </a:r>
            <a:r>
              <a:rPr lang="uk-UA" altLang="ru-RU" sz="1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задіяні</a:t>
            </a:r>
          </a:p>
          <a:p>
            <a:pPr algn="ctr" eaLnBrk="0" hangingPunct="0"/>
            <a:r>
              <a:rPr lang="uk-UA" altLang="ru-RU" sz="1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всі </a:t>
            </a:r>
            <a:r>
              <a:rPr lang="uk-UA" altLang="ru-RU" sz="1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учні ліцею</a:t>
            </a:r>
            <a:endParaRPr lang="en-US" altLang="ru-RU" sz="16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3986213" y="3509963"/>
            <a:ext cx="14716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ІННОВАЦІЙНІ</a:t>
            </a:r>
          </a:p>
          <a:p>
            <a:pPr algn="ctr" eaLnBrk="0" hangingPunct="0"/>
            <a:r>
              <a:rPr lang="uk-UA" altLang="ru-RU" sz="1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ТЕХНОЛОГІЇ </a:t>
            </a:r>
          </a:p>
          <a:p>
            <a:pPr algn="ctr" eaLnBrk="0" hangingPunct="0"/>
            <a:r>
              <a:rPr lang="uk-UA" altLang="ru-RU" sz="1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МАЮТЬ </a:t>
            </a:r>
          </a:p>
          <a:p>
            <a:pPr algn="ctr" eaLnBrk="0" hangingPunct="0"/>
            <a:r>
              <a:rPr lang="uk-UA" altLang="ru-RU" sz="1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ПЕРЕВАГИ:</a:t>
            </a:r>
            <a:endParaRPr lang="en-US" altLang="ru-RU" sz="14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25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9754" y="189935"/>
            <a:ext cx="8357046" cy="106090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altLang="ru-RU" dirty="0" smtClean="0">
                <a:solidFill>
                  <a:srgbClr val="002060"/>
                </a:solidFill>
                <a:latin typeface="Segoe Script" pitchFamily="34" charset="0"/>
              </a:rPr>
              <a:t>Досягнуті результати:</a:t>
            </a:r>
            <a:endParaRPr lang="en-US" altLang="ru-RU" dirty="0">
              <a:solidFill>
                <a:srgbClr val="002060"/>
              </a:solidFill>
              <a:latin typeface="Segoe Script" pitchFamily="34" charset="0"/>
            </a:endParaRPr>
          </a:p>
        </p:txBody>
      </p:sp>
      <p:sp>
        <p:nvSpPr>
          <p:cNvPr id="7" name="Freeform 4"/>
          <p:cNvSpPr>
            <a:spLocks noEditPoints="1"/>
          </p:cNvSpPr>
          <p:nvPr/>
        </p:nvSpPr>
        <p:spPr bwMode="gray">
          <a:xfrm rot="20241944">
            <a:off x="1116013" y="2852738"/>
            <a:ext cx="6094412" cy="2424112"/>
          </a:xfrm>
          <a:custGeom>
            <a:avLst/>
            <a:gdLst>
              <a:gd name="T0" fmla="*/ 2147483647 w 4040"/>
              <a:gd name="T1" fmla="*/ 2147483647 h 1888"/>
              <a:gd name="T2" fmla="*/ 2147483647 w 4040"/>
              <a:gd name="T3" fmla="*/ 2147483647 h 1888"/>
              <a:gd name="T4" fmla="*/ 2147483647 w 4040"/>
              <a:gd name="T5" fmla="*/ 2147483647 h 1888"/>
              <a:gd name="T6" fmla="*/ 2147483647 w 4040"/>
              <a:gd name="T7" fmla="*/ 2147483647 h 1888"/>
              <a:gd name="T8" fmla="*/ 2147483647 w 4040"/>
              <a:gd name="T9" fmla="*/ 2147483647 h 1888"/>
              <a:gd name="T10" fmla="*/ 2147483647 w 4040"/>
              <a:gd name="T11" fmla="*/ 2147483647 h 1888"/>
              <a:gd name="T12" fmla="*/ 0 w 4040"/>
              <a:gd name="T13" fmla="*/ 2147483647 h 1888"/>
              <a:gd name="T14" fmla="*/ 2147483647 w 4040"/>
              <a:gd name="T15" fmla="*/ 2147483647 h 1888"/>
              <a:gd name="T16" fmla="*/ 2147483647 w 4040"/>
              <a:gd name="T17" fmla="*/ 2147483647 h 1888"/>
              <a:gd name="T18" fmla="*/ 2147483647 w 4040"/>
              <a:gd name="T19" fmla="*/ 2147483647 h 1888"/>
              <a:gd name="T20" fmla="*/ 2147483647 w 4040"/>
              <a:gd name="T21" fmla="*/ 2147483647 h 1888"/>
              <a:gd name="T22" fmla="*/ 2147483647 w 4040"/>
              <a:gd name="T23" fmla="*/ 2147483647 h 1888"/>
              <a:gd name="T24" fmla="*/ 2147483647 w 4040"/>
              <a:gd name="T25" fmla="*/ 2147483647 h 1888"/>
              <a:gd name="T26" fmla="*/ 2147483647 w 4040"/>
              <a:gd name="T27" fmla="*/ 2147483647 h 1888"/>
              <a:gd name="T28" fmla="*/ 2147483647 w 4040"/>
              <a:gd name="T29" fmla="*/ 2147483647 h 1888"/>
              <a:gd name="T30" fmla="*/ 2147483647 w 4040"/>
              <a:gd name="T31" fmla="*/ 2147483647 h 1888"/>
              <a:gd name="T32" fmla="*/ 2147483647 w 4040"/>
              <a:gd name="T33" fmla="*/ 2147483647 h 1888"/>
              <a:gd name="T34" fmla="*/ 2147483647 w 4040"/>
              <a:gd name="T35" fmla="*/ 2147483647 h 1888"/>
              <a:gd name="T36" fmla="*/ 2147483647 w 4040"/>
              <a:gd name="T37" fmla="*/ 2147483647 h 1888"/>
              <a:gd name="T38" fmla="*/ 2147483647 w 4040"/>
              <a:gd name="T39" fmla="*/ 2147483647 h 1888"/>
              <a:gd name="T40" fmla="*/ 2147483647 w 4040"/>
              <a:gd name="T41" fmla="*/ 2147483647 h 1888"/>
              <a:gd name="T42" fmla="*/ 2147483647 w 4040"/>
              <a:gd name="T43" fmla="*/ 2147483647 h 1888"/>
              <a:gd name="T44" fmla="*/ 2147483647 w 4040"/>
              <a:gd name="T45" fmla="*/ 2147483647 h 1888"/>
              <a:gd name="T46" fmla="*/ 2147483647 w 4040"/>
              <a:gd name="T47" fmla="*/ 2147483647 h 1888"/>
              <a:gd name="T48" fmla="*/ 2147483647 w 4040"/>
              <a:gd name="T49" fmla="*/ 2147483647 h 1888"/>
              <a:gd name="T50" fmla="*/ 2147483647 w 4040"/>
              <a:gd name="T51" fmla="*/ 2147483647 h 1888"/>
              <a:gd name="T52" fmla="*/ 2147483647 w 4040"/>
              <a:gd name="T53" fmla="*/ 0 h 1888"/>
              <a:gd name="T54" fmla="*/ 2147483647 w 4040"/>
              <a:gd name="T55" fmla="*/ 2147483647 h 1888"/>
              <a:gd name="T56" fmla="*/ 2147483647 w 4040"/>
              <a:gd name="T57" fmla="*/ 2147483647 h 1888"/>
              <a:gd name="T58" fmla="*/ 2147483647 w 4040"/>
              <a:gd name="T59" fmla="*/ 2147483647 h 1888"/>
              <a:gd name="T60" fmla="*/ 2147483647 w 4040"/>
              <a:gd name="T61" fmla="*/ 2147483647 h 1888"/>
              <a:gd name="T62" fmla="*/ 2147483647 w 4040"/>
              <a:gd name="T63" fmla="*/ 2147483647 h 1888"/>
              <a:gd name="T64" fmla="*/ 2147483647 w 4040"/>
              <a:gd name="T65" fmla="*/ 2147483647 h 1888"/>
              <a:gd name="T66" fmla="*/ 2147483647 w 4040"/>
              <a:gd name="T67" fmla="*/ 2147483647 h 1888"/>
              <a:gd name="T68" fmla="*/ 2147483647 w 4040"/>
              <a:gd name="T69" fmla="*/ 2147483647 h 1888"/>
              <a:gd name="T70" fmla="*/ 2147483647 w 4040"/>
              <a:gd name="T71" fmla="*/ 2147483647 h 1888"/>
              <a:gd name="T72" fmla="*/ 2147483647 w 4040"/>
              <a:gd name="T73" fmla="*/ 2147483647 h 1888"/>
              <a:gd name="T74" fmla="*/ 2147483647 w 4040"/>
              <a:gd name="T75" fmla="*/ 2147483647 h 1888"/>
              <a:gd name="T76" fmla="*/ 2147483647 w 4040"/>
              <a:gd name="T77" fmla="*/ 2147483647 h 1888"/>
              <a:gd name="T78" fmla="*/ 2147483647 w 4040"/>
              <a:gd name="T79" fmla="*/ 2147483647 h 1888"/>
              <a:gd name="T80" fmla="*/ 2147483647 w 4040"/>
              <a:gd name="T81" fmla="*/ 2147483647 h 1888"/>
              <a:gd name="T82" fmla="*/ 2147483647 w 4040"/>
              <a:gd name="T83" fmla="*/ 2147483647 h 1888"/>
              <a:gd name="T84" fmla="*/ 2147483647 w 4040"/>
              <a:gd name="T85" fmla="*/ 2147483647 h 1888"/>
              <a:gd name="T86" fmla="*/ 2147483647 w 4040"/>
              <a:gd name="T87" fmla="*/ 2147483647 h 1888"/>
              <a:gd name="T88" fmla="*/ 2147483647 w 4040"/>
              <a:gd name="T89" fmla="*/ 2147483647 h 1888"/>
              <a:gd name="T90" fmla="*/ 2147483647 w 4040"/>
              <a:gd name="T91" fmla="*/ 2147483647 h 1888"/>
              <a:gd name="T92" fmla="*/ 2147483647 w 4040"/>
              <a:gd name="T93" fmla="*/ 2147483647 h 1888"/>
              <a:gd name="T94" fmla="*/ 2147483647 w 4040"/>
              <a:gd name="T95" fmla="*/ 2147483647 h 1888"/>
              <a:gd name="T96" fmla="*/ 2147483647 w 4040"/>
              <a:gd name="T97" fmla="*/ 2147483647 h 1888"/>
              <a:gd name="T98" fmla="*/ 2147483647 w 4040"/>
              <a:gd name="T99" fmla="*/ 2147483647 h 1888"/>
              <a:gd name="T100" fmla="*/ 2147483647 w 4040"/>
              <a:gd name="T101" fmla="*/ 2147483647 h 1888"/>
              <a:gd name="T102" fmla="*/ 2147483647 w 4040"/>
              <a:gd name="T103" fmla="*/ 2147483647 h 18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40"/>
              <a:gd name="T157" fmla="*/ 0 h 1888"/>
              <a:gd name="T158" fmla="*/ 4040 w 4040"/>
              <a:gd name="T159" fmla="*/ 1888 h 188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gray">
          <a:xfrm>
            <a:off x="2460844" y="986220"/>
            <a:ext cx="46783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CC3300"/>
                </a:solidFill>
                <a:latin typeface="Verdana" pitchFamily="34" charset="0"/>
              </a:rPr>
              <a:t>Результативність використання </a:t>
            </a:r>
            <a:r>
              <a:rPr lang="uk-UA" altLang="ru-RU" sz="1800" b="1" dirty="0" smtClean="0">
                <a:solidFill>
                  <a:srgbClr val="CC3300"/>
                </a:solidFill>
                <a:latin typeface="Verdana" pitchFamily="34" charset="0"/>
              </a:rPr>
              <a:t>інноваційних </a:t>
            </a:r>
            <a:r>
              <a:rPr lang="uk-UA" altLang="ru-RU" sz="1800" b="1" dirty="0">
                <a:solidFill>
                  <a:srgbClr val="CC3300"/>
                </a:solidFill>
                <a:latin typeface="Verdana" pitchFamily="34" charset="0"/>
              </a:rPr>
              <a:t>технологій</a:t>
            </a:r>
            <a:endParaRPr lang="en-US" altLang="ru-RU" sz="1800" b="1" dirty="0">
              <a:solidFill>
                <a:srgbClr val="CC3300"/>
              </a:solidFill>
              <a:latin typeface="Verdana" pitchFamily="34" charset="0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gray">
          <a:xfrm>
            <a:off x="2773418" y="1619633"/>
            <a:ext cx="2447925" cy="1223962"/>
          </a:xfrm>
          <a:prstGeom prst="ellipse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2831661" y="1867679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uk-UA" altLang="ru-RU" sz="1800" b="1" dirty="0">
                <a:solidFill>
                  <a:srgbClr val="008000"/>
                </a:solidFill>
                <a:latin typeface="Agency FB" pitchFamily="34" charset="0"/>
              </a:rPr>
              <a:t>Активність під час підготовки</a:t>
            </a:r>
            <a:endParaRPr lang="ru-RU" altLang="ru-RU" sz="1800" b="1" dirty="0">
              <a:solidFill>
                <a:srgbClr val="008000"/>
              </a:solidFill>
              <a:latin typeface="Agency FB" pitchFamily="34" charset="0"/>
            </a:endParaRPr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gray">
          <a:xfrm>
            <a:off x="6384925" y="1543050"/>
            <a:ext cx="2139950" cy="1296988"/>
          </a:xfrm>
          <a:prstGeom prst="ellipse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 smtClean="0">
                <a:latin typeface="Arial" charset="0"/>
              </a:rPr>
              <a:t>Активність</a:t>
            </a:r>
            <a:r>
              <a:rPr lang="ru-RU" altLang="ru-RU" sz="1800" b="1" dirty="0" smtClean="0">
                <a:latin typeface="Arial" charset="0"/>
              </a:rPr>
              <a:t> </a:t>
            </a:r>
            <a:r>
              <a:rPr lang="ru-RU" altLang="ru-RU" sz="1800" b="1" dirty="0" err="1" smtClean="0">
                <a:latin typeface="Arial" charset="0"/>
              </a:rPr>
              <a:t>під</a:t>
            </a:r>
            <a:endParaRPr lang="ru-RU" altLang="ru-RU" sz="1800" b="1" dirty="0" smtClean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Arial" charset="0"/>
              </a:rPr>
              <a:t> час </a:t>
            </a:r>
            <a:r>
              <a:rPr lang="ru-RU" altLang="ru-RU" sz="1800" b="1" dirty="0" err="1" smtClean="0">
                <a:latin typeface="Arial" charset="0"/>
              </a:rPr>
              <a:t>виховних</a:t>
            </a:r>
            <a:endParaRPr lang="ru-RU" altLang="ru-RU" sz="1800" b="1" dirty="0" smtClean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Arial" charset="0"/>
              </a:rPr>
              <a:t> </a:t>
            </a:r>
            <a:r>
              <a:rPr lang="ru-RU" altLang="ru-RU" sz="1800" b="1" dirty="0" err="1" smtClean="0">
                <a:latin typeface="Arial" charset="0"/>
              </a:rPr>
              <a:t>заходів</a:t>
            </a:r>
            <a:endParaRPr lang="ru-RU" altLang="ru-RU" sz="1800" b="1" dirty="0">
              <a:latin typeface="Arial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gray">
          <a:xfrm>
            <a:off x="3679031" y="3462338"/>
            <a:ext cx="2305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0070C0"/>
                </a:solidFill>
                <a:latin typeface="Arial" charset="0"/>
              </a:rPr>
              <a:t>Критерії</a:t>
            </a:r>
            <a:endParaRPr lang="en-US" altLang="ru-RU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gray">
          <a:xfrm>
            <a:off x="455878" y="2914650"/>
            <a:ext cx="2952750" cy="782637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gray">
          <a:xfrm>
            <a:off x="6018366" y="3175794"/>
            <a:ext cx="2652712" cy="889000"/>
          </a:xfrm>
          <a:prstGeom prst="ellipse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gray">
          <a:xfrm>
            <a:off x="569494" y="3015088"/>
            <a:ext cx="2693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2000" b="1" dirty="0" smtClean="0">
                <a:solidFill>
                  <a:srgbClr val="FFFF00"/>
                </a:solidFill>
                <a:latin typeface="Bodoni MT Black" pitchFamily="18" charset="0"/>
              </a:rPr>
              <a:t>Емоційний</a:t>
            </a:r>
            <a:endParaRPr lang="uk-UA" altLang="ru-RU" sz="2000" b="1" dirty="0" smtClean="0">
              <a:solidFill>
                <a:srgbClr val="FFFF00"/>
              </a:solidFill>
              <a:latin typeface="Bodoni MT Black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2000" b="1" dirty="0" smtClean="0">
                <a:solidFill>
                  <a:srgbClr val="FFFF00"/>
                </a:solidFill>
                <a:latin typeface="Bodoni MT Black" pitchFamily="18" charset="0"/>
              </a:rPr>
              <a:t> </a:t>
            </a:r>
            <a:r>
              <a:rPr lang="uk-UA" altLang="ru-RU" sz="2000" b="1" dirty="0">
                <a:solidFill>
                  <a:srgbClr val="FFFF00"/>
                </a:solidFill>
                <a:latin typeface="Bodoni MT Black" pitchFamily="18" charset="0"/>
              </a:rPr>
              <a:t>стан дитини</a:t>
            </a:r>
            <a:endParaRPr lang="en-US" altLang="ru-RU" sz="2000" b="1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gray">
          <a:xfrm>
            <a:off x="6364169" y="3278916"/>
            <a:ext cx="18716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ru-RU" sz="1800" b="1" dirty="0" smtClean="0">
                <a:solidFill>
                  <a:srgbClr val="CC3300"/>
                </a:solidFill>
                <a:latin typeface="Bodoni MT Black" pitchFamily="18" charset="0"/>
              </a:rPr>
              <a:t>Мотивація до </a:t>
            </a:r>
            <a:r>
              <a:rPr lang="uk-UA" altLang="ru-RU" sz="1800" b="1" dirty="0" err="1" smtClean="0">
                <a:solidFill>
                  <a:srgbClr val="CC3300"/>
                </a:solidFill>
                <a:latin typeface="Bodoni MT Black" pitchFamily="18" charset="0"/>
              </a:rPr>
              <a:t>начання</a:t>
            </a:r>
            <a:endParaRPr lang="en-US" altLang="ru-RU" sz="1800" b="1" dirty="0">
              <a:solidFill>
                <a:srgbClr val="CC3300"/>
              </a:solidFill>
              <a:latin typeface="Bodoni MT Black" pitchFamily="18" charset="0"/>
            </a:endParaRPr>
          </a:p>
        </p:txBody>
      </p:sp>
      <p:sp>
        <p:nvSpPr>
          <p:cNvPr id="23" name="Вертикальный свиток 22"/>
          <p:cNvSpPr/>
          <p:nvPr/>
        </p:nvSpPr>
        <p:spPr>
          <a:xfrm>
            <a:off x="2650973" y="4227632"/>
            <a:ext cx="4361166" cy="2323948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u="sng" dirty="0">
                <a:solidFill>
                  <a:srgbClr val="FF0000"/>
                </a:solidFill>
              </a:rPr>
              <a:t>Користуюся такими заповідями: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FF0000"/>
                </a:solidFill>
              </a:rPr>
              <a:t>Кожна дитина талановита;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FF0000"/>
                </a:solidFill>
              </a:rPr>
              <a:t>Кожна дитина має право на помилку;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FF0000"/>
                </a:solidFill>
              </a:rPr>
              <a:t>Кожна дитина має право на вільний творчий пошук.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81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7" grpId="0"/>
      <p:bldP spid="19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" name="Заголовок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187450" y="333375"/>
            <a:ext cx="7086600" cy="1079500"/>
          </a:xfrm>
          <a:prstGeom prst="rect">
            <a:avLst/>
          </a:prstGeom>
          <a:ln/>
        </p:spPr>
      </p:pic>
      <p:sp>
        <p:nvSpPr>
          <p:cNvPr id="4" name="Вертикальный свиток 3">
            <a:hlinkClick r:id="rId4"/>
          </p:cNvPr>
          <p:cNvSpPr>
            <a:spLocks noChangeArrowheads="1"/>
          </p:cNvSpPr>
          <p:nvPr/>
        </p:nvSpPr>
        <p:spPr bwMode="auto">
          <a:xfrm rot="798803">
            <a:off x="107390" y="1092922"/>
            <a:ext cx="2216150" cy="1191352"/>
          </a:xfrm>
          <a:prstGeom prst="verticalScroll">
            <a:avLst>
              <a:gd name="adj" fmla="val 12500"/>
            </a:avLst>
          </a:prstGeom>
          <a:solidFill>
            <a:srgbClr val="33CCFF"/>
          </a:solidFill>
          <a:ln w="9525" algn="ctr">
            <a:solidFill>
              <a:srgbClr val="014E95"/>
            </a:solidFill>
            <a:round/>
            <a:headEnd/>
            <a:tailEnd/>
          </a:ln>
          <a:effectLst>
            <a:outerShdw dist="228601" dir="2700000" sy="89999" rotWithShape="0">
              <a:srgbClr val="000000">
                <a:alpha val="25499"/>
              </a:srgbClr>
            </a:outerShdw>
          </a:effectLst>
        </p:spPr>
        <p:txBody>
          <a:bodyPr anchor="ctr"/>
          <a:lstStyle/>
          <a:p>
            <a:pPr algn="ctr"/>
            <a:r>
              <a:rPr lang="uk-UA" sz="2000" b="1" i="1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Педради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4213" y="2799556"/>
            <a:ext cx="5868987" cy="335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b="1" dirty="0" smtClean="0">
                <a:solidFill>
                  <a:srgbClr val="C00000"/>
                </a:solidFill>
                <a:latin typeface="Bookman Old Style" pitchFamily="18" charset="0"/>
              </a:rPr>
              <a:t>	</a:t>
            </a:r>
          </a:p>
          <a:p>
            <a:pPr algn="just"/>
            <a:r>
              <a:rPr lang="uk-UA" sz="2400" b="1" dirty="0" smtClean="0">
                <a:solidFill>
                  <a:srgbClr val="C00000"/>
                </a:solidFill>
                <a:latin typeface="Bookman Old Style" pitchFamily="18" charset="0"/>
              </a:rPr>
              <a:t> Участь у семінарах, нарадах, методичних об'єднаннях дає можливість не лише познайомитися з роботою своїх колег, підвищити свій досвід, а й поділитися власними доробками з іншими.</a:t>
            </a:r>
            <a:r>
              <a:rPr lang="uk-UA" sz="2400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4338" name="Picture 2" descr="Два кольори» (Украинские) в исполнении ilana. vocal.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14674" y="3932747"/>
            <a:ext cx="3460585" cy="149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ертикальный свиток 8"/>
          <p:cNvSpPr/>
          <p:nvPr/>
        </p:nvSpPr>
        <p:spPr>
          <a:xfrm rot="922122">
            <a:off x="6959466" y="1824666"/>
            <a:ext cx="2262752" cy="119337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u="sng" dirty="0" smtClean="0">
                <a:solidFill>
                  <a:schemeClr val="tx1"/>
                </a:solidFill>
              </a:rPr>
              <a:t>Наради</a:t>
            </a:r>
            <a:endParaRPr lang="uk-UA" sz="2000" b="1" u="sng" dirty="0">
              <a:solidFill>
                <a:schemeClr val="tx1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40172">
            <a:off x="2125313" y="1870007"/>
            <a:ext cx="2552700" cy="137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Горизонтальный свиток 10"/>
          <p:cNvSpPr/>
          <p:nvPr/>
        </p:nvSpPr>
        <p:spPr>
          <a:xfrm rot="762780">
            <a:off x="4678680" y="1463040"/>
            <a:ext cx="2164080" cy="132588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 smtClean="0">
                <a:solidFill>
                  <a:schemeClr val="tx1"/>
                </a:solidFill>
              </a:rPr>
              <a:t>Методичні </a:t>
            </a:r>
            <a:r>
              <a:rPr lang="uk-UA" b="1" u="sng" dirty="0" err="1" smtClean="0">
                <a:solidFill>
                  <a:schemeClr val="tx1"/>
                </a:solidFill>
              </a:rPr>
              <a:t>обєднання</a:t>
            </a:r>
            <a:endParaRPr lang="uk-UA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03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41960" y="273877"/>
            <a:ext cx="8229600" cy="11430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Стратегія на майбутнє</a:t>
            </a:r>
            <a:endParaRPr lang="uk-UA" sz="4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Місце для вмісту 2"/>
          <p:cNvSpPr txBox="1">
            <a:spLocks/>
          </p:cNvSpPr>
          <p:nvPr/>
        </p:nvSpPr>
        <p:spPr>
          <a:xfrm>
            <a:off x="475989" y="1615439"/>
            <a:ext cx="8400082" cy="4459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/>
              <a:t>Сприяти участі здобувачів </a:t>
            </a:r>
            <a:r>
              <a:rPr lang="uk-UA" b="1" dirty="0" smtClean="0"/>
              <a:t>освіти </a:t>
            </a:r>
            <a:r>
              <a:rPr lang="uk-UA" b="1" dirty="0" smtClean="0"/>
              <a:t>у </a:t>
            </a:r>
            <a:r>
              <a:rPr lang="uk-UA" b="1" dirty="0" smtClean="0"/>
              <a:t>конкурсах ліцею, </a:t>
            </a:r>
            <a:r>
              <a:rPr lang="uk-UA" b="1" dirty="0" smtClean="0"/>
              <a:t>районних та обласних олімпіадах, вікторинах, онлайн-змаганнях.</a:t>
            </a:r>
          </a:p>
          <a:p>
            <a:r>
              <a:rPr lang="uk-UA" b="1" dirty="0" smtClean="0"/>
              <a:t>Надсилати методичні розробки, </a:t>
            </a:r>
            <a:r>
              <a:rPr lang="uk-UA" b="1" dirty="0" err="1" smtClean="0"/>
              <a:t>уроки</a:t>
            </a:r>
            <a:r>
              <a:rPr lang="uk-UA" b="1" dirty="0" smtClean="0"/>
              <a:t>, виховні заходи до періодичних видань.</a:t>
            </a:r>
          </a:p>
          <a:p>
            <a:r>
              <a:rPr lang="uk-UA" b="1" dirty="0" smtClean="0"/>
              <a:t>З метою підвищення педагогічної майстерності займатися самоосвітою.</a:t>
            </a:r>
          </a:p>
          <a:p>
            <a:r>
              <a:rPr lang="uk-UA" b="1" dirty="0" smtClean="0"/>
              <a:t>Брати участь в професійних конкурсах.</a:t>
            </a:r>
          </a:p>
          <a:p>
            <a:r>
              <a:rPr lang="uk-UA" b="1" dirty="0" smtClean="0"/>
              <a:t>Підвищувати професійну категорію.</a:t>
            </a:r>
            <a:endParaRPr lang="uk-UA" b="1" dirty="0"/>
          </a:p>
        </p:txBody>
      </p:sp>
      <p:pic>
        <p:nvPicPr>
          <p:cNvPr id="5" name="Picture 2" descr="МКДОО Детский сад «Ромашка» а.Верхняя Мара | Главна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695950"/>
            <a:ext cx="43815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383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5501" y="405397"/>
            <a:ext cx="8458200" cy="12223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Методичний   </a:t>
            </a:r>
            <a:r>
              <a:rPr lang="uk-UA" dirty="0" err="1" smtClean="0">
                <a:solidFill>
                  <a:srgbClr val="0070C0"/>
                </a:solidFill>
              </a:rPr>
              <a:t>калейдископ</a:t>
            </a: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user1\Desktop\малюнки і піни і фото\фото педрада\IMG_20191029_095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0907">
            <a:off x="257610" y="1342383"/>
            <a:ext cx="3254643" cy="2847032"/>
          </a:xfrm>
          <a:prstGeom prst="rect">
            <a:avLst/>
          </a:prstGeom>
          <a:noFill/>
        </p:spPr>
      </p:pic>
      <p:pic>
        <p:nvPicPr>
          <p:cNvPr id="1027" name="Picture 3" descr="C:\Users\user1\Desktop\малюнки і піни і фото\фото педрада 24.03.2021\педрада\IMG_20210324_110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89295">
            <a:off x="5895180" y="1424775"/>
            <a:ext cx="2929180" cy="2831895"/>
          </a:xfrm>
          <a:prstGeom prst="rect">
            <a:avLst/>
          </a:prstGeom>
          <a:noFill/>
        </p:spPr>
      </p:pic>
      <p:pic>
        <p:nvPicPr>
          <p:cNvPr id="1028" name="Picture 4" descr="C:\Users\user1\Desktop\малюнки і піни і фото\фото педрада 24.03.2021\педрада\IMG_20210324_1109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6225" y="3688597"/>
            <a:ext cx="3244312" cy="2789694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3499943" y="1355836"/>
            <a:ext cx="2254469" cy="2711668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Педрада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Пов’язане зображення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5613" y="1826996"/>
            <a:ext cx="1649466" cy="172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5" name="Picture 3" descr="C:\Users\user1\Desktop\малюнки і піни і фото\фото педрада 24.03.2021\IMG_20210324_104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9940">
            <a:off x="431024" y="3619525"/>
            <a:ext cx="3952069" cy="2883935"/>
          </a:xfrm>
          <a:prstGeom prst="rect">
            <a:avLst/>
          </a:prstGeom>
          <a:noFill/>
        </p:spPr>
      </p:pic>
      <p:pic>
        <p:nvPicPr>
          <p:cNvPr id="3076" name="Picture 4" descr="C:\Users\user1\Desktop\малюнки і піни і фото\фото педрада 24.03.2021\IMG_20210324_112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30636">
            <a:off x="4595708" y="3744056"/>
            <a:ext cx="3689758" cy="2858894"/>
          </a:xfrm>
          <a:prstGeom prst="rect">
            <a:avLst/>
          </a:prstGeom>
          <a:noFill/>
        </p:spPr>
      </p:pic>
      <p:pic>
        <p:nvPicPr>
          <p:cNvPr id="3077" name="Picture 5" descr="C:\Users\user1\Desktop\малюнки і піни і фото\фото педрада 24.03.2021\IMG_20210324_112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99992">
            <a:off x="480448" y="650928"/>
            <a:ext cx="3543945" cy="2657959"/>
          </a:xfrm>
          <a:prstGeom prst="rect">
            <a:avLst/>
          </a:prstGeom>
          <a:noFill/>
        </p:spPr>
      </p:pic>
      <p:pic>
        <p:nvPicPr>
          <p:cNvPr id="3078" name="Picture 6" descr="C:\Users\user1\Desktop\малюнки і піни і фото\фото педрада 24.03.2021\IMG_20210324_102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977" y="619931"/>
            <a:ext cx="3709262" cy="250297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65319" y="3244334"/>
            <a:ext cx="3679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МЕТОДИЧНИЙ КАЛЕЙДИСКОП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153103" y="236483"/>
            <a:ext cx="2238704" cy="94593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ПЕДРАДА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Горизонтальный свиток 10"/>
          <p:cNvSpPr/>
          <p:nvPr/>
        </p:nvSpPr>
        <p:spPr>
          <a:xfrm>
            <a:off x="2885090" y="1087821"/>
            <a:ext cx="2869324" cy="283779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6498" y="296909"/>
            <a:ext cx="8458200" cy="12223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МЕТОДИЧНИЙ КАЛЕЙДИСКОП</a:t>
            </a: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5451529"/>
            <a:ext cx="8458200" cy="9144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uk-UA" b="1" dirty="0" smtClean="0"/>
              <a:t>ПЕДРАДА  на тему:</a:t>
            </a:r>
          </a:p>
          <a:p>
            <a:pPr algn="ctr"/>
            <a:r>
              <a:rPr lang="uk-UA" b="1" dirty="0" err="1" smtClean="0"/>
              <a:t>“Створення</a:t>
            </a:r>
            <a:r>
              <a:rPr lang="uk-UA" b="1" dirty="0" smtClean="0"/>
              <a:t> ситуації успіху як один із факторів</a:t>
            </a:r>
          </a:p>
          <a:p>
            <a:pPr algn="ctr"/>
            <a:r>
              <a:rPr lang="uk-UA" b="1" dirty="0" smtClean="0"/>
              <a:t> забезпечення психологічного комфорту учнів на </a:t>
            </a:r>
            <a:r>
              <a:rPr lang="uk-UA" b="1" dirty="0" err="1" smtClean="0"/>
              <a:t>уроці”</a:t>
            </a:r>
            <a:endParaRPr lang="uk-UA" b="1" dirty="0" smtClean="0"/>
          </a:p>
          <a:p>
            <a:pPr algn="ctr"/>
            <a:r>
              <a:rPr lang="uk-UA" b="1" dirty="0" smtClean="0"/>
              <a:t>28.10.2021 р</a:t>
            </a:r>
            <a:endParaRPr lang="uk-U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331">
            <a:off x="264634" y="1299125"/>
            <a:ext cx="2342635" cy="213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1383">
            <a:off x="6721726" y="3798782"/>
            <a:ext cx="2292655" cy="171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92606">
            <a:off x="181820" y="3758028"/>
            <a:ext cx="2333625" cy="172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2898">
            <a:off x="6023474" y="1277295"/>
            <a:ext cx="29908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0910" y="3709035"/>
            <a:ext cx="20193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Результат пошуку зображень за запитом &quot;стенди компетентний вчитель і учень&quot;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4564" y="1637972"/>
            <a:ext cx="2476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566" y="1718441"/>
            <a:ext cx="4156841" cy="34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1186" y="1718441"/>
            <a:ext cx="4083269" cy="346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3373821" y="4745421"/>
            <a:ext cx="2617076" cy="211257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Педрада на тему: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err="1" smtClean="0"/>
              <a:t>“Роль</a:t>
            </a:r>
            <a:r>
              <a:rPr lang="uk-UA" sz="1400" dirty="0" smtClean="0"/>
              <a:t> контролю та стимулювання навчальної діяльності у підвищенні рівня якості знань учнів та розвитку їхньої творчої </a:t>
            </a:r>
            <a:r>
              <a:rPr lang="uk-UA" sz="1400" dirty="0" err="1" smtClean="0"/>
              <a:t>активності”</a:t>
            </a:r>
            <a:r>
              <a:rPr lang="uk-UA" sz="1400" dirty="0" smtClean="0"/>
              <a:t/>
            </a:r>
            <a:br>
              <a:rPr lang="uk-UA" sz="1400" dirty="0" smtClean="0"/>
            </a:br>
            <a:r>
              <a:rPr lang="uk-UA" sz="1400" dirty="0" smtClean="0"/>
              <a:t>23.03.2022р</a:t>
            </a:r>
            <a:endParaRPr lang="uk-UA" sz="1400" dirty="0"/>
          </a:p>
        </p:txBody>
      </p:sp>
      <p:pic>
        <p:nvPicPr>
          <p:cNvPr id="5" name="Рисунок 4" descr="Результат пошуку зображень за запитом &quot;стенди компетентний вчитель і учень&quot;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0304" y="5096365"/>
            <a:ext cx="2144110" cy="148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981200" y="480149"/>
            <a:ext cx="5181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Візитна картка</a:t>
            </a:r>
            <a:endParaRPr lang="ru-RU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49369" y="1319230"/>
            <a:ext cx="685800" cy="482600"/>
            <a:chOff x="2078" y="190"/>
            <a:chExt cx="1615" cy="4630"/>
          </a:xfrm>
        </p:grpSpPr>
        <p:sp>
          <p:nvSpPr>
            <p:cNvPr id="5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6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7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9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52"/>
          <p:cNvSpPr>
            <a:spLocks noChangeArrowheads="1"/>
          </p:cNvSpPr>
          <p:nvPr/>
        </p:nvSpPr>
        <p:spPr bwMode="gray">
          <a:xfrm>
            <a:off x="1681502" y="1310050"/>
            <a:ext cx="4114800" cy="5334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defRPr/>
            </a:pPr>
            <a:r>
              <a:rPr lang="uk-UA" b="1" i="1" dirty="0" smtClean="0">
                <a:latin typeface="Times New Roman" pitchFamily="18" charset="0"/>
                <a:cs typeface="Arial" charset="0"/>
              </a:rPr>
              <a:t>Галицька Людмила Петрівна</a:t>
            </a:r>
            <a:endParaRPr lang="en-US" b="1" i="1" dirty="0">
              <a:latin typeface="Times New Roman" pitchFamily="18" charset="0"/>
              <a:cs typeface="Arial" charset="0"/>
            </a:endParaRPr>
          </a:p>
        </p:txBody>
      </p:sp>
      <p:grpSp>
        <p:nvGrpSpPr>
          <p:cNvPr id="12" name="Group 53"/>
          <p:cNvGrpSpPr>
            <a:grpSpLocks/>
          </p:cNvGrpSpPr>
          <p:nvPr/>
        </p:nvGrpSpPr>
        <p:grpSpPr bwMode="auto">
          <a:xfrm>
            <a:off x="1041982" y="2091479"/>
            <a:ext cx="685800" cy="482600"/>
            <a:chOff x="2078" y="190"/>
            <a:chExt cx="1615" cy="4630"/>
          </a:xfrm>
        </p:grpSpPr>
        <p:sp>
          <p:nvSpPr>
            <p:cNvPr id="13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4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5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6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7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8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20" name="AutoShape 52"/>
          <p:cNvSpPr>
            <a:spLocks noChangeArrowheads="1"/>
          </p:cNvSpPr>
          <p:nvPr/>
        </p:nvSpPr>
        <p:spPr bwMode="gray">
          <a:xfrm>
            <a:off x="1688765" y="1968285"/>
            <a:ext cx="5335316" cy="737188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uk-UA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Освіта:</a:t>
            </a:r>
            <a:endParaRPr lang="en-US" b="1" i="1" u="sng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53"/>
          <p:cNvGrpSpPr>
            <a:grpSpLocks/>
          </p:cNvGrpSpPr>
          <p:nvPr/>
        </p:nvGrpSpPr>
        <p:grpSpPr bwMode="auto">
          <a:xfrm>
            <a:off x="1058551" y="2938899"/>
            <a:ext cx="685800" cy="482600"/>
            <a:chOff x="2078" y="190"/>
            <a:chExt cx="1615" cy="4630"/>
          </a:xfrm>
        </p:grpSpPr>
        <p:sp>
          <p:nvSpPr>
            <p:cNvPr id="38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9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0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1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2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3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185E5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45" name="AutoShape 52"/>
          <p:cNvSpPr>
            <a:spLocks noChangeArrowheads="1"/>
          </p:cNvSpPr>
          <p:nvPr/>
        </p:nvSpPr>
        <p:spPr bwMode="gray">
          <a:xfrm>
            <a:off x="1782289" y="2800399"/>
            <a:ext cx="7089074" cy="903696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b="1" i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Посада: </a:t>
            </a: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Заступник директора з навчально-виховної роботи</a:t>
            </a:r>
            <a:endParaRPr lang="ru-RU" b="1" i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u="sng" dirty="0">
              <a:latin typeface="Arial" charset="0"/>
              <a:cs typeface="Arial" charset="0"/>
            </a:endParaRPr>
          </a:p>
        </p:txBody>
      </p:sp>
      <p:grpSp>
        <p:nvGrpSpPr>
          <p:cNvPr id="46" name="Group 53"/>
          <p:cNvGrpSpPr>
            <a:grpSpLocks/>
          </p:cNvGrpSpPr>
          <p:nvPr/>
        </p:nvGrpSpPr>
        <p:grpSpPr bwMode="auto">
          <a:xfrm>
            <a:off x="983613" y="4227736"/>
            <a:ext cx="685800" cy="482600"/>
            <a:chOff x="2078" y="190"/>
            <a:chExt cx="1615" cy="4630"/>
          </a:xfrm>
        </p:grpSpPr>
        <p:sp>
          <p:nvSpPr>
            <p:cNvPr id="4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9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50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51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52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000080"/>
                </a:gs>
                <a:gs pos="100000">
                  <a:srgbClr val="00003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53" name="AutoShape 52"/>
          <p:cNvSpPr>
            <a:spLocks noChangeArrowheads="1"/>
          </p:cNvSpPr>
          <p:nvPr/>
        </p:nvSpPr>
        <p:spPr bwMode="gray">
          <a:xfrm>
            <a:off x="1755769" y="4121573"/>
            <a:ext cx="2514600" cy="681818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Стаж  роботи: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28  років</a:t>
            </a:r>
            <a:r>
              <a:rPr lang="uk-UA" sz="1600" b="1" i="1" dirty="0" smtClean="0">
                <a:latin typeface="Times New Roman" pitchFamily="18" charset="0"/>
                <a:cs typeface="Arial" charset="0"/>
              </a:rPr>
              <a:t> </a:t>
            </a:r>
            <a:endParaRPr lang="ru-RU" sz="1600" b="1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>
              <a:latin typeface="Arial" charset="0"/>
              <a:cs typeface="Arial" charset="0"/>
            </a:endParaRPr>
          </a:p>
        </p:txBody>
      </p:sp>
      <p:sp>
        <p:nvSpPr>
          <p:cNvPr id="54" name="AutoShape 52"/>
          <p:cNvSpPr>
            <a:spLocks noChangeArrowheads="1"/>
          </p:cNvSpPr>
          <p:nvPr/>
        </p:nvSpPr>
        <p:spPr bwMode="gray">
          <a:xfrm>
            <a:off x="4232366" y="4137071"/>
            <a:ext cx="2822714" cy="765902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Категорія:   </a:t>
            </a:r>
            <a:r>
              <a:rPr lang="uk-UA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вища</a:t>
            </a: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b="1" i="1" dirty="0" smtClean="0">
                <a:latin typeface="Times New Roman" pitchFamily="18" charset="0"/>
                <a:cs typeface="Arial" charset="0"/>
              </a:rPr>
              <a:t> </a:t>
            </a:r>
            <a:endParaRPr lang="uk-UA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700" b="1" dirty="0">
              <a:latin typeface="Arial" charset="0"/>
              <a:cs typeface="Arial" charset="0"/>
            </a:endParaRPr>
          </a:p>
        </p:txBody>
      </p:sp>
      <p:sp>
        <p:nvSpPr>
          <p:cNvPr id="55" name="AutoShape 52"/>
          <p:cNvSpPr>
            <a:spLocks noChangeArrowheads="1"/>
          </p:cNvSpPr>
          <p:nvPr/>
        </p:nvSpPr>
        <p:spPr bwMode="gray">
          <a:xfrm>
            <a:off x="7039580" y="4183566"/>
            <a:ext cx="1878277" cy="681818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Рік </a:t>
            </a: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атестації: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uk-UA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2020</a:t>
            </a:r>
            <a:r>
              <a:rPr lang="uk-UA" sz="1400" b="1" i="1" dirty="0" smtClean="0">
                <a:latin typeface="Times New Roman" pitchFamily="18" charset="0"/>
                <a:cs typeface="Arial" charset="0"/>
              </a:rPr>
              <a:t> </a:t>
            </a:r>
            <a:endParaRPr lang="ru-RU" b="1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>
              <a:latin typeface="Arial" charset="0"/>
              <a:cs typeface="Arial" charset="0"/>
            </a:endParaRPr>
          </a:p>
        </p:txBody>
      </p:sp>
      <p:grpSp>
        <p:nvGrpSpPr>
          <p:cNvPr id="56" name="Group 53"/>
          <p:cNvGrpSpPr>
            <a:grpSpLocks/>
          </p:cNvGrpSpPr>
          <p:nvPr/>
        </p:nvGrpSpPr>
        <p:grpSpPr bwMode="auto">
          <a:xfrm>
            <a:off x="917996" y="5181943"/>
            <a:ext cx="786802" cy="568878"/>
            <a:chOff x="2078" y="190"/>
            <a:chExt cx="1615" cy="4630"/>
          </a:xfrm>
        </p:grpSpPr>
        <p:sp>
          <p:nvSpPr>
            <p:cNvPr id="5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5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59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0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61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6600FF"/>
                </a:gs>
                <a:gs pos="100000">
                  <a:srgbClr val="2F00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63" name="AutoShape 52"/>
          <p:cNvSpPr>
            <a:spLocks noChangeArrowheads="1"/>
          </p:cNvSpPr>
          <p:nvPr/>
        </p:nvSpPr>
        <p:spPr bwMode="gray">
          <a:xfrm>
            <a:off x="1844285" y="5176743"/>
            <a:ext cx="6477000" cy="774605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endParaRPr lang="en-US" altLang="ru-RU" sz="1400" b="1">
              <a:cs typeface="Arial" panose="020B0604020202020204" pitchFamily="34" charset="0"/>
            </a:endParaRPr>
          </a:p>
        </p:txBody>
      </p:sp>
      <p:sp>
        <p:nvSpPr>
          <p:cNvPr id="64" name="Rectangle 56"/>
          <p:cNvSpPr>
            <a:spLocks noChangeArrowheads="1"/>
          </p:cNvSpPr>
          <p:nvPr/>
        </p:nvSpPr>
        <p:spPr bwMode="auto">
          <a:xfrm rot="10800000" flipV="1">
            <a:off x="2186435" y="5303968"/>
            <a:ext cx="6421582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Курси підвищення кваліфікації: </a:t>
            </a: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166 </a:t>
            </a:r>
            <a:r>
              <a:rPr lang="uk-UA" sz="16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год</a:t>
            </a:r>
            <a:endParaRPr lang="uk-UA" sz="1400" b="1" i="1" u="sng" dirty="0">
              <a:latin typeface="Arial" charset="0"/>
              <a:cs typeface="Arial" charset="0"/>
            </a:endParaRPr>
          </a:p>
        </p:txBody>
      </p:sp>
      <p:pic>
        <p:nvPicPr>
          <p:cNvPr id="65" name="Picture 2" descr="МКДОО Детский сад «Ромашка» а.Верхняя Мара | Главна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9301" y="6257885"/>
            <a:ext cx="3825397" cy="82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7125" y="1997872"/>
            <a:ext cx="145472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FrankRuehl" pitchFamily="34" charset="-79"/>
              </a:rPr>
              <a:t>вища</a:t>
            </a:r>
            <a:endParaRPr lang="ru-RU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FrankRuehl" pitchFamily="34" charset="-79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63636" y="2694933"/>
            <a:ext cx="3394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586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20" grpId="0" animBg="1"/>
      <p:bldP spid="45" grpId="0" animBg="1"/>
      <p:bldP spid="53" grpId="0" animBg="1"/>
      <p:bldP spid="54" grpId="0" animBg="1"/>
      <p:bldP spid="55" grpId="0" animBg="1"/>
      <p:bldP spid="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МЕТОДИЧНИЙ КАЛЕЙДИСКОП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549461"/>
            <a:ext cx="8686800" cy="1066691"/>
          </a:xfrm>
        </p:spPr>
        <p:txBody>
          <a:bodyPr>
            <a:normAutofit/>
          </a:bodyPr>
          <a:lstStyle/>
          <a:p>
            <a:pPr algn="ctr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Педрада на тему: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“Про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сучасні інструменти формувального оцінювання в роботі вчителів 5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класу”</a:t>
            </a: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12.01.2023р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857" y="1545021"/>
            <a:ext cx="3846786" cy="340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830" y="1779814"/>
            <a:ext cx="3510642" cy="352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488731" y="4903076"/>
            <a:ext cx="8213835" cy="171844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716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МЕТОДИЧНИЙ Кабінет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1800" dirty="0" smtClean="0">
                <a:solidFill>
                  <a:schemeClr val="accent6">
                    <a:lumMod val="75000"/>
                  </a:schemeClr>
                </a:solidFill>
              </a:rPr>
              <a:t>це творча лабораторія ліцею, це безперервна освіта та спілкування педагогічних працівників, постійного пошуку використання старих і нових джерел, що живлять творчий потенціал педагога</a:t>
            </a:r>
            <a:endParaRPr lang="uk-UA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950372"/>
            <a:ext cx="8686800" cy="1129753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9178" y="5309617"/>
            <a:ext cx="8913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Педрада на тему: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“Моделювання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структури уроків у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контексті компетентнісного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підходу”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23.10.2023р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3966">
            <a:off x="5012848" y="2077959"/>
            <a:ext cx="3147032" cy="280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5017">
            <a:off x="1212929" y="2089991"/>
            <a:ext cx="3116431" cy="291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488731" y="4903076"/>
            <a:ext cx="8213835" cy="171844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МЕТОДИЧНИЙ КАЛЕЙДИСКОП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171090"/>
            <a:ext cx="8686800" cy="90903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Педрада на тему: “ Удосконалення процесу виховання шляхом вибору ефективних форм виховної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роботи”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03.01.2024р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1507">
            <a:off x="391883" y="1572045"/>
            <a:ext cx="4131129" cy="314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5906">
            <a:off x="4864728" y="1543567"/>
            <a:ext cx="3990090" cy="312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5328745"/>
            <a:ext cx="8458200" cy="747041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rgbClr val="0070C0"/>
                </a:solidFill>
              </a:rPr>
              <a:t>Методичне об</a:t>
            </a:r>
            <a:r>
              <a:rPr lang="en-US" sz="2000" dirty="0" smtClean="0">
                <a:solidFill>
                  <a:srgbClr val="0070C0"/>
                </a:solidFill>
              </a:rPr>
              <a:t>’</a:t>
            </a:r>
            <a:r>
              <a:rPr lang="uk-UA" sz="2000" dirty="0" smtClean="0">
                <a:solidFill>
                  <a:srgbClr val="0070C0"/>
                </a:solidFill>
              </a:rPr>
              <a:t>єднання вчителів природничо-математичного циклу</a:t>
            </a:r>
            <a:endParaRPr lang="uk-UA" sz="20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119352" y="595724"/>
            <a:ext cx="7409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МЕТОДИЧНИЙ        КАЛЕЙДИСКОП</a:t>
            </a:r>
            <a:endParaRPr lang="uk-UA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434" y="1702675"/>
            <a:ext cx="3058510" cy="349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0373" y="1224013"/>
            <a:ext cx="3452648" cy="388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Горизонтальный свиток 7"/>
          <p:cNvSpPr/>
          <p:nvPr/>
        </p:nvSpPr>
        <p:spPr>
          <a:xfrm>
            <a:off x="520262" y="4950372"/>
            <a:ext cx="8418786" cy="159231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Методичне об'єднання вчителів природничо-математичного </a:t>
            </a:r>
            <a:r>
              <a:rPr lang="uk-UA" dirty="0" smtClean="0"/>
              <a:t>циклу</a:t>
            </a:r>
          </a:p>
          <a:p>
            <a:pPr algn="ctr"/>
            <a:r>
              <a:rPr lang="uk-UA" dirty="0" err="1" smtClean="0"/>
              <a:t>“Кроссенс</a:t>
            </a:r>
            <a:r>
              <a:rPr lang="uk-UA" dirty="0" smtClean="0"/>
              <a:t>: асоціативна головоломка нового </a:t>
            </a:r>
            <a:r>
              <a:rPr lang="uk-UA" dirty="0" err="1" smtClean="0"/>
              <a:t>покоління”</a:t>
            </a:r>
            <a:endParaRPr lang="uk-UA" dirty="0" smtClean="0"/>
          </a:p>
          <a:p>
            <a:pPr algn="ctr"/>
            <a:r>
              <a:rPr lang="uk-UA" dirty="0" smtClean="0"/>
              <a:t>29.03.2022р</a:t>
            </a:r>
            <a:endParaRPr 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Методичне об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єднання вчителів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природничо-математичного циклу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555" y="2295143"/>
            <a:ext cx="3393161" cy="254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3644" y="1469572"/>
            <a:ext cx="4131128" cy="372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488731" y="5202621"/>
            <a:ext cx="8213835" cy="141889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Методичне об'єднання вчителів природничо-математичного циклу</a:t>
            </a:r>
          </a:p>
          <a:p>
            <a:pPr algn="ctr"/>
            <a:r>
              <a:rPr lang="uk-UA" dirty="0" err="1" smtClean="0"/>
              <a:t>“Інтерактивні</a:t>
            </a:r>
            <a:r>
              <a:rPr lang="uk-UA" dirty="0" smtClean="0"/>
              <a:t> </a:t>
            </a:r>
            <a:r>
              <a:rPr lang="uk-UA" dirty="0" err="1" smtClean="0"/>
              <a:t>уроки-</a:t>
            </a:r>
            <a:r>
              <a:rPr lang="uk-UA" dirty="0" smtClean="0"/>
              <a:t> стимулятор розумової діяльності </a:t>
            </a:r>
            <a:r>
              <a:rPr lang="uk-UA" dirty="0" err="1" smtClean="0"/>
              <a:t>дитини”</a:t>
            </a:r>
            <a:endParaRPr lang="uk-UA" dirty="0" smtClean="0"/>
          </a:p>
          <a:p>
            <a:pPr algn="ctr"/>
            <a:r>
              <a:rPr lang="uk-UA" dirty="0" smtClean="0"/>
              <a:t>05.01.2024р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Методичне об</a:t>
            </a:r>
            <a:r>
              <a:rPr lang="en-US" dirty="0" smtClean="0">
                <a:solidFill>
                  <a:srgbClr val="0070C0"/>
                </a:solidFill>
              </a:rPr>
              <a:t>’</a:t>
            </a:r>
            <a:r>
              <a:rPr lang="uk-UA" dirty="0" smtClean="0">
                <a:solidFill>
                  <a:srgbClr val="0070C0"/>
                </a:solidFill>
              </a:rPr>
              <a:t>єднання вчителів природничо-математичного циклу</a:t>
            </a:r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76655">
            <a:off x="490362" y="1576550"/>
            <a:ext cx="4054870" cy="295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49572" t="38872" r="-971" b="31131"/>
          <a:stretch>
            <a:fillRect/>
          </a:stretch>
        </p:blipFill>
        <p:spPr bwMode="auto">
          <a:xfrm rot="21325968">
            <a:off x="5067186" y="1683850"/>
            <a:ext cx="3651029" cy="456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488732" y="4193628"/>
            <a:ext cx="5044966" cy="242788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Методичне об'єднання вчителів природничо-математичного циклу</a:t>
            </a:r>
          </a:p>
          <a:p>
            <a:pPr algn="ctr"/>
            <a:r>
              <a:rPr lang="uk-UA" dirty="0" err="1" smtClean="0"/>
              <a:t>“Інноваційні</a:t>
            </a:r>
            <a:r>
              <a:rPr lang="uk-UA" dirty="0" smtClean="0"/>
              <a:t> технології навчання на </a:t>
            </a:r>
            <a:r>
              <a:rPr lang="uk-UA" dirty="0" err="1" smtClean="0"/>
              <a:t>уроках”</a:t>
            </a:r>
            <a:endParaRPr lang="uk-UA" dirty="0" smtClean="0"/>
          </a:p>
          <a:p>
            <a:pPr algn="ctr"/>
            <a:r>
              <a:rPr lang="uk-UA" dirty="0" smtClean="0"/>
              <a:t>24.03.2023р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Методичне об</a:t>
            </a:r>
            <a:r>
              <a:rPr lang="en-US" dirty="0" smtClean="0">
                <a:solidFill>
                  <a:srgbClr val="00B050"/>
                </a:solidFill>
              </a:rPr>
              <a:t>’</a:t>
            </a:r>
            <a:r>
              <a:rPr lang="uk-UA" dirty="0" smtClean="0">
                <a:solidFill>
                  <a:srgbClr val="00B050"/>
                </a:solidFill>
              </a:rPr>
              <a:t>єднання вчителів природничо-математичного циклу</a:t>
            </a:r>
            <a:endParaRPr lang="uk-UA" dirty="0">
              <a:solidFill>
                <a:srgbClr val="00B05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97" y="1414283"/>
            <a:ext cx="4219014" cy="380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016" y="1609127"/>
            <a:ext cx="4173922" cy="38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Горизонтальный свиток 4"/>
          <p:cNvSpPr/>
          <p:nvPr/>
        </p:nvSpPr>
        <p:spPr>
          <a:xfrm>
            <a:off x="488731" y="4903076"/>
            <a:ext cx="8213835" cy="171844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Методичне об'єднання вчителів природничо-математичного циклу</a:t>
            </a:r>
          </a:p>
          <a:p>
            <a:pPr algn="ctr"/>
            <a:r>
              <a:rPr lang="uk-UA" dirty="0" err="1" smtClean="0"/>
              <a:t>“Аналіз</a:t>
            </a:r>
            <a:r>
              <a:rPr lang="uk-UA" dirty="0" smtClean="0"/>
              <a:t> роботи методичного </a:t>
            </a:r>
            <a:r>
              <a:rPr lang="uk-UA" dirty="0" err="1" smtClean="0"/>
              <a:t>обєднання</a:t>
            </a:r>
            <a:r>
              <a:rPr lang="uk-UA" dirty="0" smtClean="0"/>
              <a:t> за 2022/2023 </a:t>
            </a:r>
            <a:r>
              <a:rPr lang="uk-UA" dirty="0" err="1" smtClean="0"/>
              <a:t>н.р</a:t>
            </a:r>
            <a:r>
              <a:rPr lang="uk-UA" dirty="0" smtClean="0"/>
              <a:t>. Затвердження плану роботи </a:t>
            </a:r>
            <a:r>
              <a:rPr lang="uk-UA" dirty="0" err="1" smtClean="0"/>
              <a:t>МО</a:t>
            </a:r>
            <a:r>
              <a:rPr lang="uk-UA" dirty="0" smtClean="0"/>
              <a:t> на 2023/2024 </a:t>
            </a:r>
            <a:r>
              <a:rPr lang="uk-UA" dirty="0" err="1" smtClean="0"/>
              <a:t>н.р</a:t>
            </a:r>
            <a:r>
              <a:rPr lang="uk-UA" dirty="0" smtClean="0"/>
              <a:t>. Вивчення </a:t>
            </a:r>
            <a:r>
              <a:rPr lang="uk-UA" dirty="0" err="1" smtClean="0"/>
              <a:t>нормативих</a:t>
            </a:r>
            <a:r>
              <a:rPr lang="uk-UA" dirty="0" smtClean="0"/>
              <a:t> документів про </a:t>
            </a:r>
            <a:r>
              <a:rPr lang="uk-UA" dirty="0" err="1" smtClean="0"/>
              <a:t>освіту””</a:t>
            </a:r>
            <a:endParaRPr lang="uk-UA" dirty="0" smtClean="0"/>
          </a:p>
          <a:p>
            <a:pPr algn="ctr"/>
            <a:r>
              <a:rPr lang="uk-UA" dirty="0" smtClean="0"/>
              <a:t>30.08.2023р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Методичне об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єднання вчителів природничо-математичного циклу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52" y="1743349"/>
            <a:ext cx="3581197" cy="385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651" y="2556293"/>
            <a:ext cx="3142406" cy="287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4635" y="1481958"/>
            <a:ext cx="2459421" cy="264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Горизонтальный свиток 5"/>
          <p:cNvSpPr/>
          <p:nvPr/>
        </p:nvSpPr>
        <p:spPr>
          <a:xfrm>
            <a:off x="488731" y="4903076"/>
            <a:ext cx="8213835" cy="171844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Методичне об'єднання вчителів природничо-математичного циклу</a:t>
            </a:r>
          </a:p>
          <a:p>
            <a:pPr algn="ctr"/>
            <a:r>
              <a:rPr lang="uk-UA" dirty="0" err="1" smtClean="0"/>
              <a:t>“Організація</a:t>
            </a:r>
            <a:r>
              <a:rPr lang="uk-UA" dirty="0" smtClean="0"/>
              <a:t> роботи з обдарованими дітьми в ліцеї у напрямі природничо-математичних дисциплін</a:t>
            </a:r>
          </a:p>
          <a:p>
            <a:pPr algn="ctr"/>
            <a:r>
              <a:rPr lang="uk-UA" dirty="0" smtClean="0"/>
              <a:t>13.01.2023р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7030A0"/>
                </a:solidFill>
              </a:rPr>
              <a:t>Методичне об</a:t>
            </a:r>
            <a:r>
              <a:rPr lang="en-US" dirty="0" smtClean="0">
                <a:solidFill>
                  <a:srgbClr val="7030A0"/>
                </a:solidFill>
              </a:rPr>
              <a:t>’</a:t>
            </a:r>
            <a:r>
              <a:rPr lang="uk-UA" dirty="0" smtClean="0">
                <a:solidFill>
                  <a:srgbClr val="7030A0"/>
                </a:solidFill>
              </a:rPr>
              <a:t>єднання вчителів природничо-математичного циклу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187" y="1481880"/>
            <a:ext cx="4328383" cy="419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419" y="1718440"/>
            <a:ext cx="4170054" cy="402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Горизонтальный свиток 4"/>
          <p:cNvSpPr/>
          <p:nvPr/>
        </p:nvSpPr>
        <p:spPr>
          <a:xfrm>
            <a:off x="488731" y="4903076"/>
            <a:ext cx="8213835" cy="171844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Методичне об'єднання вчителів природничо-математичного циклу</a:t>
            </a:r>
          </a:p>
          <a:p>
            <a:pPr algn="ctr"/>
            <a:r>
              <a:rPr lang="uk-UA" dirty="0" err="1" smtClean="0"/>
              <a:t>“Створення</a:t>
            </a:r>
            <a:r>
              <a:rPr lang="uk-UA" dirty="0" smtClean="0"/>
              <a:t> </a:t>
            </a:r>
            <a:r>
              <a:rPr lang="uk-UA" dirty="0" err="1" smtClean="0"/>
              <a:t>опитмальних</a:t>
            </a:r>
            <a:r>
              <a:rPr lang="uk-UA" dirty="0" smtClean="0"/>
              <a:t> умов для розвитку розумових здібностей учнів шляхом використання методів розвивального </a:t>
            </a:r>
            <a:r>
              <a:rPr lang="uk-UA" dirty="0" err="1" smtClean="0"/>
              <a:t>навчання”</a:t>
            </a:r>
            <a:endParaRPr lang="uk-UA" dirty="0" smtClean="0"/>
          </a:p>
          <a:p>
            <a:pPr algn="ctr"/>
            <a:r>
              <a:rPr lang="uk-UA" dirty="0" smtClean="0"/>
              <a:t>28.03.2023р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79119"/>
            <a:ext cx="8458200" cy="1222375"/>
          </a:xfrm>
        </p:spPr>
        <p:txBody>
          <a:bodyPr/>
          <a:lstStyle/>
          <a:p>
            <a:r>
              <a:rPr lang="uk-UA" dirty="0" smtClean="0"/>
              <a:t>Співпраця з фахівцями </a:t>
            </a:r>
            <a:r>
              <a:rPr lang="uk-UA" dirty="0" err="1" smtClean="0"/>
              <a:t>ІРЦ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669" y="1602171"/>
            <a:ext cx="4109755" cy="36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нутый угол 4"/>
          <p:cNvSpPr/>
          <p:nvPr/>
        </p:nvSpPr>
        <p:spPr>
          <a:xfrm>
            <a:off x="731520" y="5449824"/>
            <a:ext cx="2212848" cy="84124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2023 рік</a:t>
            </a:r>
            <a:endParaRPr lang="uk-UA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4018" y="1453242"/>
            <a:ext cx="3604672" cy="31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нутый угол 6"/>
          <p:cNvSpPr/>
          <p:nvPr/>
        </p:nvSpPr>
        <p:spPr>
          <a:xfrm>
            <a:off x="5883937" y="4960199"/>
            <a:ext cx="2212848" cy="84124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2024 рік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зультат пошуку зображень за запитом &quot;рамки книга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607" y="518614"/>
            <a:ext cx="8781393" cy="600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09448" y="394138"/>
            <a:ext cx="6290442" cy="10878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FF0000"/>
                </a:solidFill>
              </a:rPr>
              <a:t>Педагогічне кредо 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317531" y="1056290"/>
            <a:ext cx="6353504" cy="517109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Треба любити те, що ти робиш, і тоді праця підніметься до творчості</a:t>
            </a:r>
          </a:p>
          <a:p>
            <a:pPr algn="ctr"/>
            <a:endParaRPr lang="uk-UA" sz="32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                       (М.Горький)</a:t>
            </a:r>
            <a:endParaRPr lang="uk-UA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39070" b="14884"/>
          <a:stretch>
            <a:fillRect/>
          </a:stretch>
        </p:blipFill>
        <p:spPr bwMode="auto">
          <a:xfrm>
            <a:off x="488732" y="898634"/>
            <a:ext cx="8371490" cy="560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35145" y="296182"/>
            <a:ext cx="4762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</a:rPr>
              <a:t>Співпраця з фахівцями </a:t>
            </a:r>
            <a:r>
              <a:rPr lang="uk-UA" sz="2800" dirty="0" err="1" smtClean="0">
                <a:solidFill>
                  <a:srgbClr val="C00000"/>
                </a:solidFill>
              </a:rPr>
              <a:t>ІРЦ</a:t>
            </a:r>
            <a:endParaRPr lang="uk-UA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276" y="1213945"/>
            <a:ext cx="7709338" cy="495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97751" y="532665"/>
            <a:ext cx="5420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 smtClean="0">
                <a:solidFill>
                  <a:srgbClr val="990000"/>
                </a:solidFill>
              </a:rPr>
              <a:t>Співпраця з фахівцями </a:t>
            </a:r>
            <a:r>
              <a:rPr lang="uk-UA" sz="3200" dirty="0" err="1" smtClean="0">
                <a:solidFill>
                  <a:srgbClr val="990000"/>
                </a:solidFill>
              </a:rPr>
              <a:t>ІРЦ</a:t>
            </a:r>
            <a:endParaRPr lang="uk-UA" sz="32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593" y="496613"/>
            <a:ext cx="4989542" cy="9144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uk-UA" dirty="0" smtClean="0"/>
              <a:t>Відвідування уроків педагогічних працівників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1619" y="1200450"/>
            <a:ext cx="4256690" cy="282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ертикальный свиток 4"/>
          <p:cNvSpPr/>
          <p:nvPr/>
        </p:nvSpPr>
        <p:spPr>
          <a:xfrm>
            <a:off x="0" y="1536612"/>
            <a:ext cx="3799490" cy="3925614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Відкритий урок вчителя української мови і літератури Корнійчук В.Ф.</a:t>
            </a:r>
          </a:p>
          <a:p>
            <a:pPr algn="ctr"/>
            <a:r>
              <a:rPr lang="uk-UA" dirty="0" smtClean="0"/>
              <a:t>13.11.2023р</a:t>
            </a:r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70500" r="33137" b="15125"/>
          <a:stretch>
            <a:fillRect/>
          </a:stretch>
        </p:blipFill>
        <p:spPr bwMode="auto">
          <a:xfrm>
            <a:off x="3662362" y="4511040"/>
            <a:ext cx="46434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t="50560" b="6121"/>
          <a:stretch>
            <a:fillRect/>
          </a:stretch>
        </p:blipFill>
        <p:spPr bwMode="auto">
          <a:xfrm>
            <a:off x="243873" y="1292774"/>
            <a:ext cx="8679410" cy="528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Горизонтальный свиток 4"/>
          <p:cNvSpPr/>
          <p:nvPr/>
        </p:nvSpPr>
        <p:spPr>
          <a:xfrm>
            <a:off x="252248" y="220717"/>
            <a:ext cx="3279228" cy="10405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АТЕСТАЦІЯ ПЕДАГОГІЧНИХ ПРАЦІВНИКІВ</a:t>
            </a:r>
            <a:endParaRPr lang="uk-UA" dirty="0"/>
          </a:p>
        </p:txBody>
      </p:sp>
      <p:sp>
        <p:nvSpPr>
          <p:cNvPr id="6" name="Круглая лента лицом вниз 5"/>
          <p:cNvSpPr/>
          <p:nvPr/>
        </p:nvSpPr>
        <p:spPr>
          <a:xfrm>
            <a:off x="3972910" y="0"/>
            <a:ext cx="4918842" cy="1623848"/>
          </a:xfrm>
          <a:prstGeom prst="ellipseRibb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Для кожного педагога атестація – це визначна подія в його педагогічній діяльності</a:t>
            </a:r>
            <a:endParaRPr lang="uk-U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t="30905" b="36900"/>
          <a:stretch>
            <a:fillRect/>
          </a:stretch>
        </p:blipFill>
        <p:spPr bwMode="auto">
          <a:xfrm>
            <a:off x="291171" y="2201918"/>
            <a:ext cx="4548843" cy="374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 rot="20847345">
            <a:off x="623747" y="520801"/>
            <a:ext cx="3350470" cy="14977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АТЕСТАЦІЯ ПЕДАГОГІЧНИХ ПРАЦІВНИКІВ</a:t>
            </a:r>
            <a:endParaRPr lang="uk-UA" dirty="0"/>
          </a:p>
        </p:txBody>
      </p:sp>
      <p:sp>
        <p:nvSpPr>
          <p:cNvPr id="4" name="Пятно 1 3"/>
          <p:cNvSpPr/>
          <p:nvPr/>
        </p:nvSpPr>
        <p:spPr>
          <a:xfrm rot="840623">
            <a:off x="4244268" y="306121"/>
            <a:ext cx="4619297" cy="2884303"/>
          </a:xfrm>
          <a:prstGeom prst="irregularSeal1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Засідання атестаційної комісії</a:t>
            </a:r>
            <a:endParaRPr lang="uk-UA" dirty="0"/>
          </a:p>
        </p:txBody>
      </p:sp>
      <p:sp>
        <p:nvSpPr>
          <p:cNvPr id="5" name="Пятно 1 4"/>
          <p:cNvSpPr/>
          <p:nvPr/>
        </p:nvSpPr>
        <p:spPr>
          <a:xfrm rot="19835920">
            <a:off x="3066587" y="2904754"/>
            <a:ext cx="5902768" cy="408475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Атестація педагогічного працівника </a:t>
            </a:r>
            <a:r>
              <a:rPr lang="uk-UA" dirty="0" err="1" smtClean="0">
                <a:solidFill>
                  <a:srgbClr val="002060"/>
                </a:solidFill>
              </a:rPr>
              <a:t>–це</a:t>
            </a:r>
            <a:r>
              <a:rPr lang="uk-UA" dirty="0" smtClean="0">
                <a:solidFill>
                  <a:srgbClr val="002060"/>
                </a:solidFill>
              </a:rPr>
              <a:t> визначення рівня професійно-педагогічної компетенції  і результатів його фахової діяльності</a:t>
            </a:r>
            <a:endParaRPr lang="uk-UA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63782" y="2632364"/>
            <a:ext cx="6861101" cy="291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36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Сім'я та школа – це берег та море. На березі дитина робить свої перші кроки. Отримує перші кроки життя, а потім перед нею відкриваються море знань, а курс в цьому морі прокладає школа.</a:t>
            </a:r>
          </a:p>
          <a:p>
            <a:pPr algn="r">
              <a:defRPr/>
            </a:pPr>
            <a:r>
              <a:rPr lang="uk-UA" sz="36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 </a:t>
            </a:r>
            <a:r>
              <a:rPr lang="uk-UA" sz="3600" b="1" i="1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Л.А.Косиль</a:t>
            </a:r>
            <a:endParaRPr lang="ru-RU" sz="36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Місце для вмісту 2"/>
          <p:cNvSpPr txBox="1">
            <a:spLocks/>
          </p:cNvSpPr>
          <p:nvPr/>
        </p:nvSpPr>
        <p:spPr>
          <a:xfrm>
            <a:off x="682388" y="1678674"/>
            <a:ext cx="7492620" cy="38702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8" name="Picture 2" descr="МКДОО Детский сад «Ромашка» а.Верхняя Мара | Главна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4929" y="5476577"/>
            <a:ext cx="4694831" cy="102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3 простых, вкусных и полезных завтрака. | Полезные рецепты | Яндекс Дзен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0118" y="424453"/>
            <a:ext cx="5636984" cy="14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4169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243840" y="124849"/>
            <a:ext cx="8703514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Горизонтальный свиток 1"/>
          <p:cNvSpPr/>
          <p:nvPr/>
        </p:nvSpPr>
        <p:spPr>
          <a:xfrm>
            <a:off x="441960" y="0"/>
            <a:ext cx="7787640" cy="15240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Педагогічний </a:t>
            </a:r>
            <a:r>
              <a:rPr lang="uk-UA" b="1" dirty="0" err="1" smtClean="0">
                <a:solidFill>
                  <a:srgbClr val="002060"/>
                </a:solidFill>
              </a:rPr>
              <a:t>колекив</a:t>
            </a:r>
            <a:r>
              <a:rPr lang="uk-UA" b="1" dirty="0" smtClean="0">
                <a:solidFill>
                  <a:srgbClr val="002060"/>
                </a:solidFill>
              </a:rPr>
              <a:t> – це серце ліцею, яке задає ритм розвитку кожного учня. 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9511">
            <a:off x="528144" y="1615440"/>
            <a:ext cx="2861655" cy="224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03316">
            <a:off x="4498471" y="1215258"/>
            <a:ext cx="3797554" cy="245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2039">
            <a:off x="178676" y="4515432"/>
            <a:ext cx="3198595" cy="202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0480" y="4209393"/>
            <a:ext cx="4892040" cy="244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Вертикальный свиток 7"/>
          <p:cNvSpPr/>
          <p:nvPr/>
        </p:nvSpPr>
        <p:spPr>
          <a:xfrm>
            <a:off x="2743200" y="3322320"/>
            <a:ext cx="2987040" cy="153924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Освітянська родина Новозаводського ліцею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school-box.ru/images/stories/prezentazii-_2014/shablony-dlya-prezentaziy-powerpoint-16-2.jpg"/>
          <p:cNvPicPr/>
          <p:nvPr/>
        </p:nvPicPr>
        <p:blipFill>
          <a:blip r:embed="rId2" cstate="print"/>
          <a:srcRect b="32051"/>
          <a:stretch>
            <a:fillRect/>
          </a:stretch>
        </p:blipFill>
        <p:spPr bwMode="auto">
          <a:xfrm>
            <a:off x="367486" y="124849"/>
            <a:ext cx="8579868" cy="644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199" y="581890"/>
            <a:ext cx="8229601" cy="5354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Рецепт педагогічної молодості</a:t>
            </a:r>
            <a:endParaRPr lang="uk-UA" sz="5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Місце для вмісту 2"/>
          <p:cNvSpPr txBox="1">
            <a:spLocks/>
          </p:cNvSpPr>
          <p:nvPr/>
        </p:nvSpPr>
        <p:spPr>
          <a:xfrm>
            <a:off x="665018" y="1316182"/>
            <a:ext cx="5435530" cy="50624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uk-UA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</a:t>
            </a:r>
            <a:r>
              <a:rPr lang="uk-UA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Систематично вживайте: бальзам мудрості,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uk-UA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коктейль творчості,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uk-UA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каву бадьорості,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uk-UA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відвар пунктуальності,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uk-UA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настій терпимості,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uk-UA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екстракт людяності.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uk-UA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Виконуй все це ретельно і будеш вічно молодим</a:t>
            </a:r>
            <a:r>
              <a:rPr lang="uk-UA" sz="3200" dirty="0" smtClean="0">
                <a:latin typeface="Monotype Corsiva" panose="03010101010201010101" pitchFamily="66" charset="0"/>
              </a:rPr>
              <a:t>, </a:t>
            </a:r>
            <a:r>
              <a:rPr lang="uk-UA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Учителю!</a:t>
            </a:r>
            <a:endParaRPr lang="uk-UA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Два кольори» (Украинские) в исполнении ilana. vocal.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76264" y="2813960"/>
            <a:ext cx="4082089" cy="24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9360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езультат пошуку зображень за запитом &quot;рамки книга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607" y="518614"/>
            <a:ext cx="8303721" cy="594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9448" y="394138"/>
            <a:ext cx="6290442" cy="10878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Життєве кредо 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371601" y="1245476"/>
            <a:ext cx="6621517" cy="458776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Неможливо повернутися в минуле та змінити свій старт, але завжди є можливість стартувати зараз і змінити свій фініш.</a:t>
            </a:r>
            <a:endParaRPr lang="uk-UA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езультат пошуку зображень за запитом &quot;рамки книга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18614"/>
            <a:ext cx="8734096" cy="633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ертикальный свиток 2"/>
          <p:cNvSpPr/>
          <p:nvPr/>
        </p:nvSpPr>
        <p:spPr>
          <a:xfrm>
            <a:off x="1686909" y="1056290"/>
            <a:ext cx="7062952" cy="4003390"/>
          </a:xfrm>
          <a:prstGeom prst="verticalScroll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2569778" y="1981200"/>
            <a:ext cx="49435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sz="1600" b="1" dirty="0" smtClean="0"/>
              <a:t>     </a:t>
            </a:r>
            <a:endParaRPr lang="uk-UA" sz="1600" b="1" dirty="0" smtClean="0"/>
          </a:p>
          <a:p>
            <a:pPr fontAlgn="base"/>
            <a:r>
              <a:rPr lang="uk-UA" sz="1600" b="1" dirty="0" smtClean="0"/>
              <a:t>         </a:t>
            </a:r>
            <a:r>
              <a:rPr lang="uk-UA" sz="2000" b="1" dirty="0" smtClean="0">
                <a:solidFill>
                  <a:srgbClr val="002060"/>
                </a:solidFill>
              </a:rPr>
              <a:t>Ліцей-це </a:t>
            </a:r>
            <a:r>
              <a:rPr lang="uk-UA" sz="2000" b="1" dirty="0" smtClean="0">
                <a:solidFill>
                  <a:srgbClr val="002060"/>
                </a:solidFill>
              </a:rPr>
              <a:t>різноманітний живий організм, який немислимий без </a:t>
            </a:r>
            <a:r>
              <a:rPr lang="uk-UA" sz="2000" b="1" dirty="0" smtClean="0">
                <a:solidFill>
                  <a:srgbClr val="002060"/>
                </a:solidFill>
              </a:rPr>
              <a:t>управління.</a:t>
            </a:r>
          </a:p>
          <a:p>
            <a:pPr fontAlgn="base"/>
            <a:r>
              <a:rPr lang="uk-UA" sz="2000" b="1" dirty="0" smtClean="0">
                <a:solidFill>
                  <a:srgbClr val="002060"/>
                </a:solidFill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</a:rPr>
              <a:t>       </a:t>
            </a:r>
          </a:p>
          <a:p>
            <a:pPr fontAlgn="base"/>
            <a:r>
              <a:rPr lang="uk-UA" sz="2000" b="1" dirty="0" smtClean="0">
                <a:solidFill>
                  <a:srgbClr val="002060"/>
                </a:solidFill>
              </a:rPr>
              <a:t>         </a:t>
            </a:r>
            <a:r>
              <a:rPr lang="uk-UA" sz="2000" b="1" dirty="0" smtClean="0">
                <a:solidFill>
                  <a:srgbClr val="002060"/>
                </a:solidFill>
              </a:rPr>
              <a:t>Чітке визначення </a:t>
            </a:r>
            <a:r>
              <a:rPr lang="uk-UA" sz="2000" b="1" dirty="0" smtClean="0">
                <a:solidFill>
                  <a:srgbClr val="002060"/>
                </a:solidFill>
              </a:rPr>
              <a:t>функціональних обов'язків дозволяє повною мірою відповідати за доручену справу. </a:t>
            </a:r>
          </a:p>
          <a:p>
            <a:pPr fontAlgn="base"/>
            <a:r>
              <a:rPr lang="uk-UA" sz="2000" b="1" dirty="0" smtClean="0">
                <a:solidFill>
                  <a:srgbClr val="002060"/>
                </a:solidFill>
              </a:rPr>
              <a:t>     </a:t>
            </a:r>
          </a:p>
          <a:p>
            <a:pPr algn="just" fontAlgn="base"/>
            <a:endParaRPr lang="uk-UA" sz="2000" b="1" i="0" dirty="0">
              <a:solidFill>
                <a:srgbClr val="002060"/>
              </a:solidFill>
            </a:endParaRPr>
          </a:p>
        </p:txBody>
      </p:sp>
      <p:sp>
        <p:nvSpPr>
          <p:cNvPr id="4" name="Лента лицом вниз 3"/>
          <p:cNvSpPr/>
          <p:nvPr/>
        </p:nvSpPr>
        <p:spPr>
          <a:xfrm>
            <a:off x="740979" y="220717"/>
            <a:ext cx="8056180" cy="1087821"/>
          </a:xfrm>
          <a:prstGeom prst="ribb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Формула успіху заступника директора з навчально-виховної роботи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езультат пошуку зображень за запитом &quot;рамки книга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10" y="518615"/>
            <a:ext cx="8120418" cy="576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ая выноска 6"/>
          <p:cNvSpPr/>
          <p:nvPr/>
        </p:nvSpPr>
        <p:spPr>
          <a:xfrm>
            <a:off x="2017988" y="1891863"/>
            <a:ext cx="5943600" cy="2506717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 descr="Карандаш. Канцтовары. Анимация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448" y="3878317"/>
            <a:ext cx="1664698" cy="262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9937" y="1132765"/>
            <a:ext cx="5771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</a:rPr>
              <a:t>Управлінський принцип</a:t>
            </a:r>
            <a:r>
              <a:rPr lang="uk-UA" sz="2400" b="1" i="1" dirty="0" smtClean="0">
                <a:latin typeface="Times New Roman" pitchFamily="18" charset="0"/>
              </a:rPr>
              <a:t>.</a:t>
            </a:r>
            <a:r>
              <a:rPr lang="ru-RU" sz="2400" b="1" i="1" dirty="0" smtClean="0">
                <a:latin typeface="Times New Roman" pitchFamily="18" charset="0"/>
              </a:rPr>
              <a:t> </a:t>
            </a:r>
            <a:endParaRPr lang="ru-RU" sz="1400" b="1" i="1" dirty="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0786" y="1779096"/>
            <a:ext cx="70944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i="1" dirty="0" smtClean="0">
              <a:latin typeface="Calibri" pitchFamily="34" charset="0"/>
            </a:endParaRPr>
          </a:p>
          <a:p>
            <a:pPr algn="ctr"/>
            <a:r>
              <a:rPr lang="ru-RU" sz="2800" b="1" i="1" dirty="0" err="1" smtClean="0">
                <a:solidFill>
                  <a:srgbClr val="FFFF00"/>
                </a:solidFill>
                <a:latin typeface="Calibri" pitchFamily="34" charset="0"/>
              </a:rPr>
              <a:t>Навчальний</a:t>
            </a:r>
            <a:r>
              <a:rPr lang="ru-RU" sz="2800" b="1" i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ru-RU" sz="2800" b="1" i="1" dirty="0">
                <a:solidFill>
                  <a:srgbClr val="FFFF00"/>
                </a:solidFill>
                <a:latin typeface="Calibri" pitchFamily="34" charset="0"/>
              </a:rPr>
              <a:t>процес — це ритм.</a:t>
            </a:r>
          </a:p>
          <a:p>
            <a:pPr algn="ctr"/>
            <a:endParaRPr lang="ru-RU" sz="2800" b="1" i="1" dirty="0">
              <a:latin typeface="Calibri" pitchFamily="34" charset="0"/>
            </a:endParaRPr>
          </a:p>
          <a:p>
            <a:pPr algn="ctr"/>
            <a:r>
              <a:rPr lang="ru-RU" sz="2800" b="1" i="1" dirty="0">
                <a:latin typeface="Calibri" pitchFamily="34" charset="0"/>
              </a:rPr>
              <a:t>І завуч має </a:t>
            </a:r>
            <a:r>
              <a:rPr lang="ru-RU" sz="2800" b="1" i="1" dirty="0" err="1">
                <a:latin typeface="Calibri" pitchFamily="34" charset="0"/>
              </a:rPr>
              <a:t>працювати</a:t>
            </a:r>
            <a:r>
              <a:rPr lang="ru-RU" sz="2800" b="1" i="1" dirty="0">
                <a:latin typeface="Calibri" pitchFamily="34" charset="0"/>
              </a:rPr>
              <a:t> як </a:t>
            </a:r>
            <a:r>
              <a:rPr lang="ru-RU" sz="2800" b="1" i="1" dirty="0" err="1">
                <a:latin typeface="Calibri" pitchFamily="34" charset="0"/>
              </a:rPr>
              <a:t>годинник</a:t>
            </a:r>
            <a:r>
              <a:rPr lang="ru-RU" sz="2800" b="1" i="1" dirty="0">
                <a:latin typeface="Calibri" pitchFamily="34" charset="0"/>
              </a:rPr>
              <a:t>: </a:t>
            </a:r>
            <a:r>
              <a:rPr lang="ru-RU" sz="2800" b="1" i="1" dirty="0" err="1">
                <a:latin typeface="Calibri" pitchFamily="34" charset="0"/>
              </a:rPr>
              <a:t>хвилина</a:t>
            </a:r>
            <a:r>
              <a:rPr lang="ru-RU" sz="2800" b="1" i="1" dirty="0">
                <a:latin typeface="Calibri" pitchFamily="34" charset="0"/>
              </a:rPr>
              <a:t>, година</a:t>
            </a:r>
            <a:r>
              <a:rPr lang="ru-RU" sz="2800" b="1" i="1" dirty="0" smtClean="0">
                <a:latin typeface="Calibri" pitchFamily="34" charset="0"/>
              </a:rPr>
              <a:t>, </a:t>
            </a:r>
            <a:r>
              <a:rPr lang="ru-RU" sz="2800" b="1" i="1" dirty="0" err="1" smtClean="0">
                <a:latin typeface="Calibri" pitchFamily="34" charset="0"/>
              </a:rPr>
              <a:t>місяць</a:t>
            </a:r>
            <a:r>
              <a:rPr lang="ru-RU" sz="2800" b="1" i="1" dirty="0" smtClean="0">
                <a:latin typeface="Calibri" pitchFamily="34" charset="0"/>
              </a:rPr>
              <a:t>, семестр.</a:t>
            </a:r>
            <a:r>
              <a:rPr lang="ru-RU" i="1" dirty="0" smtClean="0">
                <a:latin typeface="Calibri" pitchFamily="34" charset="0"/>
              </a:rPr>
              <a:t>.</a:t>
            </a:r>
            <a:endParaRPr lang="ru-RU" i="1" dirty="0">
              <a:latin typeface="Calibri" pitchFamily="34" charset="0"/>
            </a:endParaRPr>
          </a:p>
        </p:txBody>
      </p:sp>
      <p:pic>
        <p:nvPicPr>
          <p:cNvPr id="1026" name="Picture 2" descr="Реалистичные аналоговые часы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1574" y="4324027"/>
            <a:ext cx="1963365" cy="196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040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9545" y="1213945"/>
            <a:ext cx="5959365" cy="5297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 descr="https://previews.123rf.com/images/sbelov/sbelov1110/sbelov111000035/10872266-Old-paper-with-a-candle-and-a-quill-pen-On-a-white-background--Stock-Phot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64" y="325464"/>
            <a:ext cx="8493072" cy="621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Основні  напрямки  роботи</a:t>
            </a:r>
            <a:endParaRPr lang="uk-UA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4138" y="1324303"/>
          <a:ext cx="5754414" cy="5212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754414"/>
              </a:tblGrid>
              <a:tr h="4530703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400" dirty="0" smtClean="0"/>
                        <a:t>  Організація  освітнього процесу та контроль за його</a:t>
                      </a:r>
                      <a:r>
                        <a:rPr lang="uk-UA" sz="2400" baseline="0" dirty="0" smtClean="0"/>
                        <a:t> якістю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400" dirty="0" smtClean="0">
                          <a:solidFill>
                            <a:srgbClr val="FF0000"/>
                          </a:solidFill>
                        </a:rPr>
                        <a:t> Методична робота з педагогічним колективом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400" dirty="0" smtClean="0">
                          <a:solidFill>
                            <a:srgbClr val="002060"/>
                          </a:solidFill>
                        </a:rPr>
                        <a:t>Впровадження сучасних освітніх технологій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400" dirty="0" smtClean="0">
                          <a:solidFill>
                            <a:srgbClr val="00B050"/>
                          </a:solidFill>
                        </a:rPr>
                        <a:t>Моніторинг навчальних досягнень учнів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Організація позакласної та виховної роботи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Взаємодія з батьками та </a:t>
                      </a:r>
                      <a:r>
                        <a:rPr lang="uk-UA" sz="24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громадкістю</a:t>
                      </a:r>
                      <a:endParaRPr lang="uk-UA" sz="24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sz="2400" dirty="0" smtClean="0"/>
                        <a:t>Координація роботи класних керівників</a:t>
                      </a:r>
                      <a:endParaRPr lang="uk-UA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previews.123rf.com/images/sbelov/sbelov1110/sbelov111000035/10872266-Old-paper-with-a-candle-and-a-quill-pen-On-a-white-background--Stock-Phot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873" y="1330035"/>
            <a:ext cx="8014750" cy="52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78873" y="665018"/>
            <a:ext cx="8354291" cy="90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ru-RU" sz="3200" b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Проблемне</a:t>
            </a:r>
            <a:r>
              <a:rPr lang="ru-RU" sz="32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3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заступника директора</a:t>
            </a:r>
          </a:p>
          <a:p>
            <a:pPr algn="just"/>
            <a:r>
              <a:rPr lang="ru-RU" sz="3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навчально-виховної</a:t>
            </a:r>
            <a:r>
              <a:rPr lang="ru-RU" sz="3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endParaRPr lang="ru-RU" sz="32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3" name="Rectangle 3"/>
          <p:cNvSpPr txBox="1">
            <a:spLocks noChangeArrowheads="1"/>
          </p:cNvSpPr>
          <p:nvPr/>
        </p:nvSpPr>
        <p:spPr bwMode="auto">
          <a:xfrm rot="21368907">
            <a:off x="1445971" y="1885980"/>
            <a:ext cx="4364195" cy="359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200000"/>
            </a:pPr>
            <a:r>
              <a:rPr lang="uk-UA" sz="2400" b="1" dirty="0"/>
              <a:t>«Підвищення якості освіти через формування ключових та предметних </a:t>
            </a:r>
            <a:r>
              <a:rPr lang="uk-UA" sz="2400" b="1" dirty="0" err="1"/>
              <a:t>компетентностей</a:t>
            </a:r>
            <a:r>
              <a:rPr lang="uk-UA" sz="2400" b="1" dirty="0"/>
              <a:t> учнів шляхом інтеграції традиційних і нетрадиційних форм і методів роботи в навчально-виховному процесі».</a:t>
            </a:r>
            <a:endParaRPr lang="ru-RU" sz="2400" b="1" i="1" dirty="0">
              <a:solidFill>
                <a:srgbClr val="C0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026" name="Picture 2" descr="YCZENIA URODZINOWE DLA JANECZKI ?????? ~ Плэйкасты ~ Beesona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5955">
            <a:off x="1884217" y="5940485"/>
            <a:ext cx="4014075" cy="95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356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2786</TotalTime>
  <Words>1382</Words>
  <Application>Microsoft Office PowerPoint</Application>
  <PresentationFormat>Экран (4:3)</PresentationFormat>
  <Paragraphs>310</Paragraphs>
  <Slides>47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Основні  напрямки  роботи</vt:lpstr>
      <vt:lpstr>Слайд 9</vt:lpstr>
      <vt:lpstr>Ідея мого досвіду базується на вченнях </vt:lpstr>
      <vt:lpstr>Слайд 11</vt:lpstr>
      <vt:lpstr>Слайд 12</vt:lpstr>
      <vt:lpstr>Слайд 13</vt:lpstr>
      <vt:lpstr>Навчально-виховний напрям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Методичний   калейдископ</vt:lpstr>
      <vt:lpstr>Слайд 27</vt:lpstr>
      <vt:lpstr>МЕТОДИЧНИЙ КАЛЕЙДИСКОП</vt:lpstr>
      <vt:lpstr>Педрада на тему: “Роль контролю та стимулювання навчальної діяльності у підвищенні рівня якості знань учнів та розвитку їхньої творчої активності” 23.03.2022р</vt:lpstr>
      <vt:lpstr>МЕТОДИЧНИЙ КАЛЕЙДИСКОП</vt:lpstr>
      <vt:lpstr>МЕТОДИЧНИЙ Кабінет це творча лабораторія ліцею, це безперервна освіта та спілкування педагогічних працівників, постійного пошуку використання старих і нових джерел, що живлять творчий потенціал педагога</vt:lpstr>
      <vt:lpstr>МЕТОДИЧНИЙ КАЛЕЙДИСКОП</vt:lpstr>
      <vt:lpstr>Методичне об’єднання вчителів природничо-математичного циклу</vt:lpstr>
      <vt:lpstr>Методичне об’єднання вчителів  природничо-математичного циклу</vt:lpstr>
      <vt:lpstr>Методичне об’єднання вчителів природничо-математичного циклу</vt:lpstr>
      <vt:lpstr>Методичне об’єднання вчителів природничо-математичного циклу</vt:lpstr>
      <vt:lpstr>Методичне об’єднання вчителів природничо-математичного циклу</vt:lpstr>
      <vt:lpstr>Методичне об’єднання вчителів природничо-математичного циклу</vt:lpstr>
      <vt:lpstr>Співпраця з фахівцями ІРЦ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user1</cp:lastModifiedBy>
  <cp:revision>303</cp:revision>
  <dcterms:created xsi:type="dcterms:W3CDTF">2021-01-16T10:36:34Z</dcterms:created>
  <dcterms:modified xsi:type="dcterms:W3CDTF">2025-03-26T20:08:03Z</dcterms:modified>
</cp:coreProperties>
</file>