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1.jpeg" ContentType="image/jpeg"/>
  <Override PartName="/ppt/media/image2.png" ContentType="image/png"/>
  <Override PartName="/ppt/media/image4.jpeg" ContentType="image/jpeg"/>
  <Override PartName="/ppt/media/image3.jpeg" ContentType="image/jpeg"/>
  <Override PartName="/ppt/media/image11.png" ContentType="image/png"/>
  <Override PartName="/ppt/media/image5.jpeg" ContentType="image/jpeg"/>
  <Override PartName="/ppt/media/image6.png" ContentType="image/png"/>
  <Override PartName="/ppt/media/image8.jpeg" ContentType="image/jpeg"/>
  <Override PartName="/ppt/media/image7.jpeg" ContentType="image/jpeg"/>
  <Override PartName="/ppt/media/image9.jpeg" ContentType="image/jpeg"/>
  <Override PartName="/ppt/media/image10.jpeg" ContentType="image/jpeg"/>
  <Override PartName="/ppt/media/image12.jpeg" ContentType="image/jpeg"/>
  <Override PartName="/ppt/media/image13.png" ContentType="image/png"/>
  <Override PartName="/ppt/media/image14.png" ContentType="image/pn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554E589-9ADF-4927-8F7B-74D6D5873649}" type="slidenum">
              <a:t>&lt;#&gt;</a:t>
            </a:fld>
          </a:p>
        </p:txBody>
      </p:sp>
      <p:sp>
        <p:nvSpPr>
          <p:cNvPr id="4" name="PlaceHolder 3"/>
          <p:cNvSpPr>
            <a:spLocks noGrp="1"/>
          </p:cNvSpPr>
          <p:nvPr>
            <p:ph type="dt" idx="3"/>
          </p:nvPr>
        </p:nvSpPr>
        <p:spPr/>
        <p:txBody>
          <a:bodyPr/>
          <a:p>
            <a:r>
              <a:rPr lang="uk-U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52A8C95-D0AD-4CB0-BD84-BBA79A593148}" type="slidenum">
              <a:t>&lt;#&gt;</a:t>
            </a:fld>
          </a:p>
        </p:txBody>
      </p:sp>
      <p:sp>
        <p:nvSpPr>
          <p:cNvPr id="7" name="PlaceHolder 6"/>
          <p:cNvSpPr>
            <a:spLocks noGrp="1"/>
          </p:cNvSpPr>
          <p:nvPr>
            <p:ph type="dt" idx="3"/>
          </p:nvPr>
        </p:nvSpPr>
        <p:spPr/>
        <p:txBody>
          <a:bodyPr/>
          <a:p>
            <a:r>
              <a:rPr lang="uk-U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6419EC5-97CD-4D65-84D7-EDA6D91F7381}" type="slidenum">
              <a:t>&lt;#&gt;</a:t>
            </a:fld>
          </a:p>
        </p:txBody>
      </p:sp>
      <p:sp>
        <p:nvSpPr>
          <p:cNvPr id="9" name="PlaceHolder 8"/>
          <p:cNvSpPr>
            <a:spLocks noGrp="1"/>
          </p:cNvSpPr>
          <p:nvPr>
            <p:ph type="dt" idx="3"/>
          </p:nvPr>
        </p:nvSpPr>
        <p:spPr/>
        <p:txBody>
          <a:bodyPr/>
          <a:p>
            <a:r>
              <a:rPr lang="uk-U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5B80BFA-312E-4C04-BCD4-7A4E31FA004A}" type="slidenum">
              <a:t>&lt;#&gt;</a:t>
            </a:fld>
          </a:p>
        </p:txBody>
      </p:sp>
      <p:sp>
        <p:nvSpPr>
          <p:cNvPr id="11" name="PlaceHolder 10"/>
          <p:cNvSpPr>
            <a:spLocks noGrp="1"/>
          </p:cNvSpPr>
          <p:nvPr>
            <p:ph type="dt" idx="3"/>
          </p:nvPr>
        </p:nvSpPr>
        <p:spPr/>
        <p:txBody>
          <a:bodyPr/>
          <a:p>
            <a:r>
              <a:rPr lang="uk-U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4155E23-41D1-4B94-AC5C-D85E63B017C2}" type="slidenum">
              <a:t>&lt;#&gt;</a:t>
            </a:fld>
          </a:p>
        </p:txBody>
      </p:sp>
      <p:sp>
        <p:nvSpPr>
          <p:cNvPr id="4" name="PlaceHolder 3"/>
          <p:cNvSpPr>
            <a:spLocks noGrp="1"/>
          </p:cNvSpPr>
          <p:nvPr>
            <p:ph type="dt" idx="6"/>
          </p:nvPr>
        </p:nvSpPr>
        <p:spPr/>
        <p:txBody>
          <a:bodyPr/>
          <a:p>
            <a:r>
              <a:rPr lang="uk-U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C633AFB-0F22-4697-B0C3-9727CD254A23}" type="slidenum">
              <a:t>&lt;#&gt;</a:t>
            </a:fld>
          </a:p>
        </p:txBody>
      </p:sp>
      <p:sp>
        <p:nvSpPr>
          <p:cNvPr id="6" name="PlaceHolder 5"/>
          <p:cNvSpPr>
            <a:spLocks noGrp="1"/>
          </p:cNvSpPr>
          <p:nvPr>
            <p:ph type="dt" idx="6"/>
          </p:nvPr>
        </p:nvSpPr>
        <p:spPr/>
        <p:txBody>
          <a:bodyPr/>
          <a:p>
            <a:r>
              <a:rPr lang="uk-U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DBB31AB-0B2A-4D0E-9596-4F691321F3A3}" type="slidenum">
              <a:t>&lt;#&gt;</a:t>
            </a:fld>
          </a:p>
        </p:txBody>
      </p:sp>
      <p:sp>
        <p:nvSpPr>
          <p:cNvPr id="6" name="PlaceHolder 5"/>
          <p:cNvSpPr>
            <a:spLocks noGrp="1"/>
          </p:cNvSpPr>
          <p:nvPr>
            <p:ph type="dt" idx="6"/>
          </p:nvPr>
        </p:nvSpPr>
        <p:spPr/>
        <p:txBody>
          <a:bodyPr/>
          <a:p>
            <a:r>
              <a:rPr lang="uk-U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B710D22-E643-4448-84EE-F8D4C689F02D}" type="slidenum">
              <a:t>&lt;#&gt;</a:t>
            </a:fld>
          </a:p>
        </p:txBody>
      </p:sp>
      <p:sp>
        <p:nvSpPr>
          <p:cNvPr id="7" name="PlaceHolder 6"/>
          <p:cNvSpPr>
            <a:spLocks noGrp="1"/>
          </p:cNvSpPr>
          <p:nvPr>
            <p:ph type="dt" idx="6"/>
          </p:nvPr>
        </p:nvSpPr>
        <p:spPr/>
        <p:txBody>
          <a:bodyPr/>
          <a:p>
            <a:r>
              <a:rPr lang="uk-U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854D724-FA72-4D96-8DED-7AFE165C61DB}" type="slidenum">
              <a:t>&lt;#&gt;</a:t>
            </a:fld>
          </a:p>
        </p:txBody>
      </p:sp>
      <p:sp>
        <p:nvSpPr>
          <p:cNvPr id="5" name="PlaceHolder 4"/>
          <p:cNvSpPr>
            <a:spLocks noGrp="1"/>
          </p:cNvSpPr>
          <p:nvPr>
            <p:ph type="dt" idx="6"/>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A23B0A1-9277-452C-8E8B-4811A9196386}" type="slidenum">
              <a:t>&lt;#&gt;</a:t>
            </a:fld>
          </a:p>
        </p:txBody>
      </p:sp>
      <p:sp>
        <p:nvSpPr>
          <p:cNvPr id="5" name="PlaceHolder 4"/>
          <p:cNvSpPr>
            <a:spLocks noGrp="1"/>
          </p:cNvSpPr>
          <p:nvPr>
            <p:ph type="dt" idx="6"/>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6427F9E-B64C-44EE-BDC9-EA9C2750E694}" type="slidenum">
              <a:t>&lt;#&gt;</a:t>
            </a:fld>
          </a:p>
        </p:txBody>
      </p:sp>
      <p:sp>
        <p:nvSpPr>
          <p:cNvPr id="8" name="PlaceHolder 7"/>
          <p:cNvSpPr>
            <a:spLocks noGrp="1"/>
          </p:cNvSpPr>
          <p:nvPr>
            <p:ph type="dt" idx="6"/>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8EC1817-4C88-4E04-BD33-FFD27AD64185}" type="slidenum">
              <a:t>&lt;#&gt;</a:t>
            </a:fld>
          </a:p>
        </p:txBody>
      </p:sp>
      <p:sp>
        <p:nvSpPr>
          <p:cNvPr id="6" name="PlaceHolder 5"/>
          <p:cNvSpPr>
            <a:spLocks noGrp="1"/>
          </p:cNvSpPr>
          <p:nvPr>
            <p:ph type="dt" idx="3"/>
          </p:nvPr>
        </p:nvSpPr>
        <p:spPr/>
        <p:txBody>
          <a:bodyPr/>
          <a:p>
            <a:r>
              <a:rPr lang="uk-U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0F52D04-2294-4905-9361-BA663D3E20D2}" type="slidenum">
              <a:t>&lt;#&gt;</a:t>
            </a:fld>
          </a:p>
        </p:txBody>
      </p:sp>
      <p:sp>
        <p:nvSpPr>
          <p:cNvPr id="8" name="PlaceHolder 7"/>
          <p:cNvSpPr>
            <a:spLocks noGrp="1"/>
          </p:cNvSpPr>
          <p:nvPr>
            <p:ph type="dt" idx="6"/>
          </p:nvPr>
        </p:nvSpPr>
        <p:spPr/>
        <p:txBody>
          <a:bodyPr/>
          <a:p>
            <a:r>
              <a:rPr lang="uk-U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1DF839C-599B-42A0-8299-9DE8ADEE93FF}" type="slidenum">
              <a:t>&lt;#&gt;</a:t>
            </a:fld>
          </a:p>
        </p:txBody>
      </p:sp>
      <p:sp>
        <p:nvSpPr>
          <p:cNvPr id="8" name="PlaceHolder 7"/>
          <p:cNvSpPr>
            <a:spLocks noGrp="1"/>
          </p:cNvSpPr>
          <p:nvPr>
            <p:ph type="dt" idx="6"/>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400CEC8-C6EA-464D-9018-4749B8A5FC18}" type="slidenum">
              <a:t>&lt;#&gt;</a:t>
            </a:fld>
          </a:p>
        </p:txBody>
      </p:sp>
      <p:sp>
        <p:nvSpPr>
          <p:cNvPr id="7" name="PlaceHolder 6"/>
          <p:cNvSpPr>
            <a:spLocks noGrp="1"/>
          </p:cNvSpPr>
          <p:nvPr>
            <p:ph type="dt" idx="6"/>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350ABCE9-45A0-42D9-864C-A216E9CFCAF0}" type="slidenum">
              <a:t>&lt;#&gt;</a:t>
            </a:fld>
          </a:p>
        </p:txBody>
      </p:sp>
      <p:sp>
        <p:nvSpPr>
          <p:cNvPr id="9" name="PlaceHolder 8"/>
          <p:cNvSpPr>
            <a:spLocks noGrp="1"/>
          </p:cNvSpPr>
          <p:nvPr>
            <p:ph type="dt" idx="6"/>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CAA3B0B-974C-44B9-B2F9-4B0EE62E1148}" type="slidenum">
              <a:t>&lt;#&gt;</a:t>
            </a:fld>
          </a:p>
        </p:txBody>
      </p:sp>
      <p:sp>
        <p:nvSpPr>
          <p:cNvPr id="11" name="PlaceHolder 10"/>
          <p:cNvSpPr>
            <a:spLocks noGrp="1"/>
          </p:cNvSpPr>
          <p:nvPr>
            <p:ph type="dt" idx="6"/>
          </p:nvPr>
        </p:nvSpPr>
        <p:spPr/>
        <p:txBody>
          <a:bodyPr/>
          <a:p>
            <a:r>
              <a:rPr lang="uk-UA"/>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D5012B0-1E81-45C8-875F-7480B9FC5809}" type="slidenum">
              <a:t>&lt;#&gt;</a:t>
            </a:fld>
          </a:p>
        </p:txBody>
      </p:sp>
      <p:sp>
        <p:nvSpPr>
          <p:cNvPr id="4" name="PlaceHolder 3"/>
          <p:cNvSpPr>
            <a:spLocks noGrp="1"/>
          </p:cNvSpPr>
          <p:nvPr>
            <p:ph type="dt" idx="9"/>
          </p:nvPr>
        </p:nvSpPr>
        <p:spPr/>
        <p:txBody>
          <a:bodyPr/>
          <a:p>
            <a:r>
              <a:rPr lang="uk-UA"/>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9934080-FE34-467B-AF69-853341C81C0D}" type="slidenum">
              <a:t>&lt;#&gt;</a:t>
            </a:fld>
          </a:p>
        </p:txBody>
      </p:sp>
      <p:sp>
        <p:nvSpPr>
          <p:cNvPr id="6" name="PlaceHolder 5"/>
          <p:cNvSpPr>
            <a:spLocks noGrp="1"/>
          </p:cNvSpPr>
          <p:nvPr>
            <p:ph type="dt" idx="9"/>
          </p:nvPr>
        </p:nvSpPr>
        <p:spPr/>
        <p:txBody>
          <a:bodyPr/>
          <a:p>
            <a:r>
              <a:rPr lang="uk-UA"/>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C6D012B-3FA2-42CB-A16C-7287642C7D4F}" type="slidenum">
              <a:t>&lt;#&gt;</a:t>
            </a:fld>
          </a:p>
        </p:txBody>
      </p:sp>
      <p:sp>
        <p:nvSpPr>
          <p:cNvPr id="6" name="PlaceHolder 5"/>
          <p:cNvSpPr>
            <a:spLocks noGrp="1"/>
          </p:cNvSpPr>
          <p:nvPr>
            <p:ph type="dt" idx="9"/>
          </p:nvPr>
        </p:nvSpPr>
        <p:spPr/>
        <p:txBody>
          <a:bodyPr/>
          <a:p>
            <a:r>
              <a:rPr lang="uk-UA"/>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9B678D7-EDA9-4F7E-90AF-A6BB14C46648}" type="slidenum">
              <a:t>&lt;#&gt;</a:t>
            </a:fld>
          </a:p>
        </p:txBody>
      </p:sp>
      <p:sp>
        <p:nvSpPr>
          <p:cNvPr id="7" name="PlaceHolder 6"/>
          <p:cNvSpPr>
            <a:spLocks noGrp="1"/>
          </p:cNvSpPr>
          <p:nvPr>
            <p:ph type="dt" idx="9"/>
          </p:nvPr>
        </p:nvSpPr>
        <p:spPr/>
        <p:txBody>
          <a:bodyPr/>
          <a:p>
            <a:r>
              <a:rPr lang="uk-UA"/>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77B8FCF-DD58-485E-9FEE-57E91BC039E9}" type="slidenum">
              <a:t>&lt;#&gt;</a:t>
            </a:fld>
          </a:p>
        </p:txBody>
      </p:sp>
      <p:sp>
        <p:nvSpPr>
          <p:cNvPr id="5" name="PlaceHolder 4"/>
          <p:cNvSpPr>
            <a:spLocks noGrp="1"/>
          </p:cNvSpPr>
          <p:nvPr>
            <p:ph type="dt" idx="9"/>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E341C45-C6AC-4916-B4A5-8B86261B1FAB}" type="slidenum">
              <a:t>&lt;#&gt;</a:t>
            </a:fld>
          </a:p>
        </p:txBody>
      </p:sp>
      <p:sp>
        <p:nvSpPr>
          <p:cNvPr id="6" name="PlaceHolder 5"/>
          <p:cNvSpPr>
            <a:spLocks noGrp="1"/>
          </p:cNvSpPr>
          <p:nvPr>
            <p:ph type="dt" idx="3"/>
          </p:nvPr>
        </p:nvSpPr>
        <p:spPr/>
        <p:txBody>
          <a:bodyPr/>
          <a:p>
            <a:r>
              <a:rPr lang="uk-UA"/>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DA74181-55A6-4555-AE21-5875300B0085}" type="slidenum">
              <a:t>&lt;#&gt;</a:t>
            </a:fld>
          </a:p>
        </p:txBody>
      </p:sp>
      <p:sp>
        <p:nvSpPr>
          <p:cNvPr id="5" name="PlaceHolder 4"/>
          <p:cNvSpPr>
            <a:spLocks noGrp="1"/>
          </p:cNvSpPr>
          <p:nvPr>
            <p:ph type="dt" idx="9"/>
          </p:nvPr>
        </p:nvSpPr>
        <p:spPr/>
        <p:txBody>
          <a:bodyPr/>
          <a:p>
            <a:r>
              <a:rPr lang="uk-UA"/>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21C5FFE-4F2D-4538-AA2A-E621393534DA}" type="slidenum">
              <a:t>&lt;#&gt;</a:t>
            </a:fld>
          </a:p>
        </p:txBody>
      </p:sp>
      <p:sp>
        <p:nvSpPr>
          <p:cNvPr id="8" name="PlaceHolder 7"/>
          <p:cNvSpPr>
            <a:spLocks noGrp="1"/>
          </p:cNvSpPr>
          <p:nvPr>
            <p:ph type="dt" idx="9"/>
          </p:nvPr>
        </p:nvSpPr>
        <p:spPr/>
        <p:txBody>
          <a:bodyPr/>
          <a:p>
            <a:r>
              <a:rPr lang="uk-UA"/>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14E5ED9-1759-4EE4-8BB3-93C54A233224}" type="slidenum">
              <a:t>&lt;#&gt;</a:t>
            </a:fld>
          </a:p>
        </p:txBody>
      </p:sp>
      <p:sp>
        <p:nvSpPr>
          <p:cNvPr id="8" name="PlaceHolder 7"/>
          <p:cNvSpPr>
            <a:spLocks noGrp="1"/>
          </p:cNvSpPr>
          <p:nvPr>
            <p:ph type="dt" idx="9"/>
          </p:nvPr>
        </p:nvSpPr>
        <p:spPr/>
        <p:txBody>
          <a:bodyPr/>
          <a:p>
            <a:r>
              <a:rPr lang="uk-UA"/>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12057F1-F703-4FE2-B45F-135FA1CE6207}" type="slidenum">
              <a:t>&lt;#&gt;</a:t>
            </a:fld>
          </a:p>
        </p:txBody>
      </p:sp>
      <p:sp>
        <p:nvSpPr>
          <p:cNvPr id="8" name="PlaceHolder 7"/>
          <p:cNvSpPr>
            <a:spLocks noGrp="1"/>
          </p:cNvSpPr>
          <p:nvPr>
            <p:ph type="dt" idx="9"/>
          </p:nvPr>
        </p:nvSpPr>
        <p:spPr/>
        <p:txBody>
          <a:bodyPr/>
          <a:p>
            <a:r>
              <a:rPr lang="uk-UA"/>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C378E59-BB83-4A3A-B1EE-9D5CB30908D8}" type="slidenum">
              <a:t>&lt;#&gt;</a:t>
            </a:fld>
          </a:p>
        </p:txBody>
      </p:sp>
      <p:sp>
        <p:nvSpPr>
          <p:cNvPr id="7" name="PlaceHolder 6"/>
          <p:cNvSpPr>
            <a:spLocks noGrp="1"/>
          </p:cNvSpPr>
          <p:nvPr>
            <p:ph type="dt" idx="9"/>
          </p:nvPr>
        </p:nvSpPr>
        <p:spPr/>
        <p:txBody>
          <a:bodyPr/>
          <a:p>
            <a:r>
              <a:rPr lang="uk-UA"/>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7CA4F2F-F66A-4DC3-8526-D499EA134BC2}" type="slidenum">
              <a:t>&lt;#&gt;</a:t>
            </a:fld>
          </a:p>
        </p:txBody>
      </p:sp>
      <p:sp>
        <p:nvSpPr>
          <p:cNvPr id="9" name="PlaceHolder 8"/>
          <p:cNvSpPr>
            <a:spLocks noGrp="1"/>
          </p:cNvSpPr>
          <p:nvPr>
            <p:ph type="dt" idx="9"/>
          </p:nvPr>
        </p:nvSpPr>
        <p:spPr/>
        <p:txBody>
          <a:bodyPr/>
          <a:p>
            <a:r>
              <a:rPr lang="uk-UA"/>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B255979-B41B-4086-85B5-8AA87C8F6173}" type="slidenum">
              <a:t>&lt;#&gt;</a:t>
            </a:fld>
          </a:p>
        </p:txBody>
      </p:sp>
      <p:sp>
        <p:nvSpPr>
          <p:cNvPr id="11" name="PlaceHolder 10"/>
          <p:cNvSpPr>
            <a:spLocks noGrp="1"/>
          </p:cNvSpPr>
          <p:nvPr>
            <p:ph type="dt" idx="9"/>
          </p:nvPr>
        </p:nvSpPr>
        <p:spPr/>
        <p:txBody>
          <a:bodyPr/>
          <a:p>
            <a:r>
              <a:rPr lang="uk-UA"/>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C57A3E7B-6439-43F8-83FA-157E0B6B4B53}" type="slidenum">
              <a:t>&lt;#&gt;</a:t>
            </a:fld>
          </a:p>
        </p:txBody>
      </p:sp>
      <p:sp>
        <p:nvSpPr>
          <p:cNvPr id="4" name="PlaceHolder 3"/>
          <p:cNvSpPr>
            <a:spLocks noGrp="1"/>
          </p:cNvSpPr>
          <p:nvPr>
            <p:ph type="dt" idx="12"/>
          </p:nvPr>
        </p:nvSpPr>
        <p:spPr/>
        <p:txBody>
          <a:bodyPr/>
          <a:p>
            <a:r>
              <a:rPr lang="uk-UA"/>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2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0B92CCC7-8E5C-4DB3-AF30-F92914B4316E}" type="slidenum">
              <a:t>&lt;#&gt;</a:t>
            </a:fld>
          </a:p>
        </p:txBody>
      </p:sp>
      <p:sp>
        <p:nvSpPr>
          <p:cNvPr id="6" name="PlaceHolder 5"/>
          <p:cNvSpPr>
            <a:spLocks noGrp="1"/>
          </p:cNvSpPr>
          <p:nvPr>
            <p:ph type="dt" idx="12"/>
          </p:nvPr>
        </p:nvSpPr>
        <p:spPr/>
        <p:txBody>
          <a:bodyPr/>
          <a:p>
            <a:r>
              <a:rPr lang="uk-UA"/>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3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04C4D865-8621-43F8-B9D3-F213664C7747}" type="slidenum">
              <a:t>&lt;#&gt;</a:t>
            </a:fld>
          </a:p>
        </p:txBody>
      </p:sp>
      <p:sp>
        <p:nvSpPr>
          <p:cNvPr id="6" name="PlaceHolder 5"/>
          <p:cNvSpPr>
            <a:spLocks noGrp="1"/>
          </p:cNvSpPr>
          <p:nvPr>
            <p:ph type="dt" idx="12"/>
          </p:nvPr>
        </p:nvSpPr>
        <p:spPr/>
        <p:txBody>
          <a:bodyPr/>
          <a:p>
            <a:r>
              <a:rPr lang="uk-U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765CA9E-AED4-4FE1-99C6-899AF2FC1D1A}" type="slidenum">
              <a:t>&lt;#&gt;</a:t>
            </a:fld>
          </a:p>
        </p:txBody>
      </p:sp>
      <p:sp>
        <p:nvSpPr>
          <p:cNvPr id="7" name="PlaceHolder 6"/>
          <p:cNvSpPr>
            <a:spLocks noGrp="1"/>
          </p:cNvSpPr>
          <p:nvPr>
            <p:ph type="dt" idx="3"/>
          </p:nvPr>
        </p:nvSpPr>
        <p:spPr/>
        <p:txBody>
          <a:bodyPr/>
          <a:p>
            <a:r>
              <a:rPr lang="uk-UA"/>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3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A1C71386-989A-445C-A02C-2043B0CC263C}" type="slidenum">
              <a:t>&lt;#&gt;</a:t>
            </a:fld>
          </a:p>
        </p:txBody>
      </p:sp>
      <p:sp>
        <p:nvSpPr>
          <p:cNvPr id="7" name="PlaceHolder 6"/>
          <p:cNvSpPr>
            <a:spLocks noGrp="1"/>
          </p:cNvSpPr>
          <p:nvPr>
            <p:ph type="dt" idx="12"/>
          </p:nvPr>
        </p:nvSpPr>
        <p:spPr/>
        <p:txBody>
          <a:bodyPr/>
          <a:p>
            <a:r>
              <a:rPr lang="uk-UA"/>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B0E51466-73A3-4568-8532-2A43D8BA8DFF}" type="slidenum">
              <a:t>&lt;#&gt;</a:t>
            </a:fld>
          </a:p>
        </p:txBody>
      </p:sp>
      <p:sp>
        <p:nvSpPr>
          <p:cNvPr id="5" name="PlaceHolder 4"/>
          <p:cNvSpPr>
            <a:spLocks noGrp="1"/>
          </p:cNvSpPr>
          <p:nvPr>
            <p:ph type="dt" idx="12"/>
          </p:nvPr>
        </p:nvSpPr>
        <p:spPr/>
        <p:txBody>
          <a:bodyPr/>
          <a:p>
            <a:r>
              <a:rPr lang="uk-UA"/>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5348523F-B963-4457-A914-4B5DE9E4195C}" type="slidenum">
              <a:t>&lt;#&gt;</a:t>
            </a:fld>
          </a:p>
        </p:txBody>
      </p:sp>
      <p:sp>
        <p:nvSpPr>
          <p:cNvPr id="5" name="PlaceHolder 4"/>
          <p:cNvSpPr>
            <a:spLocks noGrp="1"/>
          </p:cNvSpPr>
          <p:nvPr>
            <p:ph type="dt" idx="12"/>
          </p:nvPr>
        </p:nvSpPr>
        <p:spPr/>
        <p:txBody>
          <a:bodyPr/>
          <a:p>
            <a:r>
              <a:rPr lang="uk-UA"/>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3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3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4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9D737068-3EF5-4D28-8E9E-C1FAEE69AC26}" type="slidenum">
              <a:t>&lt;#&gt;</a:t>
            </a:fld>
          </a:p>
        </p:txBody>
      </p:sp>
      <p:sp>
        <p:nvSpPr>
          <p:cNvPr id="8" name="PlaceHolder 7"/>
          <p:cNvSpPr>
            <a:spLocks noGrp="1"/>
          </p:cNvSpPr>
          <p:nvPr>
            <p:ph type="dt" idx="12"/>
          </p:nvPr>
        </p:nvSpPr>
        <p:spPr/>
        <p:txBody>
          <a:bodyPr/>
          <a:p>
            <a:r>
              <a:rPr lang="uk-UA"/>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4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4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4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6CE93408-158C-4849-85E2-3FFC29D41A83}" type="slidenum">
              <a:t>&lt;#&gt;</a:t>
            </a:fld>
          </a:p>
        </p:txBody>
      </p:sp>
      <p:sp>
        <p:nvSpPr>
          <p:cNvPr id="8" name="PlaceHolder 7"/>
          <p:cNvSpPr>
            <a:spLocks noGrp="1"/>
          </p:cNvSpPr>
          <p:nvPr>
            <p:ph type="dt" idx="12"/>
          </p:nvPr>
        </p:nvSpPr>
        <p:spPr/>
        <p:txBody>
          <a:bodyPr/>
          <a:p>
            <a:r>
              <a:rPr lang="uk-UA"/>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4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4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4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2EE39456-536A-49B5-9B52-0DB8E429EF95}" type="slidenum">
              <a:t>&lt;#&gt;</a:t>
            </a:fld>
          </a:p>
        </p:txBody>
      </p:sp>
      <p:sp>
        <p:nvSpPr>
          <p:cNvPr id="8" name="PlaceHolder 7"/>
          <p:cNvSpPr>
            <a:spLocks noGrp="1"/>
          </p:cNvSpPr>
          <p:nvPr>
            <p:ph type="dt" idx="12"/>
          </p:nvPr>
        </p:nvSpPr>
        <p:spPr/>
        <p:txBody>
          <a:bodyPr/>
          <a:p>
            <a:r>
              <a:rPr lang="uk-UA"/>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5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5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BEFD07D4-0813-4F0C-BE28-8F34DD419AC9}" type="slidenum">
              <a:t>&lt;#&gt;</a:t>
            </a:fld>
          </a:p>
        </p:txBody>
      </p:sp>
      <p:sp>
        <p:nvSpPr>
          <p:cNvPr id="7" name="PlaceHolder 6"/>
          <p:cNvSpPr>
            <a:spLocks noGrp="1"/>
          </p:cNvSpPr>
          <p:nvPr>
            <p:ph type="dt" idx="12"/>
          </p:nvPr>
        </p:nvSpPr>
        <p:spPr/>
        <p:txBody>
          <a:bodyPr/>
          <a:p>
            <a:r>
              <a:rPr lang="uk-UA"/>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5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5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5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5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3D486AB1-2AA5-4F70-9E9D-CE99CF0E8E9C}" type="slidenum">
              <a:t>&lt;#&gt;</a:t>
            </a:fld>
          </a:p>
        </p:txBody>
      </p:sp>
      <p:sp>
        <p:nvSpPr>
          <p:cNvPr id="9" name="PlaceHolder 8"/>
          <p:cNvSpPr>
            <a:spLocks noGrp="1"/>
          </p:cNvSpPr>
          <p:nvPr>
            <p:ph type="dt" idx="12"/>
          </p:nvPr>
        </p:nvSpPr>
        <p:spPr/>
        <p:txBody>
          <a:bodyPr/>
          <a:p>
            <a:r>
              <a:rPr lang="uk-UA"/>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5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5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6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6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6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6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9DFA7D51-3CCC-4FF7-A1EC-F0B931FBC500}" type="slidenum">
              <a:t>&lt;#&gt;</a:t>
            </a:fld>
          </a:p>
        </p:txBody>
      </p:sp>
      <p:sp>
        <p:nvSpPr>
          <p:cNvPr id="11" name="PlaceHolder 10"/>
          <p:cNvSpPr>
            <a:spLocks noGrp="1"/>
          </p:cNvSpPr>
          <p:nvPr>
            <p:ph type="dt" idx="12"/>
          </p:nvPr>
        </p:nvSpPr>
        <p:spPr/>
        <p:txBody>
          <a:bodyPr/>
          <a:p>
            <a:r>
              <a:rPr lang="uk-UA"/>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1066E9F2-A619-4FA7-AF63-BEBBA331E8FA}" type="slidenum">
              <a:t>&lt;#&gt;</a:t>
            </a:fld>
          </a:p>
        </p:txBody>
      </p:sp>
      <p:sp>
        <p:nvSpPr>
          <p:cNvPr id="4" name="PlaceHolder 3"/>
          <p:cNvSpPr>
            <a:spLocks noGrp="1"/>
          </p:cNvSpPr>
          <p:nvPr>
            <p:ph type="dt" idx="15"/>
          </p:nvPr>
        </p:nvSpPr>
        <p:spPr/>
        <p:txBody>
          <a:bodyPr/>
          <a:p>
            <a:r>
              <a:rPr lang="uk-U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F008EC0-C20F-439E-B513-DB2EADFB4BD7}" type="slidenum">
              <a:t>&lt;#&gt;</a:t>
            </a:fld>
          </a:p>
        </p:txBody>
      </p:sp>
      <p:sp>
        <p:nvSpPr>
          <p:cNvPr id="5" name="PlaceHolder 4"/>
          <p:cNvSpPr>
            <a:spLocks noGrp="1"/>
          </p:cNvSpPr>
          <p:nvPr>
            <p:ph type="dt" idx="3"/>
          </p:nvPr>
        </p:nvSpPr>
        <p:spPr/>
        <p:txBody>
          <a:bodyPr/>
          <a:p>
            <a:r>
              <a:rPr lang="uk-UA"/>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7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B372C406-8003-4D01-A2B4-C3C7A42DD82C}" type="slidenum">
              <a:t>&lt;#&gt;</a:t>
            </a:fld>
          </a:p>
        </p:txBody>
      </p:sp>
      <p:sp>
        <p:nvSpPr>
          <p:cNvPr id="6" name="PlaceHolder 5"/>
          <p:cNvSpPr>
            <a:spLocks noGrp="1"/>
          </p:cNvSpPr>
          <p:nvPr>
            <p:ph type="dt" idx="15"/>
          </p:nvPr>
        </p:nvSpPr>
        <p:spPr/>
        <p:txBody>
          <a:bodyPr/>
          <a:p>
            <a:r>
              <a:rPr lang="uk-UA"/>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7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803A5765-1758-4CCD-AA77-62025D0E1916}" type="slidenum">
              <a:t>&lt;#&gt;</a:t>
            </a:fld>
          </a:p>
        </p:txBody>
      </p:sp>
      <p:sp>
        <p:nvSpPr>
          <p:cNvPr id="6" name="PlaceHolder 5"/>
          <p:cNvSpPr>
            <a:spLocks noGrp="1"/>
          </p:cNvSpPr>
          <p:nvPr>
            <p:ph type="dt" idx="15"/>
          </p:nvPr>
        </p:nvSpPr>
        <p:spPr/>
        <p:txBody>
          <a:bodyPr/>
          <a:p>
            <a:r>
              <a:rPr lang="uk-UA"/>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7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7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C9FCBB19-9C28-40F7-9948-C89037DBAA32}" type="slidenum">
              <a:t>&lt;#&gt;</a:t>
            </a:fld>
          </a:p>
        </p:txBody>
      </p:sp>
      <p:sp>
        <p:nvSpPr>
          <p:cNvPr id="7" name="PlaceHolder 6"/>
          <p:cNvSpPr>
            <a:spLocks noGrp="1"/>
          </p:cNvSpPr>
          <p:nvPr>
            <p:ph type="dt" idx="15"/>
          </p:nvPr>
        </p:nvSpPr>
        <p:spPr/>
        <p:txBody>
          <a:bodyPr/>
          <a:p>
            <a:r>
              <a:rPr lang="uk-UA"/>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88E47257-A192-4C80-8FC8-DC2CE8626EBB}" type="slidenum">
              <a:t>&lt;#&gt;</a:t>
            </a:fld>
          </a:p>
        </p:txBody>
      </p:sp>
      <p:sp>
        <p:nvSpPr>
          <p:cNvPr id="5" name="PlaceHolder 4"/>
          <p:cNvSpPr>
            <a:spLocks noGrp="1"/>
          </p:cNvSpPr>
          <p:nvPr>
            <p:ph type="dt" idx="15"/>
          </p:nvPr>
        </p:nvSpPr>
        <p:spPr/>
        <p:txBody>
          <a:bodyPr/>
          <a:p>
            <a:r>
              <a:rPr lang="uk-UA"/>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71A915E5-6387-4628-BAFC-F6861BD09C85}" type="slidenum">
              <a:t>&lt;#&gt;</a:t>
            </a:fld>
          </a:p>
        </p:txBody>
      </p:sp>
      <p:sp>
        <p:nvSpPr>
          <p:cNvPr id="5" name="PlaceHolder 4"/>
          <p:cNvSpPr>
            <a:spLocks noGrp="1"/>
          </p:cNvSpPr>
          <p:nvPr>
            <p:ph type="dt" idx="15"/>
          </p:nvPr>
        </p:nvSpPr>
        <p:spPr/>
        <p:txBody>
          <a:bodyPr/>
          <a:p>
            <a:r>
              <a:rPr lang="uk-UA"/>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8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8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4A9ED238-A83C-499E-8ED4-5B198640C090}" type="slidenum">
              <a:t>&lt;#&gt;</a:t>
            </a:fld>
          </a:p>
        </p:txBody>
      </p:sp>
      <p:sp>
        <p:nvSpPr>
          <p:cNvPr id="8" name="PlaceHolder 7"/>
          <p:cNvSpPr>
            <a:spLocks noGrp="1"/>
          </p:cNvSpPr>
          <p:nvPr>
            <p:ph type="dt" idx="15"/>
          </p:nvPr>
        </p:nvSpPr>
        <p:spPr/>
        <p:txBody>
          <a:bodyPr/>
          <a:p>
            <a:r>
              <a:rPr lang="uk-UA"/>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8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971AE169-75DB-404E-9CC3-6E5F4FE32DE6}" type="slidenum">
              <a:t>&lt;#&gt;</a:t>
            </a:fld>
          </a:p>
        </p:txBody>
      </p:sp>
      <p:sp>
        <p:nvSpPr>
          <p:cNvPr id="8" name="PlaceHolder 7"/>
          <p:cNvSpPr>
            <a:spLocks noGrp="1"/>
          </p:cNvSpPr>
          <p:nvPr>
            <p:ph type="dt" idx="15"/>
          </p:nvPr>
        </p:nvSpPr>
        <p:spPr/>
        <p:txBody>
          <a:bodyPr/>
          <a:p>
            <a:r>
              <a:rPr lang="uk-UA"/>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8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8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8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02922625-79DB-45EA-A926-B95C7A940F44}" type="slidenum">
              <a:t>&lt;#&gt;</a:t>
            </a:fld>
          </a:p>
        </p:txBody>
      </p:sp>
      <p:sp>
        <p:nvSpPr>
          <p:cNvPr id="8" name="PlaceHolder 7"/>
          <p:cNvSpPr>
            <a:spLocks noGrp="1"/>
          </p:cNvSpPr>
          <p:nvPr>
            <p:ph type="dt" idx="15"/>
          </p:nvPr>
        </p:nvSpPr>
        <p:spPr/>
        <p:txBody>
          <a:bodyPr/>
          <a:p>
            <a:r>
              <a:rPr lang="uk-UA"/>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9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9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5967E140-2325-40F4-9E23-220D1467BF85}" type="slidenum">
              <a:t>&lt;#&gt;</a:t>
            </a:fld>
          </a:p>
        </p:txBody>
      </p:sp>
      <p:sp>
        <p:nvSpPr>
          <p:cNvPr id="7" name="PlaceHolder 6"/>
          <p:cNvSpPr>
            <a:spLocks noGrp="1"/>
          </p:cNvSpPr>
          <p:nvPr>
            <p:ph type="dt" idx="15"/>
          </p:nvPr>
        </p:nvSpPr>
        <p:spPr/>
        <p:txBody>
          <a:bodyPr/>
          <a:p>
            <a:r>
              <a:rPr lang="uk-UA"/>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9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9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9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9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74243E6E-5E5A-47AB-8ECB-B0E23056BE7A}" type="slidenum">
              <a:t>&lt;#&gt;</a:t>
            </a:fld>
          </a:p>
        </p:txBody>
      </p:sp>
      <p:sp>
        <p:nvSpPr>
          <p:cNvPr id="9" name="PlaceHolder 8"/>
          <p:cNvSpPr>
            <a:spLocks noGrp="1"/>
          </p:cNvSpPr>
          <p:nvPr>
            <p:ph type="dt" idx="15"/>
          </p:nvPr>
        </p:nvSpPr>
        <p:spPr/>
        <p:txBody>
          <a:bodyPr/>
          <a:p>
            <a:r>
              <a:rPr lang="uk-U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E065909-75E0-4491-A353-CFDBE9ECBC13}" type="slidenum">
              <a:t>&lt;#&gt;</a:t>
            </a:fld>
          </a:p>
        </p:txBody>
      </p:sp>
      <p:sp>
        <p:nvSpPr>
          <p:cNvPr id="5" name="PlaceHolder 4"/>
          <p:cNvSpPr>
            <a:spLocks noGrp="1"/>
          </p:cNvSpPr>
          <p:nvPr>
            <p:ph type="dt" idx="3"/>
          </p:nvPr>
        </p:nvSpPr>
        <p:spPr/>
        <p:txBody>
          <a:bodyPr/>
          <a:p>
            <a:r>
              <a:rPr lang="uk-UA"/>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9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0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0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0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0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0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83E661B2-3DBE-4E3C-9F7F-E5784DACA7CD}" type="slidenum">
              <a:t>&lt;#&gt;</a:t>
            </a:fld>
          </a:p>
        </p:txBody>
      </p:sp>
      <p:sp>
        <p:nvSpPr>
          <p:cNvPr id="11" name="PlaceHolder 10"/>
          <p:cNvSpPr>
            <a:spLocks noGrp="1"/>
          </p:cNvSpPr>
          <p:nvPr>
            <p:ph type="dt" idx="15"/>
          </p:nvPr>
        </p:nvSpPr>
        <p:spPr/>
        <p:txBody>
          <a:bodyPr/>
          <a:p>
            <a:r>
              <a:rPr lang="uk-UA"/>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EF71922C-49EF-48E5-8158-4096231FA60D}" type="slidenum">
              <a:t>&lt;#&gt;</a:t>
            </a:fld>
          </a:p>
        </p:txBody>
      </p:sp>
      <p:sp>
        <p:nvSpPr>
          <p:cNvPr id="4" name="PlaceHolder 3"/>
          <p:cNvSpPr>
            <a:spLocks noGrp="1"/>
          </p:cNvSpPr>
          <p:nvPr>
            <p:ph type="dt" idx="18"/>
          </p:nvPr>
        </p:nvSpPr>
        <p:spPr/>
        <p:txBody>
          <a:bodyPr/>
          <a:p>
            <a:r>
              <a:rPr lang="uk-UA"/>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1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003021D4-802F-4CC8-ADE2-6FE9A9809462}" type="slidenum">
              <a:t>&lt;#&gt;</a:t>
            </a:fld>
          </a:p>
        </p:txBody>
      </p:sp>
      <p:sp>
        <p:nvSpPr>
          <p:cNvPr id="6" name="PlaceHolder 5"/>
          <p:cNvSpPr>
            <a:spLocks noGrp="1"/>
          </p:cNvSpPr>
          <p:nvPr>
            <p:ph type="dt" idx="18"/>
          </p:nvPr>
        </p:nvSpPr>
        <p:spPr/>
        <p:txBody>
          <a:bodyPr/>
          <a:p>
            <a:r>
              <a:rPr lang="uk-UA"/>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1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B7C6CB0E-97FA-464E-9683-49E9573B42AB}" type="slidenum">
              <a:t>&lt;#&gt;</a:t>
            </a:fld>
          </a:p>
        </p:txBody>
      </p:sp>
      <p:sp>
        <p:nvSpPr>
          <p:cNvPr id="6" name="PlaceHolder 5"/>
          <p:cNvSpPr>
            <a:spLocks noGrp="1"/>
          </p:cNvSpPr>
          <p:nvPr>
            <p:ph type="dt" idx="18"/>
          </p:nvPr>
        </p:nvSpPr>
        <p:spPr/>
        <p:txBody>
          <a:bodyPr/>
          <a:p>
            <a:r>
              <a:rPr lang="uk-UA"/>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1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CE59685B-F629-415E-9CB0-2066A0223B1F}" type="slidenum">
              <a:t>&lt;#&gt;</a:t>
            </a:fld>
          </a:p>
        </p:txBody>
      </p:sp>
      <p:sp>
        <p:nvSpPr>
          <p:cNvPr id="7" name="PlaceHolder 6"/>
          <p:cNvSpPr>
            <a:spLocks noGrp="1"/>
          </p:cNvSpPr>
          <p:nvPr>
            <p:ph type="dt" idx="18"/>
          </p:nvPr>
        </p:nvSpPr>
        <p:spPr/>
        <p:txBody>
          <a:bodyPr/>
          <a:p>
            <a:r>
              <a:rPr lang="uk-UA"/>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16"/>
          </p:nvPr>
        </p:nvSpPr>
        <p:spPr/>
        <p:txBody>
          <a:bodyPr/>
          <a:p>
            <a:r>
              <a:t>Footer</a:t>
            </a:r>
          </a:p>
        </p:txBody>
      </p:sp>
      <p:sp>
        <p:nvSpPr>
          <p:cNvPr id="4" name="PlaceHolder 3"/>
          <p:cNvSpPr>
            <a:spLocks noGrp="1"/>
          </p:cNvSpPr>
          <p:nvPr>
            <p:ph type="sldNum" idx="17"/>
          </p:nvPr>
        </p:nvSpPr>
        <p:spPr/>
        <p:txBody>
          <a:bodyPr/>
          <a:p>
            <a:fld id="{CE34256A-6B41-4BF8-AC18-671D7A0856A2}" type="slidenum">
              <a:t>&lt;#&gt;</a:t>
            </a:fld>
          </a:p>
        </p:txBody>
      </p:sp>
      <p:sp>
        <p:nvSpPr>
          <p:cNvPr id="5" name="PlaceHolder 4"/>
          <p:cNvSpPr>
            <a:spLocks noGrp="1"/>
          </p:cNvSpPr>
          <p:nvPr>
            <p:ph type="dt" idx="18"/>
          </p:nvPr>
        </p:nvSpPr>
        <p:spPr/>
        <p:txBody>
          <a:bodyPr/>
          <a:p>
            <a:r>
              <a:rPr lang="uk-UA"/>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16"/>
          </p:nvPr>
        </p:nvSpPr>
        <p:spPr/>
        <p:txBody>
          <a:bodyPr/>
          <a:p>
            <a:r>
              <a:t>Footer</a:t>
            </a:r>
          </a:p>
        </p:txBody>
      </p:sp>
      <p:sp>
        <p:nvSpPr>
          <p:cNvPr id="4" name="PlaceHolder 3"/>
          <p:cNvSpPr>
            <a:spLocks noGrp="1"/>
          </p:cNvSpPr>
          <p:nvPr>
            <p:ph type="sldNum" idx="17"/>
          </p:nvPr>
        </p:nvSpPr>
        <p:spPr/>
        <p:txBody>
          <a:bodyPr/>
          <a:p>
            <a:fld id="{82676462-9701-42D4-BBE4-F1852A7B2BE4}" type="slidenum">
              <a:t>&lt;#&gt;</a:t>
            </a:fld>
          </a:p>
        </p:txBody>
      </p:sp>
      <p:sp>
        <p:nvSpPr>
          <p:cNvPr id="5" name="PlaceHolder 4"/>
          <p:cNvSpPr>
            <a:spLocks noGrp="1"/>
          </p:cNvSpPr>
          <p:nvPr>
            <p:ph type="dt" idx="18"/>
          </p:nvPr>
        </p:nvSpPr>
        <p:spPr/>
        <p:txBody>
          <a:bodyPr/>
          <a:p>
            <a:r>
              <a:rPr lang="uk-UA"/>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2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2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D972A3E1-6836-427D-8B90-3917B50D84B6}" type="slidenum">
              <a:t>&lt;#&gt;</a:t>
            </a:fld>
          </a:p>
        </p:txBody>
      </p:sp>
      <p:sp>
        <p:nvSpPr>
          <p:cNvPr id="8" name="PlaceHolder 7"/>
          <p:cNvSpPr>
            <a:spLocks noGrp="1"/>
          </p:cNvSpPr>
          <p:nvPr>
            <p:ph type="dt" idx="18"/>
          </p:nvPr>
        </p:nvSpPr>
        <p:spPr/>
        <p:txBody>
          <a:bodyPr/>
          <a:p>
            <a:r>
              <a:rPr lang="uk-UA"/>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2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2225D92E-293E-4439-8DBC-C011D8D17E03}" type="slidenum">
              <a:t>&lt;#&gt;</a:t>
            </a:fld>
          </a:p>
        </p:txBody>
      </p:sp>
      <p:sp>
        <p:nvSpPr>
          <p:cNvPr id="8" name="PlaceHolder 7"/>
          <p:cNvSpPr>
            <a:spLocks noGrp="1"/>
          </p:cNvSpPr>
          <p:nvPr>
            <p:ph type="dt" idx="18"/>
          </p:nvPr>
        </p:nvSpPr>
        <p:spPr/>
        <p:txBody>
          <a:bodyPr/>
          <a:p>
            <a:r>
              <a:rPr lang="uk-UA"/>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3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9CDC980C-2098-4147-9A42-0F585BC6F9B3}" type="slidenum">
              <a:t>&lt;#&gt;</a:t>
            </a:fld>
          </a:p>
        </p:txBody>
      </p:sp>
      <p:sp>
        <p:nvSpPr>
          <p:cNvPr id="8" name="PlaceHolder 7"/>
          <p:cNvSpPr>
            <a:spLocks noGrp="1"/>
          </p:cNvSpPr>
          <p:nvPr>
            <p:ph type="dt" idx="18"/>
          </p:nvPr>
        </p:nvSpPr>
        <p:spPr/>
        <p:txBody>
          <a:bodyPr/>
          <a:p>
            <a:r>
              <a:rPr lang="uk-U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209E295-6918-4426-A11E-7B8735248FDD}" type="slidenum">
              <a:t>&lt;#&gt;</a:t>
            </a:fld>
          </a:p>
        </p:txBody>
      </p:sp>
      <p:sp>
        <p:nvSpPr>
          <p:cNvPr id="8" name="PlaceHolder 7"/>
          <p:cNvSpPr>
            <a:spLocks noGrp="1"/>
          </p:cNvSpPr>
          <p:nvPr>
            <p:ph type="dt" idx="3"/>
          </p:nvPr>
        </p:nvSpPr>
        <p:spPr/>
        <p:txBody>
          <a:bodyPr/>
          <a:p>
            <a:r>
              <a:rPr lang="uk-UA"/>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3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3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E64BCE1D-EC1D-406A-9995-4F0485BBF29C}" type="slidenum">
              <a:t>&lt;#&gt;</a:t>
            </a:fld>
          </a:p>
        </p:txBody>
      </p:sp>
      <p:sp>
        <p:nvSpPr>
          <p:cNvPr id="7" name="PlaceHolder 6"/>
          <p:cNvSpPr>
            <a:spLocks noGrp="1"/>
          </p:cNvSpPr>
          <p:nvPr>
            <p:ph type="dt" idx="18"/>
          </p:nvPr>
        </p:nvSpPr>
        <p:spPr/>
        <p:txBody>
          <a:bodyPr/>
          <a:p>
            <a:r>
              <a:rPr lang="uk-UA"/>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3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3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3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3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16"/>
          </p:nvPr>
        </p:nvSpPr>
        <p:spPr/>
        <p:txBody>
          <a:bodyPr/>
          <a:p>
            <a:r>
              <a:t>Footer</a:t>
            </a:r>
          </a:p>
        </p:txBody>
      </p:sp>
      <p:sp>
        <p:nvSpPr>
          <p:cNvPr id="8" name="PlaceHolder 7"/>
          <p:cNvSpPr>
            <a:spLocks noGrp="1"/>
          </p:cNvSpPr>
          <p:nvPr>
            <p:ph type="sldNum" idx="17"/>
          </p:nvPr>
        </p:nvSpPr>
        <p:spPr/>
        <p:txBody>
          <a:bodyPr/>
          <a:p>
            <a:fld id="{1B0805B6-1A9D-4948-8929-07203294AE67}" type="slidenum">
              <a:t>&lt;#&gt;</a:t>
            </a:fld>
          </a:p>
        </p:txBody>
      </p:sp>
      <p:sp>
        <p:nvSpPr>
          <p:cNvPr id="9" name="PlaceHolder 8"/>
          <p:cNvSpPr>
            <a:spLocks noGrp="1"/>
          </p:cNvSpPr>
          <p:nvPr>
            <p:ph type="dt" idx="18"/>
          </p:nvPr>
        </p:nvSpPr>
        <p:spPr/>
        <p:txBody>
          <a:bodyPr/>
          <a:p>
            <a:r>
              <a:rPr lang="uk-UA"/>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4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4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4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4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4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4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16"/>
          </p:nvPr>
        </p:nvSpPr>
        <p:spPr/>
        <p:txBody>
          <a:bodyPr/>
          <a:p>
            <a:r>
              <a:t>Footer</a:t>
            </a:r>
          </a:p>
        </p:txBody>
      </p:sp>
      <p:sp>
        <p:nvSpPr>
          <p:cNvPr id="10" name="PlaceHolder 9"/>
          <p:cNvSpPr>
            <a:spLocks noGrp="1"/>
          </p:cNvSpPr>
          <p:nvPr>
            <p:ph type="sldNum" idx="17"/>
          </p:nvPr>
        </p:nvSpPr>
        <p:spPr/>
        <p:txBody>
          <a:bodyPr/>
          <a:p>
            <a:fld id="{28854AC7-B6E1-48F1-8216-BBC0A45181CB}" type="slidenum">
              <a:t>&lt;#&gt;</a:t>
            </a:fld>
          </a:p>
        </p:txBody>
      </p:sp>
      <p:sp>
        <p:nvSpPr>
          <p:cNvPr id="11" name="PlaceHolder 10"/>
          <p:cNvSpPr>
            <a:spLocks noGrp="1"/>
          </p:cNvSpPr>
          <p:nvPr>
            <p:ph type="dt" idx="18"/>
          </p:nvPr>
        </p:nvSpPr>
        <p:spPr/>
        <p:txBody>
          <a:bodyPr/>
          <a:p>
            <a:r>
              <a:rPr lang="uk-UA"/>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66979CDB-5DD2-4DE8-98CB-1F85BDFCE17D}" type="slidenum">
              <a:t>&lt;#&gt;</a:t>
            </a:fld>
          </a:p>
        </p:txBody>
      </p:sp>
      <p:sp>
        <p:nvSpPr>
          <p:cNvPr id="4" name="PlaceHolder 3"/>
          <p:cNvSpPr>
            <a:spLocks noGrp="1"/>
          </p:cNvSpPr>
          <p:nvPr>
            <p:ph type="dt" idx="21"/>
          </p:nvPr>
        </p:nvSpPr>
        <p:spPr/>
        <p:txBody>
          <a:bodyPr/>
          <a:p>
            <a:r>
              <a:rPr lang="uk-UA"/>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5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5272F6D5-ADAC-4FDF-A87C-BC713D7EC827}" type="slidenum">
              <a:t>&lt;#&gt;</a:t>
            </a:fld>
          </a:p>
        </p:txBody>
      </p:sp>
      <p:sp>
        <p:nvSpPr>
          <p:cNvPr id="6" name="PlaceHolder 5"/>
          <p:cNvSpPr>
            <a:spLocks noGrp="1"/>
          </p:cNvSpPr>
          <p:nvPr>
            <p:ph type="dt" idx="21"/>
          </p:nvPr>
        </p:nvSpPr>
        <p:spPr/>
        <p:txBody>
          <a:bodyPr/>
          <a:p>
            <a:r>
              <a:rPr lang="uk-UA"/>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5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FB37B759-0B3A-4CE3-827C-AA53B687B24D}" type="slidenum">
              <a:t>&lt;#&gt;</a:t>
            </a:fld>
          </a:p>
        </p:txBody>
      </p:sp>
      <p:sp>
        <p:nvSpPr>
          <p:cNvPr id="6" name="PlaceHolder 5"/>
          <p:cNvSpPr>
            <a:spLocks noGrp="1"/>
          </p:cNvSpPr>
          <p:nvPr>
            <p:ph type="dt" idx="21"/>
          </p:nvPr>
        </p:nvSpPr>
        <p:spPr/>
        <p:txBody>
          <a:bodyPr/>
          <a:p>
            <a:r>
              <a:rPr lang="uk-UA"/>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5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EE80A6AC-CAC5-49ED-8CCF-8B5C8E477BAB}" type="slidenum">
              <a:t>&lt;#&gt;</a:t>
            </a:fld>
          </a:p>
        </p:txBody>
      </p:sp>
      <p:sp>
        <p:nvSpPr>
          <p:cNvPr id="7" name="PlaceHolder 6"/>
          <p:cNvSpPr>
            <a:spLocks noGrp="1"/>
          </p:cNvSpPr>
          <p:nvPr>
            <p:ph type="dt" idx="21"/>
          </p:nvPr>
        </p:nvSpPr>
        <p:spPr/>
        <p:txBody>
          <a:bodyPr/>
          <a:p>
            <a:r>
              <a:rPr lang="uk-UA"/>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19"/>
          </p:nvPr>
        </p:nvSpPr>
        <p:spPr/>
        <p:txBody>
          <a:bodyPr/>
          <a:p>
            <a:r>
              <a:t>Footer</a:t>
            </a:r>
          </a:p>
        </p:txBody>
      </p:sp>
      <p:sp>
        <p:nvSpPr>
          <p:cNvPr id="4" name="PlaceHolder 3"/>
          <p:cNvSpPr>
            <a:spLocks noGrp="1"/>
          </p:cNvSpPr>
          <p:nvPr>
            <p:ph type="sldNum" idx="20"/>
          </p:nvPr>
        </p:nvSpPr>
        <p:spPr/>
        <p:txBody>
          <a:bodyPr/>
          <a:p>
            <a:fld id="{024381B8-18E5-473F-9A3A-B36F1955BEE6}" type="slidenum">
              <a:t>&lt;#&gt;</a:t>
            </a:fld>
          </a:p>
        </p:txBody>
      </p:sp>
      <p:sp>
        <p:nvSpPr>
          <p:cNvPr id="5" name="PlaceHolder 4"/>
          <p:cNvSpPr>
            <a:spLocks noGrp="1"/>
          </p:cNvSpPr>
          <p:nvPr>
            <p:ph type="dt" idx="21"/>
          </p:nvPr>
        </p:nvSpPr>
        <p:spPr/>
        <p:txBody>
          <a:bodyPr/>
          <a:p>
            <a:r>
              <a:rPr lang="uk-UA"/>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19"/>
          </p:nvPr>
        </p:nvSpPr>
        <p:spPr/>
        <p:txBody>
          <a:bodyPr/>
          <a:p>
            <a:r>
              <a:t>Footer</a:t>
            </a:r>
          </a:p>
        </p:txBody>
      </p:sp>
      <p:sp>
        <p:nvSpPr>
          <p:cNvPr id="4" name="PlaceHolder 3"/>
          <p:cNvSpPr>
            <a:spLocks noGrp="1"/>
          </p:cNvSpPr>
          <p:nvPr>
            <p:ph type="sldNum" idx="20"/>
          </p:nvPr>
        </p:nvSpPr>
        <p:spPr/>
        <p:txBody>
          <a:bodyPr/>
          <a:p>
            <a:fld id="{B561DE56-7038-4AE6-ADE4-9086F24ADE36}" type="slidenum">
              <a:t>&lt;#&gt;</a:t>
            </a:fld>
          </a:p>
        </p:txBody>
      </p:sp>
      <p:sp>
        <p:nvSpPr>
          <p:cNvPr id="5" name="PlaceHolder 4"/>
          <p:cNvSpPr>
            <a:spLocks noGrp="1"/>
          </p:cNvSpPr>
          <p:nvPr>
            <p:ph type="dt" idx="21"/>
          </p:nvPr>
        </p:nvSpPr>
        <p:spPr/>
        <p:txBody>
          <a:bodyPr/>
          <a:p>
            <a:r>
              <a:rPr lang="uk-UA"/>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6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6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6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9"/>
          </p:nvPr>
        </p:nvSpPr>
        <p:spPr/>
        <p:txBody>
          <a:bodyPr/>
          <a:p>
            <a:r>
              <a:t>Footer</a:t>
            </a:r>
          </a:p>
        </p:txBody>
      </p:sp>
      <p:sp>
        <p:nvSpPr>
          <p:cNvPr id="7" name="PlaceHolder 6"/>
          <p:cNvSpPr>
            <a:spLocks noGrp="1"/>
          </p:cNvSpPr>
          <p:nvPr>
            <p:ph type="sldNum" idx="20"/>
          </p:nvPr>
        </p:nvSpPr>
        <p:spPr/>
        <p:txBody>
          <a:bodyPr/>
          <a:p>
            <a:fld id="{A158BD50-65F1-4414-98C9-09BE6AFAC18F}" type="slidenum">
              <a:t>&lt;#&gt;</a:t>
            </a:fld>
          </a:p>
        </p:txBody>
      </p:sp>
      <p:sp>
        <p:nvSpPr>
          <p:cNvPr id="8" name="PlaceHolder 7"/>
          <p:cNvSpPr>
            <a:spLocks noGrp="1"/>
          </p:cNvSpPr>
          <p:nvPr>
            <p:ph type="dt" idx="21"/>
          </p:nvPr>
        </p:nvSpPr>
        <p:spPr/>
        <p:txBody>
          <a:bodyPr/>
          <a:p>
            <a:r>
              <a:rPr lang="uk-U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E97123C-0E38-4EED-960C-A1F0F5F737B1}" type="slidenum">
              <a:t>&lt;#&gt;</a:t>
            </a:fld>
          </a:p>
        </p:txBody>
      </p:sp>
      <p:sp>
        <p:nvSpPr>
          <p:cNvPr id="8" name="PlaceHolder 7"/>
          <p:cNvSpPr>
            <a:spLocks noGrp="1"/>
          </p:cNvSpPr>
          <p:nvPr>
            <p:ph type="dt" idx="3"/>
          </p:nvPr>
        </p:nvSpPr>
        <p:spPr/>
        <p:txBody>
          <a:bodyPr/>
          <a:p>
            <a:r>
              <a:rPr lang="uk-UA"/>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6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6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9"/>
          </p:nvPr>
        </p:nvSpPr>
        <p:spPr/>
        <p:txBody>
          <a:bodyPr/>
          <a:p>
            <a:r>
              <a:t>Footer</a:t>
            </a:r>
          </a:p>
        </p:txBody>
      </p:sp>
      <p:sp>
        <p:nvSpPr>
          <p:cNvPr id="7" name="PlaceHolder 6"/>
          <p:cNvSpPr>
            <a:spLocks noGrp="1"/>
          </p:cNvSpPr>
          <p:nvPr>
            <p:ph type="sldNum" idx="20"/>
          </p:nvPr>
        </p:nvSpPr>
        <p:spPr/>
        <p:txBody>
          <a:bodyPr/>
          <a:p>
            <a:fld id="{52C600C6-F733-4AB6-811C-9F9786D75CBF}" type="slidenum">
              <a:t>&lt;#&gt;</a:t>
            </a:fld>
          </a:p>
        </p:txBody>
      </p:sp>
      <p:sp>
        <p:nvSpPr>
          <p:cNvPr id="8" name="PlaceHolder 7"/>
          <p:cNvSpPr>
            <a:spLocks noGrp="1"/>
          </p:cNvSpPr>
          <p:nvPr>
            <p:ph type="dt" idx="21"/>
          </p:nvPr>
        </p:nvSpPr>
        <p:spPr/>
        <p:txBody>
          <a:bodyPr/>
          <a:p>
            <a:r>
              <a:rPr lang="uk-UA"/>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6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7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9"/>
          </p:nvPr>
        </p:nvSpPr>
        <p:spPr/>
        <p:txBody>
          <a:bodyPr/>
          <a:p>
            <a:r>
              <a:t>Footer</a:t>
            </a:r>
          </a:p>
        </p:txBody>
      </p:sp>
      <p:sp>
        <p:nvSpPr>
          <p:cNvPr id="7" name="PlaceHolder 6"/>
          <p:cNvSpPr>
            <a:spLocks noGrp="1"/>
          </p:cNvSpPr>
          <p:nvPr>
            <p:ph type="sldNum" idx="20"/>
          </p:nvPr>
        </p:nvSpPr>
        <p:spPr/>
        <p:txBody>
          <a:bodyPr/>
          <a:p>
            <a:fld id="{6B908E17-9D6E-42DA-890F-F7457D8C07E1}" type="slidenum">
              <a:t>&lt;#&gt;</a:t>
            </a:fld>
          </a:p>
        </p:txBody>
      </p:sp>
      <p:sp>
        <p:nvSpPr>
          <p:cNvPr id="8" name="PlaceHolder 7"/>
          <p:cNvSpPr>
            <a:spLocks noGrp="1"/>
          </p:cNvSpPr>
          <p:nvPr>
            <p:ph type="dt" idx="21"/>
          </p:nvPr>
        </p:nvSpPr>
        <p:spPr/>
        <p:txBody>
          <a:bodyPr/>
          <a:p>
            <a:r>
              <a:rPr lang="uk-UA"/>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7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7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A99848CE-37E0-4B31-A662-FFB189F70980}" type="slidenum">
              <a:t>&lt;#&gt;</a:t>
            </a:fld>
          </a:p>
        </p:txBody>
      </p:sp>
      <p:sp>
        <p:nvSpPr>
          <p:cNvPr id="7" name="PlaceHolder 6"/>
          <p:cNvSpPr>
            <a:spLocks noGrp="1"/>
          </p:cNvSpPr>
          <p:nvPr>
            <p:ph type="dt" idx="21"/>
          </p:nvPr>
        </p:nvSpPr>
        <p:spPr/>
        <p:txBody>
          <a:bodyPr/>
          <a:p>
            <a:r>
              <a:rPr lang="uk-UA"/>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7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7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7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7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19"/>
          </p:nvPr>
        </p:nvSpPr>
        <p:spPr/>
        <p:txBody>
          <a:bodyPr/>
          <a:p>
            <a:r>
              <a:t>Footer</a:t>
            </a:r>
          </a:p>
        </p:txBody>
      </p:sp>
      <p:sp>
        <p:nvSpPr>
          <p:cNvPr id="8" name="PlaceHolder 7"/>
          <p:cNvSpPr>
            <a:spLocks noGrp="1"/>
          </p:cNvSpPr>
          <p:nvPr>
            <p:ph type="sldNum" idx="20"/>
          </p:nvPr>
        </p:nvSpPr>
        <p:spPr/>
        <p:txBody>
          <a:bodyPr/>
          <a:p>
            <a:fld id="{7F84D296-165B-485C-A223-5ECF72202FF0}" type="slidenum">
              <a:t>&lt;#&gt;</a:t>
            </a:fld>
          </a:p>
        </p:txBody>
      </p:sp>
      <p:sp>
        <p:nvSpPr>
          <p:cNvPr id="9" name="PlaceHolder 8"/>
          <p:cNvSpPr>
            <a:spLocks noGrp="1"/>
          </p:cNvSpPr>
          <p:nvPr>
            <p:ph type="dt" idx="21"/>
          </p:nvPr>
        </p:nvSpPr>
        <p:spPr/>
        <p:txBody>
          <a:bodyPr/>
          <a:p>
            <a:r>
              <a:rPr lang="uk-UA"/>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8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8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8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8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8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8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19"/>
          </p:nvPr>
        </p:nvSpPr>
        <p:spPr/>
        <p:txBody>
          <a:bodyPr/>
          <a:p>
            <a:r>
              <a:t>Footer</a:t>
            </a:r>
          </a:p>
        </p:txBody>
      </p:sp>
      <p:sp>
        <p:nvSpPr>
          <p:cNvPr id="10" name="PlaceHolder 9"/>
          <p:cNvSpPr>
            <a:spLocks noGrp="1"/>
          </p:cNvSpPr>
          <p:nvPr>
            <p:ph type="sldNum" idx="20"/>
          </p:nvPr>
        </p:nvSpPr>
        <p:spPr/>
        <p:txBody>
          <a:bodyPr/>
          <a:p>
            <a:fld id="{8A9FD11A-CB7B-4012-8408-C3F1EDB9A22F}" type="slidenum">
              <a:t>&lt;#&gt;</a:t>
            </a:fld>
          </a:p>
        </p:txBody>
      </p:sp>
      <p:sp>
        <p:nvSpPr>
          <p:cNvPr id="11" name="PlaceHolder 10"/>
          <p:cNvSpPr>
            <a:spLocks noGrp="1"/>
          </p:cNvSpPr>
          <p:nvPr>
            <p:ph type="dt" idx="21"/>
          </p:nvPr>
        </p:nvSpPr>
        <p:spPr/>
        <p:txBody>
          <a:bodyPr/>
          <a:p>
            <a:r>
              <a:rPr lang="uk-U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A114A9F-7F1C-4F24-97C5-04C1A1515510}" type="slidenum">
              <a:t>&lt;#&gt;</a:t>
            </a:fld>
          </a:p>
        </p:txBody>
      </p:sp>
      <p:sp>
        <p:nvSpPr>
          <p:cNvPr id="8" name="PlaceHolder 7"/>
          <p:cNvSpPr>
            <a:spLocks noGrp="1"/>
          </p:cNvSpPr>
          <p:nvPr>
            <p:ph type="dt" idx="3"/>
          </p:nvPr>
        </p:nvSpPr>
        <p:spPr/>
        <p:txBody>
          <a:bodyPr/>
          <a:p>
            <a:r>
              <a:rPr lang="uk-U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 name="PlaceHolder 2"/>
          <p:cNvSpPr>
            <a:spLocks noGrp="1"/>
          </p:cNvSpPr>
          <p:nvPr>
            <p:ph type="ftr" idx="1"/>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2" name="PlaceHolder 3"/>
          <p:cNvSpPr>
            <a:spLocks noGrp="1"/>
          </p:cNvSpPr>
          <p:nvPr>
            <p:ph type="sldNum" idx="2"/>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0AC13DF7-FB6F-4362-8896-8377F50FC715}"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3" name="PlaceHolder 4"/>
          <p:cNvSpPr>
            <a:spLocks noGrp="1"/>
          </p:cNvSpPr>
          <p:nvPr>
            <p:ph type="dt" idx="3"/>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42" name="PlaceHolder 2"/>
          <p:cNvSpPr>
            <a:spLocks noGrp="1"/>
          </p:cNvSpPr>
          <p:nvPr>
            <p:ph type="sldNum" idx="5"/>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EAD85601-37B4-43BF-9F82-A01D1A5D6923}"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43" name="PlaceHolder 3"/>
          <p:cNvSpPr>
            <a:spLocks noGrp="1"/>
          </p:cNvSpPr>
          <p:nvPr>
            <p:ph type="dt" idx="6"/>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44"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83" name="PlaceHolder 2"/>
          <p:cNvSpPr>
            <a:spLocks noGrp="1"/>
          </p:cNvSpPr>
          <p:nvPr>
            <p:ph type="sldNum" idx="8"/>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4E9E352B-D62F-4FD5-8A16-059A55F44030}"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84" name="PlaceHolder 3"/>
          <p:cNvSpPr>
            <a:spLocks noGrp="1"/>
          </p:cNvSpPr>
          <p:nvPr>
            <p:ph type="dt" idx="9"/>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123" name="PlaceHolder 1"/>
          <p:cNvSpPr>
            <a:spLocks noGrp="1"/>
          </p:cNvSpPr>
          <p:nvPr>
            <p:ph type="ftr" idx="10"/>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24" name="PlaceHolder 2"/>
          <p:cNvSpPr>
            <a:spLocks noGrp="1"/>
          </p:cNvSpPr>
          <p:nvPr>
            <p:ph type="sldNum" idx="11"/>
          </p:nvPr>
        </p:nvSpPr>
        <p:spPr>
          <a:xfrm>
            <a:off x="511200" y="3244320"/>
            <a:ext cx="5842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C9D85CD6-423E-4AAD-8017-15E4712612B1}"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125" name="PlaceHolder 3"/>
          <p:cNvSpPr>
            <a:spLocks noGrp="1"/>
          </p:cNvSpPr>
          <p:nvPr>
            <p:ph type="dt" idx="12"/>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126"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127"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uk-UA" sz="1800" spc="-1" strike="noStrike">
                <a:solidFill>
                  <a:srgbClr val="000000"/>
                </a:solidFill>
                <a:latin typeface="Arial"/>
              </a:rPr>
              <a:t>Для правки тексту заголовка клацніть мишею</a:t>
            </a:r>
            <a:endParaRPr b="0" lang="uk-UA" sz="1800" spc="-1" strike="noStrike">
              <a:solidFill>
                <a:srgbClr val="000000"/>
              </a:solidFill>
              <a:latin typeface="Arial"/>
            </a:endParaRPr>
          </a:p>
        </p:txBody>
      </p:sp>
      <p:sp>
        <p:nvSpPr>
          <p:cNvPr id="165" name="PlaceHolder 2"/>
          <p:cNvSpPr>
            <a:spLocks noGrp="1"/>
          </p:cNvSpPr>
          <p:nvPr>
            <p:ph type="ftr" idx="13"/>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166" name="PlaceHolder 3"/>
          <p:cNvSpPr>
            <a:spLocks noGrp="1"/>
          </p:cNvSpPr>
          <p:nvPr>
            <p:ph type="sldNum" idx="14"/>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A92267A6-19C9-4886-82D8-604545B983DD}"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167" name="PlaceHolder 4"/>
          <p:cNvSpPr>
            <a:spLocks noGrp="1"/>
          </p:cNvSpPr>
          <p:nvPr>
            <p:ph type="dt" idx="15"/>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168"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205" name="PlaceHolder 1"/>
          <p:cNvSpPr>
            <a:spLocks noGrp="1"/>
          </p:cNvSpPr>
          <p:nvPr>
            <p:ph type="ftr" idx="16"/>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206" name="PlaceHolder 2"/>
          <p:cNvSpPr>
            <a:spLocks noGrp="1"/>
          </p:cNvSpPr>
          <p:nvPr>
            <p:ph type="sldNum" idx="17"/>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CFF56B85-5B71-4D5B-8254-267C1B4EFD60}"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207" name="PlaceHolder 3"/>
          <p:cNvSpPr>
            <a:spLocks noGrp="1"/>
          </p:cNvSpPr>
          <p:nvPr>
            <p:ph type="dt" idx="18"/>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20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20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25000"/>
          </a:blip>
          <a:tile/>
        </a:blipFill>
      </p:bgPr>
    </p:bg>
    <p:spTree>
      <p:nvGrpSpPr>
        <p:cNvPr id="1" name=""/>
        <p:cNvGrpSpPr/>
        <p:nvPr/>
      </p:nvGrpSpPr>
      <p:grpSpPr>
        <a:xfrm>
          <a:off x="0" y="0"/>
          <a:ext cx="0" cy="0"/>
          <a:chOff x="0" y="0"/>
          <a:chExt cx="0" cy="0"/>
        </a:xfrm>
      </p:grpSpPr>
      <p:sp>
        <p:nvSpPr>
          <p:cNvPr id="246" name="PlaceHolder 1"/>
          <p:cNvSpPr>
            <a:spLocks noGrp="1"/>
          </p:cNvSpPr>
          <p:nvPr>
            <p:ph type="ftr" idx="19"/>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247" name="PlaceHolder 2"/>
          <p:cNvSpPr>
            <a:spLocks noGrp="1"/>
          </p:cNvSpPr>
          <p:nvPr>
            <p:ph type="sldNum" idx="20"/>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8778AF79-7E00-4EF8-A3C2-79BDBC8EB0DE}"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248" name="PlaceHolder 3"/>
          <p:cNvSpPr>
            <a:spLocks noGrp="1"/>
          </p:cNvSpPr>
          <p:nvPr>
            <p:ph type="dt" idx="21"/>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249"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25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5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28.jpeg"/><Relationship Id="rId5"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5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53.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1922040" y="0"/>
            <a:ext cx="5308200" cy="1514880"/>
          </a:xfrm>
          <a:prstGeom prst="rect">
            <a:avLst/>
          </a:prstGeom>
          <a:noFill/>
          <a:ln w="0">
            <a:noFill/>
          </a:ln>
        </p:spPr>
        <p:txBody>
          <a:bodyPr lIns="0" rIns="0" tIns="0" bIns="0" anchor="b">
            <a:normAutofit/>
          </a:bodyPr>
          <a:p>
            <a:pPr indent="0" algn="ctr">
              <a:lnSpc>
                <a:spcPct val="90000"/>
              </a:lnSpc>
              <a:buNone/>
              <a:tabLst>
                <a:tab algn="l" pos="0"/>
              </a:tabLst>
            </a:pPr>
            <a:r>
              <a:rPr b="1" lang="ru-RU" sz="2400" spc="-1" strike="noStrike">
                <a:solidFill>
                  <a:srgbClr val="000000"/>
                </a:solidFill>
                <a:latin typeface="Calibri Light"/>
              </a:rPr>
              <a:t>Презентація досвіду роботи</a:t>
            </a:r>
            <a:br>
              <a:rPr sz="2400"/>
            </a:br>
            <a:r>
              <a:rPr b="1" lang="uk-UA" sz="2400" spc="-1" strike="noStrike">
                <a:solidFill>
                  <a:srgbClr val="000000"/>
                </a:solidFill>
                <a:latin typeface="Calibri Light"/>
              </a:rPr>
              <a:t>вчителя історії та фізичної культури</a:t>
            </a:r>
            <a:br>
              <a:rPr sz="2400"/>
            </a:br>
            <a:r>
              <a:rPr b="1" lang="uk-UA" sz="2400" spc="-1" strike="noStrike">
                <a:solidFill>
                  <a:srgbClr val="000000"/>
                </a:solidFill>
                <a:latin typeface="Calibri Light"/>
              </a:rPr>
              <a:t>Новозаводського ліцею</a:t>
            </a:r>
            <a:endParaRPr b="0" lang="uk-UA" sz="2400" spc="-1" strike="noStrike">
              <a:solidFill>
                <a:srgbClr val="000000"/>
              </a:solidFill>
              <a:latin typeface="Arial"/>
            </a:endParaRPr>
          </a:p>
        </p:txBody>
      </p:sp>
      <p:sp>
        <p:nvSpPr>
          <p:cNvPr id="288" name="PlaceHolder 2"/>
          <p:cNvSpPr>
            <a:spLocks noGrp="1"/>
          </p:cNvSpPr>
          <p:nvPr>
            <p:ph type="subTitle"/>
          </p:nvPr>
        </p:nvSpPr>
        <p:spPr>
          <a:xfrm>
            <a:off x="2029680" y="1726200"/>
            <a:ext cx="5308200" cy="1377000"/>
          </a:xfrm>
          <a:prstGeom prst="rect">
            <a:avLst/>
          </a:prstGeom>
          <a:noFill/>
          <a:ln w="0">
            <a:noFill/>
          </a:ln>
        </p:spPr>
        <p:txBody>
          <a:bodyPr lIns="0" rIns="0" tIns="0" bIns="0" anchor="t">
            <a:normAutofit/>
          </a:bodyPr>
          <a:p>
            <a:pPr indent="0" algn="ctr">
              <a:lnSpc>
                <a:spcPct val="90000"/>
              </a:lnSpc>
              <a:spcBef>
                <a:spcPts val="1001"/>
              </a:spcBef>
              <a:buNone/>
              <a:tabLst>
                <a:tab algn="l" pos="0"/>
              </a:tabLst>
            </a:pPr>
            <a:r>
              <a:rPr b="0" lang="uk-UA" sz="2800" spc="-1" strike="noStrike">
                <a:solidFill>
                  <a:srgbClr val="0070c0"/>
                </a:solidFill>
                <a:latin typeface="Calibri"/>
              </a:rPr>
              <a:t>ОРІХОВСЬКОГО АНДРІЯ БОРИСОВИЧА</a:t>
            </a:r>
            <a:endParaRPr b="0" lang="uk-UA" sz="2800" spc="-1" strike="noStrike">
              <a:solidFill>
                <a:srgbClr val="000000"/>
              </a:solidFill>
              <a:latin typeface="Arial"/>
            </a:endParaRPr>
          </a:p>
          <a:p>
            <a:pPr indent="0" algn="ctr">
              <a:lnSpc>
                <a:spcPct val="90000"/>
              </a:lnSpc>
              <a:spcBef>
                <a:spcPts val="1001"/>
              </a:spcBef>
              <a:buNone/>
              <a:tabLst>
                <a:tab algn="l" pos="0"/>
              </a:tabLst>
            </a:pPr>
            <a:endParaRPr b="0" lang="uk-UA" sz="2400" spc="-1" strike="noStrike">
              <a:solidFill>
                <a:srgbClr val="000000"/>
              </a:solidFill>
              <a:latin typeface="Arial"/>
            </a:endParaRPr>
          </a:p>
          <a:p>
            <a:pPr indent="0" algn="ctr">
              <a:lnSpc>
                <a:spcPct val="90000"/>
              </a:lnSpc>
              <a:spcBef>
                <a:spcPts val="1001"/>
              </a:spcBef>
              <a:buNone/>
              <a:tabLst>
                <a:tab algn="l" pos="0"/>
              </a:tabLst>
            </a:pPr>
            <a:endParaRPr b="0" lang="uk-UA" sz="2400" spc="-1" strike="noStrike">
              <a:solidFill>
                <a:srgbClr val="000000"/>
              </a:solidFill>
              <a:latin typeface="Arial"/>
            </a:endParaRPr>
          </a:p>
        </p:txBody>
      </p:sp>
      <p:sp>
        <p:nvSpPr>
          <p:cNvPr id="289" name=""/>
          <p:cNvSpPr/>
          <p:nvPr/>
        </p:nvSpPr>
        <p:spPr>
          <a:xfrm rot="21414600">
            <a:off x="1904040" y="2485080"/>
            <a:ext cx="5350680" cy="4029480"/>
          </a:xfrm>
          <a:custGeom>
            <a:avLst/>
            <a:gdLst>
              <a:gd name="textAreaLeft" fmla="*/ 0 w 5350680"/>
              <a:gd name="textAreaRight" fmla="*/ 5351040 w 5350680"/>
              <a:gd name="textAreaTop" fmla="*/ 0 h 4029480"/>
              <a:gd name="textAreaBottom" fmla="*/ 4029840 h 4029480"/>
            </a:gdLst>
            <a:ahLst/>
            <a:rect l="textAreaLeft" t="textAreaTop" r="textAreaRight" b="textAreaBottom"/>
            <a:pathLst>
              <a:path w="14864" h="11196">
                <a:moveTo>
                  <a:pt x="0" y="10690"/>
                </a:moveTo>
                <a:cubicBezTo>
                  <a:pt x="124" y="7127"/>
                  <a:pt x="249" y="3563"/>
                  <a:pt x="373" y="0"/>
                </a:cubicBezTo>
                <a:cubicBezTo>
                  <a:pt x="5203" y="169"/>
                  <a:pt x="10034" y="338"/>
                  <a:pt x="14864" y="506"/>
                </a:cubicBezTo>
                <a:cubicBezTo>
                  <a:pt x="14740" y="4069"/>
                  <a:pt x="14615" y="7633"/>
                  <a:pt x="14491" y="11196"/>
                </a:cubicBezTo>
                <a:cubicBezTo>
                  <a:pt x="9661" y="11027"/>
                  <a:pt x="4830" y="10858"/>
                  <a:pt x="0" y="10690"/>
                </a:cubicBezTo>
                <a:close/>
              </a:path>
            </a:pathLst>
          </a:custGeom>
          <a:blipFill rotWithShape="0">
            <a:blip r:embed="rId1"/>
            <a:srcRect/>
            <a:stretch/>
          </a:blipFill>
          <a:ln w="0">
            <a:noFill/>
          </a:ln>
          <a:effectLst>
            <a:outerShdw dist="101823" dir="2700000" blurRad="0" rotWithShape="0">
              <a:srgbClr val="808080"/>
            </a:outerShdw>
          </a:effectLst>
        </p:spPr>
        <p:style>
          <a:lnRef idx="0"/>
          <a:fillRef idx="0"/>
          <a:effectRef idx="0"/>
          <a:fontRef idx="minor"/>
        </p:style>
        <p:txBody>
          <a:bodyPr lIns="90000" rIns="90000" tIns="45000" bIns="45000" anchor="ctr" anchorCtr="1">
            <a:noAutofit/>
          </a:bodyPr>
          <a:p>
            <a:pPr>
              <a:lnSpc>
                <a:spcPct val="100000"/>
              </a:lnSpc>
            </a:pPr>
            <a:endParaRPr b="0" lang="uk-UA"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628560" y="365040"/>
            <a:ext cx="7886160" cy="1324800"/>
          </a:xfrm>
          <a:prstGeom prst="rect">
            <a:avLst/>
          </a:prstGeom>
          <a:noFill/>
          <a:ln w="0">
            <a:noFill/>
          </a:ln>
        </p:spPr>
        <p:txBody>
          <a:bodyPr lIns="0" rIns="0" tIns="0" bIns="0" anchor="ctr">
            <a:noAutofit/>
          </a:bodyPr>
          <a:p>
            <a:pPr indent="0">
              <a:lnSpc>
                <a:spcPct val="90000"/>
              </a:lnSpc>
              <a:buNone/>
              <a:tabLst>
                <a:tab algn="l" pos="0"/>
              </a:tabLst>
            </a:pPr>
            <a:r>
              <a:rPr b="0" lang="uk-UA" sz="4400" spc="-1" strike="noStrike">
                <a:solidFill>
                  <a:srgbClr val="000000"/>
                </a:solidFill>
                <a:latin typeface="Calibri Light"/>
              </a:rPr>
              <a:t>Участь та досягнення:</a:t>
            </a:r>
            <a:endParaRPr b="0" lang="uk-UA" sz="4400" spc="-1" strike="noStrike">
              <a:solidFill>
                <a:srgbClr val="000000"/>
              </a:solidFill>
              <a:latin typeface="Arial"/>
            </a:endParaRPr>
          </a:p>
        </p:txBody>
      </p:sp>
      <p:pic>
        <p:nvPicPr>
          <p:cNvPr id="308" name="" descr=""/>
          <p:cNvPicPr/>
          <p:nvPr/>
        </p:nvPicPr>
        <p:blipFill>
          <a:blip r:embed="rId1"/>
          <a:stretch/>
        </p:blipFill>
        <p:spPr>
          <a:xfrm>
            <a:off x="1345680" y="2065680"/>
            <a:ext cx="1713960" cy="1713960"/>
          </a:xfrm>
          <a:prstGeom prst="rect">
            <a:avLst/>
          </a:prstGeom>
          <a:ln w="0">
            <a:noFill/>
          </a:ln>
        </p:spPr>
      </p:pic>
      <p:pic>
        <p:nvPicPr>
          <p:cNvPr id="309" name="" descr=""/>
          <p:cNvPicPr/>
          <p:nvPr/>
        </p:nvPicPr>
        <p:blipFill>
          <a:blip r:embed="rId2"/>
          <a:stretch/>
        </p:blipFill>
        <p:spPr>
          <a:xfrm>
            <a:off x="4500000" y="1787040"/>
            <a:ext cx="3525120" cy="2352600"/>
          </a:xfrm>
          <a:prstGeom prst="rect">
            <a:avLst/>
          </a:prstGeom>
          <a:ln w="0">
            <a:noFill/>
          </a:ln>
        </p:spPr>
      </p:pic>
      <p:pic>
        <p:nvPicPr>
          <p:cNvPr id="310" name="" descr=""/>
          <p:cNvPicPr/>
          <p:nvPr/>
        </p:nvPicPr>
        <p:blipFill>
          <a:blip r:embed="rId3"/>
          <a:stretch/>
        </p:blipFill>
        <p:spPr>
          <a:xfrm>
            <a:off x="3240000" y="4313160"/>
            <a:ext cx="1979640" cy="23464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
          <p:cNvSpPr/>
          <p:nvPr/>
        </p:nvSpPr>
        <p:spPr>
          <a:xfrm>
            <a:off x="540000" y="43560"/>
            <a:ext cx="7019640" cy="769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uk-UA" sz="4400" spc="-1" strike="noStrike">
                <a:solidFill>
                  <a:srgbClr val="000000"/>
                </a:solidFill>
                <a:latin typeface="Times New Roman"/>
              </a:rPr>
              <a:t>Результати професійної           діяльності:</a:t>
            </a:r>
            <a:endParaRPr b="0" lang="uk-UA" sz="4400" spc="-1" strike="noStrike">
              <a:solidFill>
                <a:srgbClr val="000000"/>
              </a:solidFill>
              <a:latin typeface="Arial"/>
            </a:endParaRPr>
          </a:p>
          <a:p>
            <a:pPr>
              <a:lnSpc>
                <a:spcPct val="100000"/>
              </a:lnSpc>
            </a:pPr>
            <a:r>
              <a:rPr b="1" i="1" lang="uk-UA" sz="4400" spc="-1" strike="noStrike">
                <a:solidFill>
                  <a:srgbClr val="000000"/>
                </a:solidFill>
                <a:latin typeface="Times New Roman"/>
              </a:rPr>
              <a:t>- перемоги на 2-5 етапах «Пліч-о-пліч всеукраїнські шкільні ліги»</a:t>
            </a:r>
            <a:endParaRPr b="0" lang="uk-UA" sz="4400" spc="-1" strike="noStrike">
              <a:solidFill>
                <a:srgbClr val="000000"/>
              </a:solidFill>
              <a:latin typeface="Arial"/>
            </a:endParaRPr>
          </a:p>
          <a:p>
            <a:pPr>
              <a:lnSpc>
                <a:spcPct val="100000"/>
              </a:lnSpc>
            </a:pPr>
            <a:r>
              <a:rPr b="1" i="1" lang="uk-UA" sz="4400" spc="-1" strike="noStrike">
                <a:solidFill>
                  <a:srgbClr val="000000"/>
                </a:solidFill>
                <a:latin typeface="Times New Roman"/>
                <a:ea typeface="Microsoft YaHei"/>
              </a:rPr>
              <a:t>- підготовка та організація</a:t>
            </a:r>
            <a:endParaRPr b="0" lang="uk-UA" sz="4400" spc="-1" strike="noStrike">
              <a:solidFill>
                <a:srgbClr val="000000"/>
              </a:solidFill>
              <a:latin typeface="Arial"/>
            </a:endParaRPr>
          </a:p>
          <a:p>
            <a:pPr>
              <a:lnSpc>
                <a:spcPct val="100000"/>
              </a:lnSpc>
            </a:pPr>
            <a:r>
              <a:rPr b="1" i="1" lang="uk-UA" sz="4400" spc="-1" strike="noStrike">
                <a:solidFill>
                  <a:srgbClr val="000000"/>
                </a:solidFill>
                <a:latin typeface="Times New Roman"/>
                <a:ea typeface="Microsoft YaHei"/>
              </a:rPr>
              <a:t>патріотичних та спортивно-масових заходів;</a:t>
            </a:r>
            <a:endParaRPr b="0" lang="uk-UA"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2" name="" descr=""/>
          <p:cNvPicPr/>
          <p:nvPr/>
        </p:nvPicPr>
        <p:blipFill>
          <a:blip r:embed="rId1"/>
          <a:stretch/>
        </p:blipFill>
        <p:spPr>
          <a:xfrm>
            <a:off x="424080" y="360000"/>
            <a:ext cx="4435560" cy="4319640"/>
          </a:xfrm>
          <a:prstGeom prst="rect">
            <a:avLst/>
          </a:prstGeom>
          <a:ln w="0">
            <a:noFill/>
          </a:ln>
        </p:spPr>
      </p:pic>
      <p:pic>
        <p:nvPicPr>
          <p:cNvPr id="313" name="" descr=""/>
          <p:cNvPicPr/>
          <p:nvPr/>
        </p:nvPicPr>
        <p:blipFill>
          <a:blip r:embed="rId2"/>
          <a:stretch/>
        </p:blipFill>
        <p:spPr>
          <a:xfrm>
            <a:off x="4140000" y="2592720"/>
            <a:ext cx="4859640" cy="3706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4" name="" descr=""/>
          <p:cNvPicPr/>
          <p:nvPr/>
        </p:nvPicPr>
        <p:blipFill>
          <a:blip r:embed="rId1"/>
          <a:stretch/>
        </p:blipFill>
        <p:spPr>
          <a:xfrm>
            <a:off x="2167920" y="2121120"/>
            <a:ext cx="5571720" cy="4178520"/>
          </a:xfrm>
          <a:prstGeom prst="rect">
            <a:avLst/>
          </a:prstGeom>
          <a:ln w="0">
            <a:noFill/>
          </a:ln>
        </p:spPr>
      </p:pic>
      <p:sp>
        <p:nvSpPr>
          <p:cNvPr id="315" name=""/>
          <p:cNvSpPr/>
          <p:nvPr/>
        </p:nvSpPr>
        <p:spPr>
          <a:xfrm>
            <a:off x="180000" y="180000"/>
            <a:ext cx="8639640" cy="3184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uk-UA" sz="4400" spc="-1" strike="noStrike">
                <a:solidFill>
                  <a:srgbClr val="000000"/>
                </a:solidFill>
                <a:latin typeface="Times New Roman"/>
              </a:rPr>
              <a:t>Переможці 5 етапу “Пліч-о-пліч всеукраїнські шкільні ліги»</a:t>
            </a:r>
            <a:endParaRPr b="0" lang="uk-UA"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Прямоугольник 4"/>
          <p:cNvSpPr/>
          <p:nvPr/>
        </p:nvSpPr>
        <p:spPr>
          <a:xfrm>
            <a:off x="102240" y="126000"/>
            <a:ext cx="3021840" cy="10645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uk-UA" sz="3200" spc="-1" strike="noStrike">
                <a:solidFill>
                  <a:srgbClr val="000000"/>
                </a:solidFill>
                <a:latin typeface="Calibri"/>
                <a:ea typeface="DejaVu Sans"/>
              </a:rPr>
              <a:t>Виховна робота:</a:t>
            </a:r>
            <a:endParaRPr b="0" lang="uk-UA" sz="3200" spc="-1" strike="noStrike">
              <a:solidFill>
                <a:srgbClr val="000000"/>
              </a:solidFill>
              <a:latin typeface="Arial"/>
            </a:endParaRPr>
          </a:p>
          <a:p>
            <a:pPr algn="ctr">
              <a:lnSpc>
                <a:spcPct val="100000"/>
              </a:lnSpc>
            </a:pPr>
            <a:r>
              <a:rPr b="0" lang="uk-UA" sz="3200" spc="-1" strike="noStrike">
                <a:solidFill>
                  <a:srgbClr val="000000"/>
                </a:solidFill>
                <a:latin typeface="Calibri"/>
                <a:ea typeface="DejaVu Sans"/>
              </a:rPr>
              <a:t>“</a:t>
            </a:r>
            <a:r>
              <a:rPr b="0" lang="uk-UA" sz="3200" spc="-1" strike="noStrike">
                <a:solidFill>
                  <a:srgbClr val="000000"/>
                </a:solidFill>
                <a:latin typeface="Calibri"/>
                <a:ea typeface="DejaVu Sans"/>
              </a:rPr>
              <a:t>День пам</a:t>
            </a:r>
            <a:r>
              <a:rPr b="0" lang="uk-UA" sz="3200" spc="-1" strike="noStrike">
                <a:solidFill>
                  <a:srgbClr val="000000"/>
                </a:solidFill>
                <a:latin typeface="Calibri"/>
                <a:ea typeface="Calibri"/>
              </a:rPr>
              <a:t>'</a:t>
            </a:r>
            <a:r>
              <a:rPr b="0" lang="uk-UA" sz="3200" spc="-1" strike="noStrike">
                <a:solidFill>
                  <a:srgbClr val="000000"/>
                </a:solidFill>
                <a:latin typeface="Calibri"/>
                <a:ea typeface="DejaVu Sans"/>
              </a:rPr>
              <a:t>яті”</a:t>
            </a:r>
            <a:endParaRPr b="0" lang="uk-UA" sz="3200" spc="-1" strike="noStrike">
              <a:solidFill>
                <a:srgbClr val="000000"/>
              </a:solidFill>
              <a:latin typeface="Arial"/>
            </a:endParaRPr>
          </a:p>
        </p:txBody>
      </p:sp>
      <p:sp>
        <p:nvSpPr>
          <p:cNvPr id="317" name="Прямоугольник 5"/>
          <p:cNvSpPr/>
          <p:nvPr/>
        </p:nvSpPr>
        <p:spPr>
          <a:xfrm>
            <a:off x="5205240" y="8100000"/>
            <a:ext cx="3434400" cy="7002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endParaRPr b="0" lang="uk-UA" sz="1800" spc="-1" strike="noStrike">
              <a:solidFill>
                <a:srgbClr val="000000"/>
              </a:solidFill>
              <a:latin typeface="Arial"/>
              <a:ea typeface="DejaVu Sans"/>
            </a:endParaRPr>
          </a:p>
        </p:txBody>
      </p:sp>
      <p:sp>
        <p:nvSpPr>
          <p:cNvPr id="318" name="Прямоугольник 6"/>
          <p:cNvSpPr/>
          <p:nvPr/>
        </p:nvSpPr>
        <p:spPr>
          <a:xfrm>
            <a:off x="794160" y="5777640"/>
            <a:ext cx="445680" cy="7002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endParaRPr b="0" lang="uk-UA" sz="1800" spc="-1" strike="noStrike">
              <a:solidFill>
                <a:srgbClr val="000000"/>
              </a:solidFill>
              <a:latin typeface="Arial"/>
              <a:ea typeface="DejaVu Sans"/>
            </a:endParaRPr>
          </a:p>
        </p:txBody>
      </p:sp>
      <p:pic>
        <p:nvPicPr>
          <p:cNvPr id="319" name="" descr=""/>
          <p:cNvPicPr/>
          <p:nvPr/>
        </p:nvPicPr>
        <p:blipFill>
          <a:blip r:embed="rId1"/>
          <a:stretch/>
        </p:blipFill>
        <p:spPr>
          <a:xfrm rot="273000">
            <a:off x="-9028800" y="7073640"/>
            <a:ext cx="3959280" cy="3059640"/>
          </a:xfrm>
          <a:prstGeom prst="rect">
            <a:avLst/>
          </a:prstGeom>
          <a:ln w="0">
            <a:noFill/>
          </a:ln>
          <a:effectLst>
            <a:outerShdw blurRad="0" dir="2700000" dist="101823" rotWithShape="0">
              <a:srgbClr val="808080"/>
            </a:outerShdw>
          </a:effectLst>
        </p:spPr>
      </p:pic>
      <p:pic>
        <p:nvPicPr>
          <p:cNvPr id="320" name="" descr=""/>
          <p:cNvPicPr/>
          <p:nvPr/>
        </p:nvPicPr>
        <p:blipFill>
          <a:blip r:embed="rId2"/>
          <a:stretch/>
        </p:blipFill>
        <p:spPr>
          <a:xfrm>
            <a:off x="4320000" y="360000"/>
            <a:ext cx="4881960" cy="2772000"/>
          </a:xfrm>
          <a:prstGeom prst="rect">
            <a:avLst/>
          </a:prstGeom>
          <a:ln w="0">
            <a:noFill/>
          </a:ln>
        </p:spPr>
      </p:pic>
      <p:pic>
        <p:nvPicPr>
          <p:cNvPr id="321" name="" descr=""/>
          <p:cNvPicPr/>
          <p:nvPr/>
        </p:nvPicPr>
        <p:blipFill>
          <a:blip r:embed="rId3"/>
          <a:stretch/>
        </p:blipFill>
        <p:spPr>
          <a:xfrm>
            <a:off x="3600000" y="3600000"/>
            <a:ext cx="5399640" cy="2772000"/>
          </a:xfrm>
          <a:prstGeom prst="rect">
            <a:avLst/>
          </a:prstGeom>
          <a:ln w="0">
            <a:noFill/>
          </a:ln>
        </p:spPr>
      </p:pic>
      <p:pic>
        <p:nvPicPr>
          <p:cNvPr id="322" name="" descr=""/>
          <p:cNvPicPr/>
          <p:nvPr/>
        </p:nvPicPr>
        <p:blipFill>
          <a:blip r:embed="rId4"/>
          <a:stretch/>
        </p:blipFill>
        <p:spPr>
          <a:xfrm>
            <a:off x="540000" y="1678320"/>
            <a:ext cx="2945880" cy="40813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Прямоугольник 7"/>
          <p:cNvSpPr/>
          <p:nvPr/>
        </p:nvSpPr>
        <p:spPr>
          <a:xfrm>
            <a:off x="138960" y="126000"/>
            <a:ext cx="9076680" cy="5770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uk-UA" sz="3200" spc="-1" strike="noStrike">
                <a:solidFill>
                  <a:srgbClr val="000000"/>
                </a:solidFill>
                <a:latin typeface="Calibri"/>
                <a:ea typeface="DejaVu Sans"/>
              </a:rPr>
              <a:t>Виховна робота:“День фізичної культури та спорту”</a:t>
            </a:r>
            <a:endParaRPr b="0" lang="uk-UA" sz="3200" spc="-1" strike="noStrike">
              <a:solidFill>
                <a:srgbClr val="000000"/>
              </a:solidFill>
              <a:latin typeface="Arial"/>
            </a:endParaRPr>
          </a:p>
        </p:txBody>
      </p:sp>
      <p:sp>
        <p:nvSpPr>
          <p:cNvPr id="324" name="Прямоугольник 8"/>
          <p:cNvSpPr/>
          <p:nvPr/>
        </p:nvSpPr>
        <p:spPr>
          <a:xfrm>
            <a:off x="5205240" y="8100000"/>
            <a:ext cx="3434400" cy="70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uk-UA" sz="1800" spc="-1" strike="noStrike">
              <a:solidFill>
                <a:srgbClr val="000000"/>
              </a:solidFill>
              <a:latin typeface="Arial"/>
              <a:ea typeface="DejaVu Sans"/>
            </a:endParaRPr>
          </a:p>
        </p:txBody>
      </p:sp>
      <p:sp>
        <p:nvSpPr>
          <p:cNvPr id="325" name="Прямоугольник 9"/>
          <p:cNvSpPr/>
          <p:nvPr/>
        </p:nvSpPr>
        <p:spPr>
          <a:xfrm>
            <a:off x="794160" y="5777640"/>
            <a:ext cx="445680" cy="70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uk-UA" sz="1800" spc="-1" strike="noStrike">
              <a:solidFill>
                <a:srgbClr val="000000"/>
              </a:solidFill>
              <a:latin typeface="Arial"/>
              <a:ea typeface="DejaVu Sans"/>
            </a:endParaRPr>
          </a:p>
        </p:txBody>
      </p:sp>
      <p:pic>
        <p:nvPicPr>
          <p:cNvPr id="326" name="" descr=""/>
          <p:cNvPicPr/>
          <p:nvPr/>
        </p:nvPicPr>
        <p:blipFill>
          <a:blip r:embed="rId1"/>
          <a:stretch/>
        </p:blipFill>
        <p:spPr>
          <a:xfrm>
            <a:off x="180000" y="1243440"/>
            <a:ext cx="4262400" cy="3436200"/>
          </a:xfrm>
          <a:prstGeom prst="rect">
            <a:avLst/>
          </a:prstGeom>
          <a:ln w="0">
            <a:noFill/>
          </a:ln>
        </p:spPr>
      </p:pic>
      <p:pic>
        <p:nvPicPr>
          <p:cNvPr id="327" name="" descr=""/>
          <p:cNvPicPr/>
          <p:nvPr/>
        </p:nvPicPr>
        <p:blipFill>
          <a:blip r:embed="rId2"/>
          <a:stretch/>
        </p:blipFill>
        <p:spPr>
          <a:xfrm>
            <a:off x="2700000" y="3780000"/>
            <a:ext cx="6119640" cy="2699640"/>
          </a:xfrm>
          <a:prstGeom prst="rect">
            <a:avLst/>
          </a:prstGeom>
          <a:ln w="0">
            <a:noFill/>
          </a:ln>
          <a:effectLst>
            <a:outerShdw blurRad="0" dir="2700000" dist="101823" rotWithShape="0">
              <a:srgbClr val="808080"/>
            </a:outerShdw>
          </a:effectLst>
        </p:spPr>
      </p:pic>
      <p:pic>
        <p:nvPicPr>
          <p:cNvPr id="328" name="" descr=""/>
          <p:cNvPicPr/>
          <p:nvPr/>
        </p:nvPicPr>
        <p:blipFill>
          <a:blip r:embed="rId3"/>
          <a:stretch/>
        </p:blipFill>
        <p:spPr>
          <a:xfrm>
            <a:off x="4140000" y="827640"/>
            <a:ext cx="4881960" cy="27720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Прямоугольник 5"/>
          <p:cNvSpPr/>
          <p:nvPr/>
        </p:nvSpPr>
        <p:spPr>
          <a:xfrm>
            <a:off x="360720" y="2971440"/>
            <a:ext cx="2587680" cy="9126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ru-RU" sz="5400" spc="-1" strike="noStrike">
                <a:solidFill>
                  <a:srgbClr val="000000"/>
                </a:solidFill>
                <a:latin typeface="Calibri"/>
                <a:ea typeface="DejaVu Sans"/>
              </a:rPr>
              <a:t>Про</a:t>
            </a:r>
            <a:r>
              <a:rPr b="0" lang="uk-UA" sz="5400" spc="-1" strike="noStrike">
                <a:solidFill>
                  <a:srgbClr val="000000"/>
                </a:solidFill>
                <a:latin typeface="Calibri"/>
                <a:ea typeface="DejaVu Sans"/>
              </a:rPr>
              <a:t>є</a:t>
            </a:r>
            <a:r>
              <a:rPr b="0" lang="ru-RU" sz="5400" spc="-1" strike="noStrike">
                <a:solidFill>
                  <a:srgbClr val="000000"/>
                </a:solidFill>
                <a:latin typeface="Calibri"/>
                <a:ea typeface="DejaVu Sans"/>
              </a:rPr>
              <a:t>кти</a:t>
            </a:r>
            <a:endParaRPr b="0" lang="uk-UA" sz="5400" spc="-1" strike="noStrike">
              <a:solidFill>
                <a:srgbClr val="000000"/>
              </a:solidFill>
              <a:latin typeface="Arial"/>
            </a:endParaRPr>
          </a:p>
        </p:txBody>
      </p:sp>
      <p:pic>
        <p:nvPicPr>
          <p:cNvPr id="330" name="" descr=""/>
          <p:cNvPicPr/>
          <p:nvPr/>
        </p:nvPicPr>
        <p:blipFill>
          <a:blip r:embed="rId1"/>
          <a:stretch/>
        </p:blipFill>
        <p:spPr>
          <a:xfrm>
            <a:off x="177120" y="180000"/>
            <a:ext cx="4862520" cy="3705120"/>
          </a:xfrm>
          <a:prstGeom prst="rect">
            <a:avLst/>
          </a:prstGeom>
          <a:ln w="0">
            <a:noFill/>
          </a:ln>
        </p:spPr>
      </p:pic>
      <p:pic>
        <p:nvPicPr>
          <p:cNvPr id="331" name="" descr=""/>
          <p:cNvPicPr/>
          <p:nvPr/>
        </p:nvPicPr>
        <p:blipFill>
          <a:blip r:embed="rId2"/>
          <a:stretch/>
        </p:blipFill>
        <p:spPr>
          <a:xfrm>
            <a:off x="5040000" y="540000"/>
            <a:ext cx="3959640" cy="3239640"/>
          </a:xfrm>
          <a:prstGeom prst="rect">
            <a:avLst/>
          </a:prstGeom>
          <a:ln w="0">
            <a:noFill/>
          </a:ln>
        </p:spPr>
      </p:pic>
      <p:pic>
        <p:nvPicPr>
          <p:cNvPr id="332" name="" descr=""/>
          <p:cNvPicPr/>
          <p:nvPr/>
        </p:nvPicPr>
        <p:blipFill>
          <a:blip r:embed="rId3"/>
          <a:stretch/>
        </p:blipFill>
        <p:spPr>
          <a:xfrm>
            <a:off x="2025360" y="4140000"/>
            <a:ext cx="6074280" cy="25196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540000" y="180000"/>
            <a:ext cx="3959640" cy="719640"/>
          </a:xfrm>
          <a:prstGeom prst="rect">
            <a:avLst/>
          </a:prstGeom>
          <a:noFill/>
          <a:ln w="0">
            <a:noFill/>
          </a:ln>
        </p:spPr>
        <p:txBody>
          <a:bodyPr lIns="90000" rIns="90000" tIns="45000" bIns="45000" anchor="b">
            <a:normAutofit fontScale="80000"/>
          </a:bodyPr>
          <a:p>
            <a:pPr indent="0">
              <a:lnSpc>
                <a:spcPct val="90000"/>
              </a:lnSpc>
              <a:buNone/>
              <a:tabLst>
                <a:tab algn="l" pos="0"/>
              </a:tabLst>
            </a:pPr>
            <a:br>
              <a:rPr sz="2800"/>
            </a:br>
            <a:r>
              <a:rPr b="0" lang="uk-UA" sz="2800" spc="-1" strike="noStrike">
                <a:solidFill>
                  <a:srgbClr val="000000"/>
                </a:solidFill>
                <a:latin typeface="Calibri Light"/>
              </a:rPr>
              <a:t>"Добре роби — добре й буде!".</a:t>
            </a:r>
            <a:endParaRPr b="0" lang="uk-UA" sz="2800" spc="-1" strike="noStrike">
              <a:solidFill>
                <a:srgbClr val="000000"/>
              </a:solidFill>
              <a:latin typeface="Arial"/>
            </a:endParaRPr>
          </a:p>
        </p:txBody>
      </p:sp>
      <p:pic>
        <p:nvPicPr>
          <p:cNvPr id="334" name="" descr=""/>
          <p:cNvPicPr/>
          <p:nvPr/>
        </p:nvPicPr>
        <p:blipFill>
          <a:blip r:embed="rId1"/>
          <a:stretch/>
        </p:blipFill>
        <p:spPr>
          <a:xfrm>
            <a:off x="4680000" y="197280"/>
            <a:ext cx="4139640" cy="4842360"/>
          </a:xfrm>
          <a:prstGeom prst="rect">
            <a:avLst/>
          </a:prstGeom>
          <a:ln w="0">
            <a:noFill/>
          </a:ln>
        </p:spPr>
      </p:pic>
      <p:pic>
        <p:nvPicPr>
          <p:cNvPr id="335" name="" descr=""/>
          <p:cNvPicPr/>
          <p:nvPr/>
        </p:nvPicPr>
        <p:blipFill>
          <a:blip r:embed="rId2"/>
          <a:stretch/>
        </p:blipFill>
        <p:spPr>
          <a:xfrm>
            <a:off x="180000" y="1080000"/>
            <a:ext cx="4473720" cy="5219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Прямоугольник 1"/>
          <p:cNvSpPr/>
          <p:nvPr/>
        </p:nvSpPr>
        <p:spPr>
          <a:xfrm>
            <a:off x="228600" y="452880"/>
            <a:ext cx="457128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uk-UA" sz="2400" spc="-1" strike="noStrike">
                <a:solidFill>
                  <a:srgbClr val="000000"/>
                </a:solidFill>
                <a:latin typeface="Times New Roman"/>
                <a:ea typeface="Calibri"/>
              </a:rPr>
              <a:t>«Той, хто перестає вчитись, стає старим — незалежно від віку.»</a:t>
            </a:r>
            <a:endParaRPr b="0" lang="uk-UA" sz="2400" spc="-1" strike="noStrike">
              <a:solidFill>
                <a:srgbClr val="000000"/>
              </a:solidFill>
              <a:latin typeface="Arial"/>
            </a:endParaRPr>
          </a:p>
        </p:txBody>
      </p:sp>
      <p:sp>
        <p:nvSpPr>
          <p:cNvPr id="337" name="Прямоугольник 3"/>
          <p:cNvSpPr/>
          <p:nvPr/>
        </p:nvSpPr>
        <p:spPr>
          <a:xfrm>
            <a:off x="4397040" y="4204440"/>
            <a:ext cx="4571280" cy="228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uk-UA" sz="1800" spc="-1" strike="noStrike">
              <a:solidFill>
                <a:srgbClr val="000000"/>
              </a:solidFill>
              <a:latin typeface="Arial"/>
              <a:ea typeface="DejaVu Sans"/>
            </a:endParaRPr>
          </a:p>
        </p:txBody>
      </p:sp>
      <p:pic>
        <p:nvPicPr>
          <p:cNvPr id="338" name="" descr=""/>
          <p:cNvPicPr/>
          <p:nvPr/>
        </p:nvPicPr>
        <p:blipFill>
          <a:blip r:embed="rId1"/>
          <a:stretch/>
        </p:blipFill>
        <p:spPr>
          <a:xfrm>
            <a:off x="180000" y="1274760"/>
            <a:ext cx="3419640" cy="2324880"/>
          </a:xfrm>
          <a:prstGeom prst="rect">
            <a:avLst/>
          </a:prstGeom>
          <a:ln w="0">
            <a:noFill/>
          </a:ln>
        </p:spPr>
      </p:pic>
      <p:pic>
        <p:nvPicPr>
          <p:cNvPr id="339" name="" descr=""/>
          <p:cNvPicPr/>
          <p:nvPr/>
        </p:nvPicPr>
        <p:blipFill>
          <a:blip r:embed="rId2"/>
          <a:stretch/>
        </p:blipFill>
        <p:spPr>
          <a:xfrm rot="21552000">
            <a:off x="4597200" y="901440"/>
            <a:ext cx="4402440" cy="2516760"/>
          </a:xfrm>
          <a:prstGeom prst="rect">
            <a:avLst/>
          </a:prstGeom>
          <a:ln w="0">
            <a:noFill/>
          </a:ln>
        </p:spPr>
      </p:pic>
      <p:pic>
        <p:nvPicPr>
          <p:cNvPr id="340" name="" descr=""/>
          <p:cNvPicPr/>
          <p:nvPr/>
        </p:nvPicPr>
        <p:blipFill>
          <a:blip r:embed="rId3"/>
          <a:stretch/>
        </p:blipFill>
        <p:spPr>
          <a:xfrm>
            <a:off x="632880" y="3780000"/>
            <a:ext cx="3763800" cy="2815200"/>
          </a:xfrm>
          <a:prstGeom prst="rect">
            <a:avLst/>
          </a:prstGeom>
          <a:ln w="0">
            <a:noFill/>
          </a:ln>
        </p:spPr>
      </p:pic>
      <p:pic>
        <p:nvPicPr>
          <p:cNvPr id="341" name="" descr=""/>
          <p:cNvPicPr/>
          <p:nvPr/>
        </p:nvPicPr>
        <p:blipFill>
          <a:blip r:embed="rId4"/>
          <a:stretch/>
        </p:blipFill>
        <p:spPr>
          <a:xfrm>
            <a:off x="4860000" y="3597120"/>
            <a:ext cx="4094280" cy="30625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
          <p:cNvSpPr/>
          <p:nvPr/>
        </p:nvSpPr>
        <p:spPr>
          <a:xfrm>
            <a:off x="540000" y="180000"/>
            <a:ext cx="8459640" cy="89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uk-UA" sz="1800" spc="-1" strike="noStrike">
                <a:solidFill>
                  <a:srgbClr val="000000"/>
                </a:solidFill>
                <a:latin typeface="Arial"/>
              </a:rPr>
              <a:t>Шановні мої колеги! Працювати з Вами — суцільне задоволення, адже ви чудові і гідні люди з великої літери! Спасибі вам за те, що ви такі класні!</a:t>
            </a:r>
            <a:endParaRPr b="0" lang="uk-UA" sz="1800" spc="-1" strike="noStrike">
              <a:solidFill>
                <a:srgbClr val="000000"/>
              </a:solidFill>
              <a:latin typeface="Arial"/>
            </a:endParaRPr>
          </a:p>
        </p:txBody>
      </p:sp>
      <p:pic>
        <p:nvPicPr>
          <p:cNvPr id="343" name="" descr=""/>
          <p:cNvPicPr/>
          <p:nvPr/>
        </p:nvPicPr>
        <p:blipFill>
          <a:blip r:embed="rId1"/>
          <a:stretch/>
        </p:blipFill>
        <p:spPr>
          <a:xfrm>
            <a:off x="900000" y="900000"/>
            <a:ext cx="7246800" cy="54352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4307760" y="513000"/>
            <a:ext cx="4436640" cy="6010200"/>
          </a:xfrm>
          <a:prstGeom prst="rect">
            <a:avLst/>
          </a:prstGeom>
          <a:noFill/>
          <a:ln w="0">
            <a:noFill/>
          </a:ln>
        </p:spPr>
        <p:txBody>
          <a:bodyPr lIns="90000" rIns="90000" tIns="45000" bIns="45000" anchor="ctr">
            <a:normAutofit/>
          </a:bodyPr>
          <a:p>
            <a:pPr indent="0">
              <a:lnSpc>
                <a:spcPct val="90000"/>
              </a:lnSpc>
              <a:buNone/>
              <a:tabLst>
                <a:tab algn="l" pos="0"/>
              </a:tabLst>
            </a:pPr>
            <a:r>
              <a:rPr b="0" lang="uk-UA" sz="2400" spc="-1" strike="noStrike">
                <a:solidFill>
                  <a:srgbClr val="000000"/>
                </a:solidFill>
                <a:latin typeface="Calibri Light"/>
              </a:rPr>
              <a:t>Оріховський Андрій Борисович</a:t>
            </a:r>
            <a:br>
              <a:rPr sz="2400"/>
            </a:br>
            <a:br>
              <a:rPr sz="2400"/>
            </a:br>
            <a:r>
              <a:rPr b="0" lang="uk-UA" sz="2400" spc="-1" strike="noStrike">
                <a:solidFill>
                  <a:srgbClr val="000000"/>
                </a:solidFill>
                <a:latin typeface="Calibri Light"/>
              </a:rPr>
              <a:t>Закінчив Житомирський державний університет ім. І.Я.Франка, </a:t>
            </a:r>
            <a:br>
              <a:rPr sz="2400"/>
            </a:br>
            <a:br>
              <a:rPr sz="2400"/>
            </a:br>
            <a:r>
              <a:rPr b="0" lang="uk-UA" sz="2400" spc="-1" strike="noStrike">
                <a:solidFill>
                  <a:srgbClr val="000000"/>
                </a:solidFill>
                <a:latin typeface="Calibri Light"/>
              </a:rPr>
              <a:t>Працюю вчителем історії та   фізичної культури з 2025 року.</a:t>
            </a:r>
            <a:br>
              <a:rPr sz="2400"/>
            </a:br>
            <a:br>
              <a:rPr sz="2400"/>
            </a:br>
            <a:r>
              <a:rPr b="1" lang="uk-UA" sz="2400" spc="-1" strike="noStrike">
                <a:solidFill>
                  <a:srgbClr val="ff0000"/>
                </a:solidFill>
                <a:latin typeface="Calibri Light"/>
              </a:rPr>
              <a:t>Життєве кредо: «Життя – це постійний рух, нові цікаві знайомства і взаємодопомога»</a:t>
            </a:r>
            <a:endParaRPr b="0" lang="uk-UA" sz="2400" spc="-1" strike="noStrike">
              <a:solidFill>
                <a:srgbClr val="000000"/>
              </a:solidFill>
              <a:latin typeface="Arial"/>
            </a:endParaRPr>
          </a:p>
        </p:txBody>
      </p:sp>
      <p:pic>
        <p:nvPicPr>
          <p:cNvPr id="291" name="" descr=""/>
          <p:cNvPicPr/>
          <p:nvPr/>
        </p:nvPicPr>
        <p:blipFill>
          <a:blip r:embed="rId1"/>
          <a:stretch/>
        </p:blipFill>
        <p:spPr>
          <a:xfrm>
            <a:off x="335160" y="900000"/>
            <a:ext cx="3624480" cy="5438160"/>
          </a:xfrm>
          <a:prstGeom prst="rect">
            <a:avLst/>
          </a:prstGeom>
          <a:ln w="0">
            <a:noFill/>
          </a:ln>
          <a:effectLst>
            <a:outerShdw blurRad="0" dir="2700000" dist="101823" rotWithShape="0">
              <a:srgbClr val="808080"/>
            </a:outerShdw>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2" name="" descr=""/>
          <p:cNvPicPr/>
          <p:nvPr/>
        </p:nvPicPr>
        <p:blipFill>
          <a:blip r:embed="rId1"/>
          <a:stretch/>
        </p:blipFill>
        <p:spPr>
          <a:xfrm>
            <a:off x="360000" y="180000"/>
            <a:ext cx="4999680" cy="3419640"/>
          </a:xfrm>
          <a:prstGeom prst="rect">
            <a:avLst/>
          </a:prstGeom>
          <a:ln w="0">
            <a:noFill/>
          </a:ln>
        </p:spPr>
      </p:pic>
      <p:pic>
        <p:nvPicPr>
          <p:cNvPr id="293" name="" descr=""/>
          <p:cNvPicPr/>
          <p:nvPr/>
        </p:nvPicPr>
        <p:blipFill>
          <a:blip r:embed="rId2"/>
          <a:stretch/>
        </p:blipFill>
        <p:spPr>
          <a:xfrm>
            <a:off x="5580000" y="1080000"/>
            <a:ext cx="3419640" cy="539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360000" y="1260000"/>
            <a:ext cx="3616200" cy="4859640"/>
          </a:xfrm>
          <a:prstGeom prst="rect">
            <a:avLst/>
          </a:prstGeom>
          <a:noFill/>
          <a:ln w="0">
            <a:noFill/>
          </a:ln>
        </p:spPr>
        <p:txBody>
          <a:bodyPr lIns="90000" rIns="90000" tIns="45000" bIns="45000" anchor="ctr">
            <a:normAutofit fontScale="81000"/>
          </a:bodyPr>
          <a:p>
            <a:pPr indent="0">
              <a:lnSpc>
                <a:spcPct val="90000"/>
              </a:lnSpc>
              <a:buNone/>
              <a:tabLst>
                <a:tab algn="l" pos="0"/>
              </a:tabLst>
            </a:pPr>
            <a:r>
              <a:rPr b="0" lang="ru-RU" sz="3100" spc="-1" strike="noStrike">
                <a:solidFill>
                  <a:srgbClr val="000000"/>
                </a:solidFill>
                <a:latin typeface="Calibri Light"/>
              </a:rPr>
              <a:t>«Стався до людей так, як би ти хотів, щоб вони ставилися до тебе» — це «золоте правило» моралі, що закликає до поваги, емпатії та доброти. Воно означає необхідність ставитися до інших з розумінням, не ображати, допомагати та бути ввічливими, оскільки подібне ставлення повертається.</a:t>
            </a:r>
            <a:endParaRPr b="0" lang="uk-UA" sz="3100" spc="-1" strike="noStrike">
              <a:solidFill>
                <a:srgbClr val="000000"/>
              </a:solidFill>
              <a:latin typeface="Arial"/>
            </a:endParaRPr>
          </a:p>
        </p:txBody>
      </p:sp>
      <p:sp>
        <p:nvSpPr>
          <p:cNvPr id="295" name="PlaceHolder 2"/>
          <p:cNvSpPr>
            <a:spLocks noGrp="1"/>
          </p:cNvSpPr>
          <p:nvPr>
            <p:ph/>
          </p:nvPr>
        </p:nvSpPr>
        <p:spPr>
          <a:xfrm>
            <a:off x="4985280" y="5655960"/>
            <a:ext cx="2369520" cy="129960"/>
          </a:xfrm>
          <a:prstGeom prst="rect">
            <a:avLst/>
          </a:prstGeom>
          <a:noFill/>
          <a:ln w="0">
            <a:noFill/>
          </a:ln>
        </p:spPr>
        <p:txBody>
          <a:bodyPr lIns="90000" rIns="90000" tIns="45000" bIns="45000" anchor="ctr">
            <a:normAutofit fontScale="14000"/>
          </a:bodyPr>
          <a:p>
            <a:pPr indent="0">
              <a:spcBef>
                <a:spcPts val="1417"/>
              </a:spcBef>
              <a:buNone/>
            </a:pPr>
            <a:endParaRPr b="0" lang="uk-UA" sz="1800" spc="-1" strike="noStrike">
              <a:solidFill>
                <a:srgbClr val="000000"/>
              </a:solidFill>
              <a:latin typeface="Arial"/>
            </a:endParaRPr>
          </a:p>
        </p:txBody>
      </p:sp>
      <p:pic>
        <p:nvPicPr>
          <p:cNvPr id="296" name="" descr=""/>
          <p:cNvPicPr/>
          <p:nvPr/>
        </p:nvPicPr>
        <p:blipFill>
          <a:blip r:embed="rId1"/>
          <a:stretch/>
        </p:blipFill>
        <p:spPr>
          <a:xfrm>
            <a:off x="3976920" y="1120320"/>
            <a:ext cx="4992840" cy="38368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Прямоугольник 2"/>
          <p:cNvSpPr/>
          <p:nvPr/>
        </p:nvSpPr>
        <p:spPr>
          <a:xfrm>
            <a:off x="645480" y="5343120"/>
            <a:ext cx="8054280" cy="1035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uk-UA" sz="1800" spc="-1" strike="noStrike">
              <a:solidFill>
                <a:srgbClr val="000000"/>
              </a:solidFill>
              <a:latin typeface="Arial"/>
              <a:ea typeface="DejaVu Sans"/>
            </a:endParaRPr>
          </a:p>
        </p:txBody>
      </p:sp>
      <p:sp>
        <p:nvSpPr>
          <p:cNvPr id="298" name=""/>
          <p:cNvSpPr/>
          <p:nvPr/>
        </p:nvSpPr>
        <p:spPr>
          <a:xfrm>
            <a:off x="1443240" y="360000"/>
            <a:ext cx="6116400" cy="5105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41"/>
              </a:spcBef>
            </a:pPr>
            <a:r>
              <a:rPr b="1" lang="uk-UA" sz="4400" spc="-1" strike="noStrike">
                <a:solidFill>
                  <a:srgbClr val="000000"/>
                </a:solidFill>
                <a:latin typeface="Times New Roman"/>
                <a:ea typeface="Microsoft YaHei"/>
              </a:rPr>
              <a:t>Портфоліо вчителя-це</a:t>
            </a:r>
            <a:endParaRPr b="0" lang="uk-UA" sz="44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П – педагогічні інновації</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О – освітні маршрути</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Р – робота над собою</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Т – технології навчання</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Ф – фіксування результатів</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О – оцінка власних досягнень</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Л – любов до професії</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 </a:t>
            </a:r>
            <a:r>
              <a:rPr b="0" lang="ru-RU" sz="3200" spc="-1" strike="noStrike">
                <a:solidFill>
                  <a:srgbClr val="000000"/>
                </a:solidFill>
                <a:latin typeface="Calibri"/>
                <a:ea typeface="Microsoft YaHei"/>
              </a:rPr>
              <a:t>І – імпульс до активності</a:t>
            </a:r>
            <a:endParaRPr b="0" lang="uk-UA" sz="3200" spc="-1" strike="noStrike">
              <a:solidFill>
                <a:srgbClr val="000000"/>
              </a:solidFill>
              <a:latin typeface="Arial"/>
            </a:endParaRPr>
          </a:p>
          <a:p>
            <a:pPr>
              <a:lnSpc>
                <a:spcPct val="100000"/>
              </a:lnSpc>
              <a:spcBef>
                <a:spcPts val="641"/>
              </a:spcBef>
            </a:pPr>
            <a:r>
              <a:rPr b="0" lang="ru-RU" sz="3200" spc="-1" strike="noStrike">
                <a:solidFill>
                  <a:srgbClr val="000000"/>
                </a:solidFill>
                <a:latin typeface="Calibri"/>
                <a:ea typeface="Microsoft YaHei"/>
              </a:rPr>
              <a:t>О – об`єктивний погляд на себе</a:t>
            </a:r>
            <a:endParaRPr b="0" lang="uk-UA"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151200" y="222120"/>
            <a:ext cx="8158320" cy="3417840"/>
          </a:xfrm>
          <a:prstGeom prst="rect">
            <a:avLst/>
          </a:prstGeom>
          <a:noFill/>
          <a:ln w="0">
            <a:noFill/>
          </a:ln>
        </p:spPr>
        <p:txBody>
          <a:bodyPr lIns="0" rIns="0" tIns="0" bIns="0" anchor="ctr">
            <a:normAutofit/>
          </a:bodyPr>
          <a:p>
            <a:pPr indent="0">
              <a:lnSpc>
                <a:spcPct val="90000"/>
              </a:lnSpc>
              <a:buNone/>
              <a:tabLst>
                <a:tab algn="l" pos="0"/>
              </a:tabLst>
            </a:pPr>
            <a:r>
              <a:rPr b="0" lang="uk-UA" sz="4400" spc="-1" strike="noStrike">
                <a:solidFill>
                  <a:srgbClr val="000000"/>
                </a:solidFill>
                <a:latin typeface="Calibri Light"/>
              </a:rPr>
              <a:t>Проблема над якою працюю:</a:t>
            </a:r>
            <a:br>
              <a:rPr sz="4400"/>
            </a:br>
            <a:r>
              <a:rPr b="0" lang="ru-RU" sz="3600" spc="-1" strike="noStrike">
                <a:solidFill>
                  <a:srgbClr val="000000"/>
                </a:solidFill>
                <a:latin typeface="Calibri Light"/>
              </a:rPr>
              <a:t>«Спорт удосконалює фізичні якості й перевіряє моральні, але головна ціль- розуміти гру під назвою «життя».</a:t>
            </a:r>
            <a:br>
              <a:rPr sz="3600"/>
            </a:br>
            <a:br>
              <a:rPr sz="3600"/>
            </a:br>
            <a:endParaRPr b="0" lang="uk-UA" sz="3600" spc="-1" strike="noStrike">
              <a:solidFill>
                <a:srgbClr val="000000"/>
              </a:solidFill>
              <a:latin typeface="Arial"/>
            </a:endParaRPr>
          </a:p>
        </p:txBody>
      </p:sp>
      <p:pic>
        <p:nvPicPr>
          <p:cNvPr id="300" name="" descr=""/>
          <p:cNvPicPr/>
          <p:nvPr/>
        </p:nvPicPr>
        <p:blipFill>
          <a:blip r:embed="rId1"/>
          <a:stretch/>
        </p:blipFill>
        <p:spPr>
          <a:xfrm>
            <a:off x="3784320" y="3033720"/>
            <a:ext cx="5358960" cy="3803760"/>
          </a:xfrm>
          <a:prstGeom prst="rect">
            <a:avLst/>
          </a:prstGeom>
          <a:ln w="0">
            <a:noFill/>
          </a:ln>
        </p:spPr>
      </p:pic>
      <p:pic>
        <p:nvPicPr>
          <p:cNvPr id="301" name="" descr=""/>
          <p:cNvPicPr/>
          <p:nvPr/>
        </p:nvPicPr>
        <p:blipFill>
          <a:blip r:embed="rId2"/>
          <a:stretch/>
        </p:blipFill>
        <p:spPr>
          <a:xfrm>
            <a:off x="41760" y="3624120"/>
            <a:ext cx="3818520" cy="32137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180000" y="900000"/>
            <a:ext cx="4862160" cy="5219640"/>
          </a:xfrm>
          <a:prstGeom prst="rect">
            <a:avLst/>
          </a:prstGeom>
          <a:noFill/>
          <a:ln w="0">
            <a:noFill/>
          </a:ln>
        </p:spPr>
        <p:txBody>
          <a:bodyPr lIns="0" rIns="0" tIns="0" bIns="0" anchor="ctr">
            <a:noAutofit/>
          </a:bodyPr>
          <a:p>
            <a:pPr indent="0">
              <a:lnSpc>
                <a:spcPct val="90000"/>
              </a:lnSpc>
              <a:buNone/>
              <a:tabLst>
                <a:tab algn="l" pos="0"/>
              </a:tabLst>
            </a:pPr>
            <a:r>
              <a:rPr b="0" lang="uk-UA" sz="3200" spc="-1" strike="noStrike">
                <a:solidFill>
                  <a:srgbClr val="000000"/>
                </a:solidFill>
                <a:latin typeface="Calibri Light"/>
              </a:rPr>
              <a:t>Мета:</a:t>
            </a:r>
            <a:br>
              <a:rPr sz="3200"/>
            </a:br>
            <a:r>
              <a:rPr b="0" lang="uk-UA" sz="3200" spc="-1" strike="noStrike">
                <a:solidFill>
                  <a:srgbClr val="000000"/>
                </a:solidFill>
                <a:latin typeface="Calibri Light"/>
              </a:rPr>
              <a:t>удосконалення професійних компетентностей щодо здійснення особистісного професійного розвитку та створення цілісної системи взаємодії вчителя і учня через призму застосування інноваційних  технологій для ефективного супроводу усіх видів пізнавальної діяльності на уроках історії та фізичної культури.</a:t>
            </a:r>
            <a:endParaRPr b="0" lang="uk-UA" sz="3200" spc="-1" strike="noStrike">
              <a:solidFill>
                <a:srgbClr val="000000"/>
              </a:solidFill>
              <a:latin typeface="Arial"/>
            </a:endParaRPr>
          </a:p>
        </p:txBody>
      </p:sp>
      <p:pic>
        <p:nvPicPr>
          <p:cNvPr id="303" name="" descr=""/>
          <p:cNvPicPr/>
          <p:nvPr/>
        </p:nvPicPr>
        <p:blipFill>
          <a:blip r:embed="rId1"/>
          <a:stretch/>
        </p:blipFill>
        <p:spPr>
          <a:xfrm>
            <a:off x="5042520" y="222120"/>
            <a:ext cx="3818520" cy="58982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Прямоугольник 1"/>
          <p:cNvSpPr/>
          <p:nvPr/>
        </p:nvSpPr>
        <p:spPr>
          <a:xfrm>
            <a:off x="547920" y="645480"/>
            <a:ext cx="4305600" cy="5273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000" spc="-1" strike="noStrike">
                <a:solidFill>
                  <a:srgbClr val="000000"/>
                </a:solidFill>
                <a:latin typeface="Calibri"/>
                <a:ea typeface="DejaVu Sans"/>
              </a:rPr>
              <a:t>Використання сучасних інформаційних технологій на уроці історії та правознавства– одна з найбільш важливих тенденцій сучасного освітнього процесу. При цьому під інформаційними технологіями навчання слід розуміти процес підготовки та передачі інформації учню засобом системи використання комп'ютерної техніки та програмними продуктами. Це дає змогу організувати спільну роботу викладача та учнів під час уроку, залучити дані мережі Інтернет для розвитку вмінь і навичок учнів самостійно здобувати нові знання</a:t>
            </a:r>
            <a:r>
              <a:rPr b="1" lang="ru-RU" sz="1400" spc="-1" strike="noStrike">
                <a:solidFill>
                  <a:srgbClr val="000000"/>
                </a:solidFill>
                <a:latin typeface="Calibri"/>
                <a:ea typeface="DejaVu Sans"/>
              </a:rPr>
              <a:t>.</a:t>
            </a:r>
            <a:endParaRPr b="0" lang="uk-UA" sz="1400" spc="-1" strike="noStrike">
              <a:solidFill>
                <a:srgbClr val="000000"/>
              </a:solidFill>
              <a:latin typeface="Arial"/>
            </a:endParaRPr>
          </a:p>
        </p:txBody>
      </p:sp>
      <p:pic>
        <p:nvPicPr>
          <p:cNvPr id="305" name="" descr=""/>
          <p:cNvPicPr/>
          <p:nvPr/>
        </p:nvPicPr>
        <p:blipFill>
          <a:blip r:embed="rId1"/>
          <a:stretch/>
        </p:blipFill>
        <p:spPr>
          <a:xfrm>
            <a:off x="4854240" y="455760"/>
            <a:ext cx="4124160" cy="5513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Рисунок 1" descr=""/>
          <p:cNvPicPr/>
          <p:nvPr/>
        </p:nvPicPr>
        <p:blipFill>
          <a:blip r:embed="rId1"/>
          <a:srcRect l="1071" t="0" r="0" b="0"/>
          <a:stretch/>
        </p:blipFill>
        <p:spPr>
          <a:xfrm>
            <a:off x="0" y="0"/>
            <a:ext cx="9143280" cy="61117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508</TotalTime>
  <Application>LibreOffice/7.4.2.3$Windows_X86_64 LibreOffice_project/382eef1f22670f7f4118c8c2dd222ec7ad009daf</Application>
  <AppVersion>15.0000</AppVersion>
  <Words>394</Words>
  <Paragraphs>33</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2021-01-13T18:05:32Z</dcterms:created>
  <dc:creator>User</dc:creator>
  <dc:description/>
  <dc:language>uk-UA</dc:language>
  <cp:lastModifiedBy/>
  <dcterms:modified xsi:type="dcterms:W3CDTF">2026-03-27T22:25:32Z</dcterms:modified>
  <cp:revision>37</cp:revision>
  <dc:subject/>
  <dc:title>Презентація досвіду роботи вчителя історії Рясненської ЗОШ І-ІІ ступенів</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21</vt:i4>
  </property>
</Properties>
</file>