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78" r:id="rId9"/>
    <p:sldId id="279" r:id="rId10"/>
    <p:sldId id="274" r:id="rId11"/>
    <p:sldId id="280" r:id="rId12"/>
    <p:sldId id="283" r:id="rId13"/>
    <p:sldId id="28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4" r:id="rId2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2FA0E-95FC-4E9A-B195-D2D7A8D9770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39D773-9843-4A65-A142-C0097A42BD14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Підвищувати прдуктивність уроку</a:t>
          </a:r>
          <a:endParaRPr lang="ru-RU" sz="1400" dirty="0">
            <a:solidFill>
              <a:schemeClr val="tx1"/>
            </a:solidFill>
          </a:endParaRPr>
        </a:p>
      </dgm:t>
    </dgm:pt>
    <dgm:pt modelId="{8EF76AE6-BA0D-4F50-BDA4-EC2101DE7273}" type="parTrans" cxnId="{663B07DF-9BD2-4266-8A93-C2BD4F543D1A}">
      <dgm:prSet/>
      <dgm:spPr/>
      <dgm:t>
        <a:bodyPr/>
        <a:lstStyle/>
        <a:p>
          <a:endParaRPr lang="ru-RU"/>
        </a:p>
      </dgm:t>
    </dgm:pt>
    <dgm:pt modelId="{C4C9A8F7-A682-48B1-95CC-D5A7722FB4EB}" type="sibTrans" cxnId="{663B07DF-9BD2-4266-8A93-C2BD4F543D1A}">
      <dgm:prSet/>
      <dgm:spPr/>
      <dgm:t>
        <a:bodyPr/>
        <a:lstStyle/>
        <a:p>
          <a:endParaRPr lang="ru-RU"/>
        </a:p>
      </dgm:t>
    </dgm:pt>
    <dgm:pt modelId="{9DC236C2-0540-43E8-8E71-AF6795199B47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Підвищувати якість рівня використання наочності на уроці</a:t>
          </a:r>
          <a:endParaRPr lang="ru-RU" sz="1400" dirty="0">
            <a:solidFill>
              <a:schemeClr val="tx1"/>
            </a:solidFill>
          </a:endParaRPr>
        </a:p>
      </dgm:t>
    </dgm:pt>
    <dgm:pt modelId="{917ED4FD-337A-4FE1-A5D4-876573FC4A23}" type="parTrans" cxnId="{8D56A2FC-D765-479B-BB5C-C6D5EC884C2E}">
      <dgm:prSet/>
      <dgm:spPr/>
      <dgm:t>
        <a:bodyPr/>
        <a:lstStyle/>
        <a:p>
          <a:endParaRPr lang="ru-RU"/>
        </a:p>
      </dgm:t>
    </dgm:pt>
    <dgm:pt modelId="{81651581-8894-4F2F-9E98-5BB8AD26E7DF}" type="sibTrans" cxnId="{8D56A2FC-D765-479B-BB5C-C6D5EC884C2E}">
      <dgm:prSet/>
      <dgm:spPr/>
      <dgm:t>
        <a:bodyPr/>
        <a:lstStyle/>
        <a:p>
          <a:endParaRPr lang="ru-RU"/>
        </a:p>
      </dgm:t>
    </dgm:pt>
    <dgm:pt modelId="{87CA1868-DFE6-4A81-841B-64F397DABC50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Об’єктивно та своєчасно проводити контроль та підведення підсумків</a:t>
          </a:r>
          <a:endParaRPr lang="ru-RU" sz="1200" dirty="0">
            <a:solidFill>
              <a:schemeClr val="tx1"/>
            </a:solidFill>
          </a:endParaRPr>
        </a:p>
      </dgm:t>
    </dgm:pt>
    <dgm:pt modelId="{F160AD63-FA31-4622-944F-BBCCC126503F}" type="parTrans" cxnId="{C628856C-3079-405E-BF9E-B21FCE61BEB2}">
      <dgm:prSet/>
      <dgm:spPr/>
      <dgm:t>
        <a:bodyPr/>
        <a:lstStyle/>
        <a:p>
          <a:endParaRPr lang="ru-RU"/>
        </a:p>
      </dgm:t>
    </dgm:pt>
    <dgm:pt modelId="{6F1D4981-16B9-4FBA-AB40-173BE6FA969B}" type="sibTrans" cxnId="{C628856C-3079-405E-BF9E-B21FCE61BEB2}">
      <dgm:prSet/>
      <dgm:spPr/>
      <dgm:t>
        <a:bodyPr/>
        <a:lstStyle/>
        <a:p>
          <a:endParaRPr lang="ru-RU"/>
        </a:p>
      </dgm:t>
    </dgm:pt>
    <dgm:pt modelId="{B28CD64B-6905-4555-B487-C686146FFE46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Дозволяє залучити учнів до  створення творчих робіт. Розвивати самостійне мислення</a:t>
          </a:r>
          <a:endParaRPr lang="ru-RU" sz="1400" dirty="0">
            <a:solidFill>
              <a:schemeClr val="tx1"/>
            </a:solidFill>
          </a:endParaRPr>
        </a:p>
      </dgm:t>
    </dgm:pt>
    <dgm:pt modelId="{90F57A86-F771-4788-914D-DB6C18C62E16}" type="parTrans" cxnId="{5165CED9-3575-47EB-AD17-1EB72AD0079B}">
      <dgm:prSet/>
      <dgm:spPr/>
      <dgm:t>
        <a:bodyPr/>
        <a:lstStyle/>
        <a:p>
          <a:endParaRPr lang="ru-RU"/>
        </a:p>
      </dgm:t>
    </dgm:pt>
    <dgm:pt modelId="{8569EC36-2C88-4D26-9FE8-6DC848F55D61}" type="sibTrans" cxnId="{5165CED9-3575-47EB-AD17-1EB72AD0079B}">
      <dgm:prSet/>
      <dgm:spPr/>
      <dgm:t>
        <a:bodyPr/>
        <a:lstStyle/>
        <a:p>
          <a:endParaRPr lang="ru-RU"/>
        </a:p>
      </dgm:t>
    </dgm:pt>
    <dgm:pt modelId="{B8801058-B54C-4E73-8859-8A8C88014F03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Підвищувати пошук інформації з найрізноманітніших джерел</a:t>
          </a:r>
          <a:endParaRPr lang="ru-RU" dirty="0">
            <a:solidFill>
              <a:schemeClr val="tx1"/>
            </a:solidFill>
          </a:endParaRPr>
        </a:p>
      </dgm:t>
    </dgm:pt>
    <dgm:pt modelId="{5CCE1565-991B-4089-A5EF-D052A8CDCB1F}" type="parTrans" cxnId="{9BE5C1B3-226A-47D8-B562-1351C6DC9200}">
      <dgm:prSet/>
      <dgm:spPr/>
      <dgm:t>
        <a:bodyPr/>
        <a:lstStyle/>
        <a:p>
          <a:endParaRPr lang="ru-RU"/>
        </a:p>
      </dgm:t>
    </dgm:pt>
    <dgm:pt modelId="{9048B0EB-1FC0-4656-BCCB-3A4718B9A3EF}" type="sibTrans" cxnId="{9BE5C1B3-226A-47D8-B562-1351C6DC9200}">
      <dgm:prSet/>
      <dgm:spPr/>
      <dgm:t>
        <a:bodyPr/>
        <a:lstStyle/>
        <a:p>
          <a:endParaRPr lang="ru-RU"/>
        </a:p>
      </dgm:t>
    </dgm:pt>
    <dgm:pt modelId="{7FED7EEB-FC44-4E73-A145-09BDE70D3353}" type="pres">
      <dgm:prSet presAssocID="{C3E2FA0E-95FC-4E9A-B195-D2D7A8D977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5DF784-777F-4A60-842E-1D0F639E424F}" type="pres">
      <dgm:prSet presAssocID="{7A39D773-9843-4A65-A142-C0097A42BD14}" presName="node" presStyleLbl="node1" presStyleIdx="0" presStyleCnt="5" custScaleX="205691" custScaleY="138066" custRadScaleRad="96687" custRadScaleInc="1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E564C-3E7E-4046-9704-67381B0895A4}" type="pres">
      <dgm:prSet presAssocID="{C4C9A8F7-A682-48B1-95CC-D5A7722FB4E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B2812E0-75DF-4DBB-9FE4-E725A7DC9AA6}" type="pres">
      <dgm:prSet presAssocID="{C4C9A8F7-A682-48B1-95CC-D5A7722FB4E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BF02F92-F32A-4A31-A450-501FE5373DE2}" type="pres">
      <dgm:prSet presAssocID="{9DC236C2-0540-43E8-8E71-AF6795199B47}" presName="node" presStyleLbl="node1" presStyleIdx="1" presStyleCnt="5" custScaleX="191636" custScaleY="138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B9DC2-16E4-4164-8447-B32417668ABE}" type="pres">
      <dgm:prSet presAssocID="{81651581-8894-4F2F-9E98-5BB8AD26E7D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83DE4F0-3021-42FD-B455-B794537B6F82}" type="pres">
      <dgm:prSet presAssocID="{81651581-8894-4F2F-9E98-5BB8AD26E7D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A624F06-071A-4CBA-A6E4-922C0727F9C0}" type="pres">
      <dgm:prSet presAssocID="{87CA1868-DFE6-4A81-841B-64F397DABC50}" presName="node" presStyleLbl="node1" presStyleIdx="2" presStyleCnt="5" custScaleX="220453" custScaleY="134871" custRadScaleRad="130494" custRadScaleInc="-74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2D16F-1386-4E89-A02B-40377BF35FAF}" type="pres">
      <dgm:prSet presAssocID="{6F1D4981-16B9-4FBA-AB40-173BE6FA969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1C823E1-DF23-47D1-9C11-9761781655CC}" type="pres">
      <dgm:prSet presAssocID="{6F1D4981-16B9-4FBA-AB40-173BE6FA969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F28D233-561C-4A7E-8885-76F85BC9F753}" type="pres">
      <dgm:prSet presAssocID="{B28CD64B-6905-4555-B487-C686146FFE46}" presName="node" presStyleLbl="node1" presStyleIdx="3" presStyleCnt="5" custScaleX="230483" custScaleY="146974" custRadScaleRad="83351" custRadScaleInc="15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7CA1A-2F7E-464D-BE06-0B7AE0389949}" type="pres">
      <dgm:prSet presAssocID="{8569EC36-2C88-4D26-9FE8-6DC848F55D6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1CD6CD3-43A2-47A8-A407-C962688F0700}" type="pres">
      <dgm:prSet presAssocID="{8569EC36-2C88-4D26-9FE8-6DC848F55D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E4E90A6-57AF-4CE9-B733-267868327315}" type="pres">
      <dgm:prSet presAssocID="{B8801058-B54C-4E73-8859-8A8C88014F03}" presName="node" presStyleLbl="node1" presStyleIdx="4" presStyleCnt="5" custScaleX="184197" custScaleY="143150" custRadScaleRad="98320" custRadScaleInc="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38E57-2488-4DA7-9A41-F67752F8441B}" type="pres">
      <dgm:prSet presAssocID="{9048B0EB-1FC0-4656-BCCB-3A4718B9A3E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0DF79EB-45BB-4263-AC61-C7B2AD1A062C}" type="pres">
      <dgm:prSet presAssocID="{9048B0EB-1FC0-4656-BCCB-3A4718B9A3E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642F112-7C51-41D2-8AE9-FE5E18091BA8}" type="presOf" srcId="{B8801058-B54C-4E73-8859-8A8C88014F03}" destId="{4E4E90A6-57AF-4CE9-B733-267868327315}" srcOrd="0" destOrd="0" presId="urn:microsoft.com/office/officeart/2005/8/layout/cycle2"/>
    <dgm:cxn modelId="{FF17A6CB-A686-49B5-89D8-A92C82B1C230}" type="presOf" srcId="{6F1D4981-16B9-4FBA-AB40-173BE6FA969B}" destId="{11C823E1-DF23-47D1-9C11-9761781655CC}" srcOrd="1" destOrd="0" presId="urn:microsoft.com/office/officeart/2005/8/layout/cycle2"/>
    <dgm:cxn modelId="{80C95813-C7EF-4C24-AA6D-08B08A35B029}" type="presOf" srcId="{81651581-8894-4F2F-9E98-5BB8AD26E7DF}" destId="{B32B9DC2-16E4-4164-8447-B32417668ABE}" srcOrd="0" destOrd="0" presId="urn:microsoft.com/office/officeart/2005/8/layout/cycle2"/>
    <dgm:cxn modelId="{E5305B1B-7030-48F9-AB7C-252D9BB7548F}" type="presOf" srcId="{8569EC36-2C88-4D26-9FE8-6DC848F55D61}" destId="{5517CA1A-2F7E-464D-BE06-0B7AE0389949}" srcOrd="0" destOrd="0" presId="urn:microsoft.com/office/officeart/2005/8/layout/cycle2"/>
    <dgm:cxn modelId="{5150DC7A-2A9A-4FFE-A1E1-B76BC9814655}" type="presOf" srcId="{9048B0EB-1FC0-4656-BCCB-3A4718B9A3EF}" destId="{06F38E57-2488-4DA7-9A41-F67752F8441B}" srcOrd="0" destOrd="0" presId="urn:microsoft.com/office/officeart/2005/8/layout/cycle2"/>
    <dgm:cxn modelId="{E8439505-771C-45F7-8A45-4FFD9B66BC7C}" type="presOf" srcId="{9DC236C2-0540-43E8-8E71-AF6795199B47}" destId="{CBF02F92-F32A-4A31-A450-501FE5373DE2}" srcOrd="0" destOrd="0" presId="urn:microsoft.com/office/officeart/2005/8/layout/cycle2"/>
    <dgm:cxn modelId="{8D56A2FC-D765-479B-BB5C-C6D5EC884C2E}" srcId="{C3E2FA0E-95FC-4E9A-B195-D2D7A8D97704}" destId="{9DC236C2-0540-43E8-8E71-AF6795199B47}" srcOrd="1" destOrd="0" parTransId="{917ED4FD-337A-4FE1-A5D4-876573FC4A23}" sibTransId="{81651581-8894-4F2F-9E98-5BB8AD26E7DF}"/>
    <dgm:cxn modelId="{94AE6596-EAD6-4F40-8A27-44F0EA9F0DBD}" type="presOf" srcId="{81651581-8894-4F2F-9E98-5BB8AD26E7DF}" destId="{F83DE4F0-3021-42FD-B455-B794537B6F82}" srcOrd="1" destOrd="0" presId="urn:microsoft.com/office/officeart/2005/8/layout/cycle2"/>
    <dgm:cxn modelId="{9BE5C1B3-226A-47D8-B562-1351C6DC9200}" srcId="{C3E2FA0E-95FC-4E9A-B195-D2D7A8D97704}" destId="{B8801058-B54C-4E73-8859-8A8C88014F03}" srcOrd="4" destOrd="0" parTransId="{5CCE1565-991B-4089-A5EF-D052A8CDCB1F}" sibTransId="{9048B0EB-1FC0-4656-BCCB-3A4718B9A3EF}"/>
    <dgm:cxn modelId="{C18D6B82-388A-426E-9D5D-C2CD720FD341}" type="presOf" srcId="{C4C9A8F7-A682-48B1-95CC-D5A7722FB4EB}" destId="{75DE564C-3E7E-4046-9704-67381B0895A4}" srcOrd="0" destOrd="0" presId="urn:microsoft.com/office/officeart/2005/8/layout/cycle2"/>
    <dgm:cxn modelId="{5165CED9-3575-47EB-AD17-1EB72AD0079B}" srcId="{C3E2FA0E-95FC-4E9A-B195-D2D7A8D97704}" destId="{B28CD64B-6905-4555-B487-C686146FFE46}" srcOrd="3" destOrd="0" parTransId="{90F57A86-F771-4788-914D-DB6C18C62E16}" sibTransId="{8569EC36-2C88-4D26-9FE8-6DC848F55D61}"/>
    <dgm:cxn modelId="{5C11A177-B1A0-4F88-95FB-0710662A367F}" type="presOf" srcId="{C3E2FA0E-95FC-4E9A-B195-D2D7A8D97704}" destId="{7FED7EEB-FC44-4E73-A145-09BDE70D3353}" srcOrd="0" destOrd="0" presId="urn:microsoft.com/office/officeart/2005/8/layout/cycle2"/>
    <dgm:cxn modelId="{8D1EC22B-7AA7-435D-BF95-F31EA16D9A53}" type="presOf" srcId="{7A39D773-9843-4A65-A142-C0097A42BD14}" destId="{625DF784-777F-4A60-842E-1D0F639E424F}" srcOrd="0" destOrd="0" presId="urn:microsoft.com/office/officeart/2005/8/layout/cycle2"/>
    <dgm:cxn modelId="{58F6B2C6-E726-4BB2-9BCF-A47608637D66}" type="presOf" srcId="{B28CD64B-6905-4555-B487-C686146FFE46}" destId="{7F28D233-561C-4A7E-8885-76F85BC9F753}" srcOrd="0" destOrd="0" presId="urn:microsoft.com/office/officeart/2005/8/layout/cycle2"/>
    <dgm:cxn modelId="{7D70E35E-E764-49E2-A1EE-575F0E1CC752}" type="presOf" srcId="{C4C9A8F7-A682-48B1-95CC-D5A7722FB4EB}" destId="{EB2812E0-75DF-4DBB-9FE4-E725A7DC9AA6}" srcOrd="1" destOrd="0" presId="urn:microsoft.com/office/officeart/2005/8/layout/cycle2"/>
    <dgm:cxn modelId="{7406B876-6630-4FC2-8153-43843ABCC661}" type="presOf" srcId="{9048B0EB-1FC0-4656-BCCB-3A4718B9A3EF}" destId="{40DF79EB-45BB-4263-AC61-C7B2AD1A062C}" srcOrd="1" destOrd="0" presId="urn:microsoft.com/office/officeart/2005/8/layout/cycle2"/>
    <dgm:cxn modelId="{A388AF1E-2020-4D14-82BC-F76769024FC0}" type="presOf" srcId="{87CA1868-DFE6-4A81-841B-64F397DABC50}" destId="{3A624F06-071A-4CBA-A6E4-922C0727F9C0}" srcOrd="0" destOrd="0" presId="urn:microsoft.com/office/officeart/2005/8/layout/cycle2"/>
    <dgm:cxn modelId="{663B07DF-9BD2-4266-8A93-C2BD4F543D1A}" srcId="{C3E2FA0E-95FC-4E9A-B195-D2D7A8D97704}" destId="{7A39D773-9843-4A65-A142-C0097A42BD14}" srcOrd="0" destOrd="0" parTransId="{8EF76AE6-BA0D-4F50-BDA4-EC2101DE7273}" sibTransId="{C4C9A8F7-A682-48B1-95CC-D5A7722FB4EB}"/>
    <dgm:cxn modelId="{81FB4E0D-B956-4D3B-B4D5-06909A1C5839}" type="presOf" srcId="{8569EC36-2C88-4D26-9FE8-6DC848F55D61}" destId="{C1CD6CD3-43A2-47A8-A407-C962688F0700}" srcOrd="1" destOrd="0" presId="urn:microsoft.com/office/officeart/2005/8/layout/cycle2"/>
    <dgm:cxn modelId="{C628856C-3079-405E-BF9E-B21FCE61BEB2}" srcId="{C3E2FA0E-95FC-4E9A-B195-D2D7A8D97704}" destId="{87CA1868-DFE6-4A81-841B-64F397DABC50}" srcOrd="2" destOrd="0" parTransId="{F160AD63-FA31-4622-944F-BBCCC126503F}" sibTransId="{6F1D4981-16B9-4FBA-AB40-173BE6FA969B}"/>
    <dgm:cxn modelId="{EDA63E66-7FDA-4FE0-A793-C339ABD23F35}" type="presOf" srcId="{6F1D4981-16B9-4FBA-AB40-173BE6FA969B}" destId="{F482D16F-1386-4E89-A02B-40377BF35FAF}" srcOrd="0" destOrd="0" presId="urn:microsoft.com/office/officeart/2005/8/layout/cycle2"/>
    <dgm:cxn modelId="{005F4F68-70A7-4A87-840F-C13962F0D1FF}" type="presParOf" srcId="{7FED7EEB-FC44-4E73-A145-09BDE70D3353}" destId="{625DF784-777F-4A60-842E-1D0F639E424F}" srcOrd="0" destOrd="0" presId="urn:microsoft.com/office/officeart/2005/8/layout/cycle2"/>
    <dgm:cxn modelId="{9B3E0BBD-3C74-413B-89D1-1222FD68B9D4}" type="presParOf" srcId="{7FED7EEB-FC44-4E73-A145-09BDE70D3353}" destId="{75DE564C-3E7E-4046-9704-67381B0895A4}" srcOrd="1" destOrd="0" presId="urn:microsoft.com/office/officeart/2005/8/layout/cycle2"/>
    <dgm:cxn modelId="{4913D3A3-4142-4E05-BC40-931FF6EE501D}" type="presParOf" srcId="{75DE564C-3E7E-4046-9704-67381B0895A4}" destId="{EB2812E0-75DF-4DBB-9FE4-E725A7DC9AA6}" srcOrd="0" destOrd="0" presId="urn:microsoft.com/office/officeart/2005/8/layout/cycle2"/>
    <dgm:cxn modelId="{BE6EFC73-896D-4DE1-A038-FC10D99215A0}" type="presParOf" srcId="{7FED7EEB-FC44-4E73-A145-09BDE70D3353}" destId="{CBF02F92-F32A-4A31-A450-501FE5373DE2}" srcOrd="2" destOrd="0" presId="urn:microsoft.com/office/officeart/2005/8/layout/cycle2"/>
    <dgm:cxn modelId="{528235F5-A33F-4737-B325-7B94CA82F5BB}" type="presParOf" srcId="{7FED7EEB-FC44-4E73-A145-09BDE70D3353}" destId="{B32B9DC2-16E4-4164-8447-B32417668ABE}" srcOrd="3" destOrd="0" presId="urn:microsoft.com/office/officeart/2005/8/layout/cycle2"/>
    <dgm:cxn modelId="{5D323F4E-4504-416F-A1B4-B6E5114610AE}" type="presParOf" srcId="{B32B9DC2-16E4-4164-8447-B32417668ABE}" destId="{F83DE4F0-3021-42FD-B455-B794537B6F82}" srcOrd="0" destOrd="0" presId="urn:microsoft.com/office/officeart/2005/8/layout/cycle2"/>
    <dgm:cxn modelId="{E83CEE8F-04D7-4E19-B288-FF67635AEED8}" type="presParOf" srcId="{7FED7EEB-FC44-4E73-A145-09BDE70D3353}" destId="{3A624F06-071A-4CBA-A6E4-922C0727F9C0}" srcOrd="4" destOrd="0" presId="urn:microsoft.com/office/officeart/2005/8/layout/cycle2"/>
    <dgm:cxn modelId="{3E9853E0-3C5C-42D8-A027-0B7AB9CE3FD5}" type="presParOf" srcId="{7FED7EEB-FC44-4E73-A145-09BDE70D3353}" destId="{F482D16F-1386-4E89-A02B-40377BF35FAF}" srcOrd="5" destOrd="0" presId="urn:microsoft.com/office/officeart/2005/8/layout/cycle2"/>
    <dgm:cxn modelId="{12B91802-0545-4D20-A2C0-FAD00076FA08}" type="presParOf" srcId="{F482D16F-1386-4E89-A02B-40377BF35FAF}" destId="{11C823E1-DF23-47D1-9C11-9761781655CC}" srcOrd="0" destOrd="0" presId="urn:microsoft.com/office/officeart/2005/8/layout/cycle2"/>
    <dgm:cxn modelId="{BA826B2E-C4AC-4F6F-9C23-96AE36629357}" type="presParOf" srcId="{7FED7EEB-FC44-4E73-A145-09BDE70D3353}" destId="{7F28D233-561C-4A7E-8885-76F85BC9F753}" srcOrd="6" destOrd="0" presId="urn:microsoft.com/office/officeart/2005/8/layout/cycle2"/>
    <dgm:cxn modelId="{7A37D4EB-E821-438B-9BB3-F53613043446}" type="presParOf" srcId="{7FED7EEB-FC44-4E73-A145-09BDE70D3353}" destId="{5517CA1A-2F7E-464D-BE06-0B7AE0389949}" srcOrd="7" destOrd="0" presId="urn:microsoft.com/office/officeart/2005/8/layout/cycle2"/>
    <dgm:cxn modelId="{3174B591-E1CD-4F14-B4CF-16C3163240ED}" type="presParOf" srcId="{5517CA1A-2F7E-464D-BE06-0B7AE0389949}" destId="{C1CD6CD3-43A2-47A8-A407-C962688F0700}" srcOrd="0" destOrd="0" presId="urn:microsoft.com/office/officeart/2005/8/layout/cycle2"/>
    <dgm:cxn modelId="{27D903F9-123D-41C9-8675-F35141B4CD54}" type="presParOf" srcId="{7FED7EEB-FC44-4E73-A145-09BDE70D3353}" destId="{4E4E90A6-57AF-4CE9-B733-267868327315}" srcOrd="8" destOrd="0" presId="urn:microsoft.com/office/officeart/2005/8/layout/cycle2"/>
    <dgm:cxn modelId="{F1A0B7CC-0A98-498C-8487-63874D5BF27A}" type="presParOf" srcId="{7FED7EEB-FC44-4E73-A145-09BDE70D3353}" destId="{06F38E57-2488-4DA7-9A41-F67752F8441B}" srcOrd="9" destOrd="0" presId="urn:microsoft.com/office/officeart/2005/8/layout/cycle2"/>
    <dgm:cxn modelId="{88145D1E-26DC-4986-95E0-93C175143232}" type="presParOf" srcId="{06F38E57-2488-4DA7-9A41-F67752F8441B}" destId="{40DF79EB-45BB-4263-AC61-C7B2AD1A062C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1974EE-E9EB-4A45-BD44-D97032F0261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222FF79-5CC7-40B7-B252-369C06E28A45}">
      <dgm:prSet custT="1"/>
      <dgm:spPr/>
      <dgm:t>
        <a:bodyPr/>
        <a:lstStyle/>
        <a:p>
          <a:pPr rtl="0"/>
          <a:r>
            <a:rPr lang="ru-RU" sz="1600" b="1" dirty="0" smtClean="0"/>
            <a:t>не забороняти, а направляти</a:t>
          </a:r>
          <a:endParaRPr lang="ru-RU" sz="1600" b="1" dirty="0"/>
        </a:p>
      </dgm:t>
    </dgm:pt>
    <dgm:pt modelId="{039C9654-287D-4195-91A3-27CDA6DE65D4}" type="parTrans" cxnId="{E5428AEE-F1D1-49CC-9EED-C27E9F287D3A}">
      <dgm:prSet/>
      <dgm:spPr/>
      <dgm:t>
        <a:bodyPr/>
        <a:lstStyle/>
        <a:p>
          <a:endParaRPr lang="ru-RU" sz="2400"/>
        </a:p>
      </dgm:t>
    </dgm:pt>
    <dgm:pt modelId="{E332DA77-7586-42E5-84DD-AE6E4E74CF13}" type="sibTrans" cxnId="{E5428AEE-F1D1-49CC-9EED-C27E9F287D3A}">
      <dgm:prSet/>
      <dgm:spPr/>
      <dgm:t>
        <a:bodyPr/>
        <a:lstStyle/>
        <a:p>
          <a:endParaRPr lang="ru-RU" sz="2400"/>
        </a:p>
      </dgm:t>
    </dgm:pt>
    <dgm:pt modelId="{584540CD-8B6F-47DD-B4FC-6B67561D3D60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dirty="0" smtClean="0"/>
            <a:t>не керувати, </a:t>
          </a:r>
        </a:p>
        <a:p>
          <a:pPr rtl="0">
            <a:spcAft>
              <a:spcPts val="0"/>
            </a:spcAft>
          </a:pPr>
          <a:r>
            <a:rPr lang="ru-RU" sz="1600" b="1" dirty="0" smtClean="0"/>
            <a:t>а співкерувати</a:t>
          </a:r>
          <a:endParaRPr lang="ru-RU" sz="1050" dirty="0"/>
        </a:p>
      </dgm:t>
    </dgm:pt>
    <dgm:pt modelId="{3A23DBEB-6BD6-4050-B7CD-900184DB5507}" type="parTrans" cxnId="{1EB80FC6-8519-4083-BE6F-43FD0E105186}">
      <dgm:prSet/>
      <dgm:spPr/>
      <dgm:t>
        <a:bodyPr/>
        <a:lstStyle/>
        <a:p>
          <a:endParaRPr lang="ru-RU" sz="2400"/>
        </a:p>
      </dgm:t>
    </dgm:pt>
    <dgm:pt modelId="{52BB9491-4D3E-4693-AD0F-111430D09484}" type="sibTrans" cxnId="{1EB80FC6-8519-4083-BE6F-43FD0E105186}">
      <dgm:prSet/>
      <dgm:spPr/>
      <dgm:t>
        <a:bodyPr/>
        <a:lstStyle/>
        <a:p>
          <a:endParaRPr lang="ru-RU" sz="2400"/>
        </a:p>
      </dgm:t>
    </dgm:pt>
    <dgm:pt modelId="{43C6E241-997C-4505-B3D1-909911497AE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dirty="0" smtClean="0"/>
            <a:t>не примушувати,</a:t>
          </a:r>
        </a:p>
        <a:p>
          <a:pPr rtl="0">
            <a:spcAft>
              <a:spcPts val="0"/>
            </a:spcAft>
          </a:pPr>
          <a:r>
            <a:rPr lang="ru-RU" sz="1600" b="1" dirty="0" smtClean="0"/>
            <a:t> а переконувати</a:t>
          </a:r>
          <a:endParaRPr lang="ru-RU" sz="1600" b="1" dirty="0"/>
        </a:p>
      </dgm:t>
    </dgm:pt>
    <dgm:pt modelId="{3282B738-5B4E-4F8B-9E67-9FD1BBE9AC5C}" type="parTrans" cxnId="{9638B4DE-CA59-4243-A28B-B773E5B69D7A}">
      <dgm:prSet/>
      <dgm:spPr/>
      <dgm:t>
        <a:bodyPr/>
        <a:lstStyle/>
        <a:p>
          <a:endParaRPr lang="ru-RU" sz="2400"/>
        </a:p>
      </dgm:t>
    </dgm:pt>
    <dgm:pt modelId="{D8B1EAB3-1C97-4257-9589-487CFA3E2CFC}" type="sibTrans" cxnId="{9638B4DE-CA59-4243-A28B-B773E5B69D7A}">
      <dgm:prSet/>
      <dgm:spPr/>
      <dgm:t>
        <a:bodyPr/>
        <a:lstStyle/>
        <a:p>
          <a:endParaRPr lang="ru-RU" sz="2400"/>
        </a:p>
      </dgm:t>
    </dgm:pt>
    <dgm:pt modelId="{6E3F4677-1A95-4EAC-80E6-5518C22F571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dirty="0" smtClean="0"/>
            <a:t>не командувати, </a:t>
          </a:r>
        </a:p>
        <a:p>
          <a:pPr rtl="0">
            <a:spcAft>
              <a:spcPts val="0"/>
            </a:spcAft>
          </a:pPr>
          <a:r>
            <a:rPr lang="ru-RU" sz="1600" b="1" dirty="0" smtClean="0"/>
            <a:t>а організовувати</a:t>
          </a:r>
          <a:endParaRPr lang="ru-RU" sz="1600" b="1" dirty="0"/>
        </a:p>
      </dgm:t>
    </dgm:pt>
    <dgm:pt modelId="{EBE3D0EB-F443-447C-91A7-A47FC00914AC}" type="parTrans" cxnId="{8BBD9175-0D13-4FEF-A44E-581020C2D022}">
      <dgm:prSet/>
      <dgm:spPr/>
      <dgm:t>
        <a:bodyPr/>
        <a:lstStyle/>
        <a:p>
          <a:endParaRPr lang="ru-RU" sz="2400"/>
        </a:p>
      </dgm:t>
    </dgm:pt>
    <dgm:pt modelId="{3AA52040-48AE-4826-8E50-1DEB226B70D5}" type="sibTrans" cxnId="{8BBD9175-0D13-4FEF-A44E-581020C2D022}">
      <dgm:prSet/>
      <dgm:spPr/>
      <dgm:t>
        <a:bodyPr/>
        <a:lstStyle/>
        <a:p>
          <a:endParaRPr lang="ru-RU" sz="2400"/>
        </a:p>
      </dgm:t>
    </dgm:pt>
    <dgm:pt modelId="{7FC59FC2-91E5-42E7-85BB-5B9BF14F3F86}">
      <dgm:prSet custT="1"/>
      <dgm:spPr/>
      <dgm:t>
        <a:bodyPr/>
        <a:lstStyle/>
        <a:p>
          <a:pPr rtl="0"/>
          <a:r>
            <a:rPr lang="ru-RU" sz="1600" b="1" dirty="0" smtClean="0"/>
            <a:t>не обмежувати, а надавати свободу вибору.</a:t>
          </a:r>
          <a:endParaRPr lang="ru-RU" sz="1600" b="1" dirty="0"/>
        </a:p>
      </dgm:t>
    </dgm:pt>
    <dgm:pt modelId="{BE64185C-0B09-4AD9-A5E0-A1A9A4C1B286}" type="parTrans" cxnId="{B099B741-F1D0-46FC-964C-DC9B5A858288}">
      <dgm:prSet/>
      <dgm:spPr/>
      <dgm:t>
        <a:bodyPr/>
        <a:lstStyle/>
        <a:p>
          <a:endParaRPr lang="ru-RU" sz="2400"/>
        </a:p>
      </dgm:t>
    </dgm:pt>
    <dgm:pt modelId="{9C747A64-9776-4082-9B22-8696995AA37C}" type="sibTrans" cxnId="{B099B741-F1D0-46FC-964C-DC9B5A858288}">
      <dgm:prSet/>
      <dgm:spPr/>
      <dgm:t>
        <a:bodyPr/>
        <a:lstStyle/>
        <a:p>
          <a:endParaRPr lang="ru-RU" sz="2400"/>
        </a:p>
      </dgm:t>
    </dgm:pt>
    <dgm:pt modelId="{7EDAB9B0-C36A-40D6-82BE-1BA89D68B821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процесі </a:t>
          </a:r>
        </a:p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моєї роботи </a:t>
          </a:r>
        </a:p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 дітьми, намагаюсь:</a:t>
          </a:r>
          <a:endParaRPr lang="ru-RU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D01AE6-0C08-468C-8015-C73213861CE6}" type="sibTrans" cxnId="{F8D04DB1-A23C-4675-A2EE-32E331886888}">
      <dgm:prSet/>
      <dgm:spPr>
        <a:solidFill>
          <a:srgbClr val="C198E0"/>
        </a:solidFill>
        <a:ln w="19050">
          <a:solidFill>
            <a:srgbClr val="7030A0"/>
          </a:solidFill>
        </a:ln>
      </dgm:spPr>
      <dgm:t>
        <a:bodyPr/>
        <a:lstStyle/>
        <a:p>
          <a:endParaRPr lang="ru-RU" sz="2400"/>
        </a:p>
      </dgm:t>
    </dgm:pt>
    <dgm:pt modelId="{E7DA8ABC-FE0B-4D3C-8B02-16CC573ABE49}" type="parTrans" cxnId="{F8D04DB1-A23C-4675-A2EE-32E331886888}">
      <dgm:prSet/>
      <dgm:spPr/>
      <dgm:t>
        <a:bodyPr/>
        <a:lstStyle/>
        <a:p>
          <a:endParaRPr lang="ru-RU" sz="2400"/>
        </a:p>
      </dgm:t>
    </dgm:pt>
    <dgm:pt modelId="{D6A0DF34-5FBC-41E2-92F3-2F84DCE073EB}" type="pres">
      <dgm:prSet presAssocID="{E41974EE-E9EB-4A45-BD44-D97032F0261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A573175-425E-4881-8E20-16EC229BFD66}" type="pres">
      <dgm:prSet presAssocID="{55D01AE6-0C08-468C-8015-C73213861CE6}" presName="picture_1" presStyleLbl="bgImgPlace1" presStyleIdx="0" presStyleCnt="1" custScaleY="78046" custLinFactNeighborX="-28574" custLinFactNeighborY="-262"/>
      <dgm:spPr/>
      <dgm:t>
        <a:bodyPr/>
        <a:lstStyle/>
        <a:p>
          <a:endParaRPr lang="ru-RU"/>
        </a:p>
      </dgm:t>
    </dgm:pt>
    <dgm:pt modelId="{C1139329-4874-4B52-A814-F21EAA48F1F6}" type="pres">
      <dgm:prSet presAssocID="{7EDAB9B0-C36A-40D6-82BE-1BA89D68B821}" presName="text_1" presStyleLbl="node1" presStyleIdx="0" presStyleCnt="0" custScaleX="126962" custLinFactNeighborX="-26193" custLinFactNeighborY="-2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6FA85-E332-48CA-A06D-43043EA068E3}" type="pres">
      <dgm:prSet presAssocID="{E41974EE-E9EB-4A45-BD44-D97032F02615}" presName="linV" presStyleCnt="0"/>
      <dgm:spPr/>
    </dgm:pt>
    <dgm:pt modelId="{69FDE610-0246-4962-9811-CB583CFCB65C}" type="pres">
      <dgm:prSet presAssocID="{1222FF79-5CC7-40B7-B252-369C06E28A45}" presName="pair" presStyleCnt="0"/>
      <dgm:spPr/>
    </dgm:pt>
    <dgm:pt modelId="{94F2910C-FC42-4CA5-8A2D-EFECBF30078A}" type="pres">
      <dgm:prSet presAssocID="{1222FF79-5CC7-40B7-B252-369C06E28A45}" presName="spaceH" presStyleLbl="node1" presStyleIdx="0" presStyleCnt="0"/>
      <dgm:spPr/>
    </dgm:pt>
    <dgm:pt modelId="{02D2BE02-DC67-484F-BA8A-01A7CEC9E1BC}" type="pres">
      <dgm:prSet presAssocID="{1222FF79-5CC7-40B7-B252-369C06E28A45}" presName="desPictures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274F5B-76B8-410F-BCE4-F995EBADD27E}" type="pres">
      <dgm:prSet presAssocID="{1222FF79-5CC7-40B7-B252-369C06E28A45}" presName="desTextWrapper" presStyleCnt="0"/>
      <dgm:spPr/>
    </dgm:pt>
    <dgm:pt modelId="{2DF031E2-7CA3-48F1-8D2A-1131B67F887C}" type="pres">
      <dgm:prSet presAssocID="{1222FF79-5CC7-40B7-B252-369C06E28A45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B8DFF-0F9F-4ADC-9F87-728F5BE7D14B}" type="pres">
      <dgm:prSet presAssocID="{E332DA77-7586-42E5-84DD-AE6E4E74CF13}" presName="spaceV" presStyleCnt="0"/>
      <dgm:spPr/>
    </dgm:pt>
    <dgm:pt modelId="{5EA6EECF-574D-4882-A761-B10B19A9B7C6}" type="pres">
      <dgm:prSet presAssocID="{584540CD-8B6F-47DD-B4FC-6B67561D3D60}" presName="pair" presStyleCnt="0"/>
      <dgm:spPr/>
    </dgm:pt>
    <dgm:pt modelId="{C744DA07-7FB4-41E6-8FD0-BED53AE9D81B}" type="pres">
      <dgm:prSet presAssocID="{584540CD-8B6F-47DD-B4FC-6B67561D3D60}" presName="spaceH" presStyleLbl="node1" presStyleIdx="0" presStyleCnt="0"/>
      <dgm:spPr/>
    </dgm:pt>
    <dgm:pt modelId="{C30FAF2E-682F-4A4C-A074-C783C6FE0BBB}" type="pres">
      <dgm:prSet presAssocID="{584540CD-8B6F-47DD-B4FC-6B67561D3D60}" presName="desPictures" presStyleLbl="align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63B8D1-DAE7-476A-A0F9-DAD18A097B2D}" type="pres">
      <dgm:prSet presAssocID="{584540CD-8B6F-47DD-B4FC-6B67561D3D60}" presName="desTextWrapper" presStyleCnt="0"/>
      <dgm:spPr/>
    </dgm:pt>
    <dgm:pt modelId="{99B24803-45BD-47F1-B9CE-78D199E9DFBC}" type="pres">
      <dgm:prSet presAssocID="{584540CD-8B6F-47DD-B4FC-6B67561D3D60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A5569-D230-4B25-BF19-B97BE5832E99}" type="pres">
      <dgm:prSet presAssocID="{52BB9491-4D3E-4693-AD0F-111430D09484}" presName="spaceV" presStyleCnt="0"/>
      <dgm:spPr/>
    </dgm:pt>
    <dgm:pt modelId="{9FC07AD5-CCFF-493C-89EA-F0AB1A9A4399}" type="pres">
      <dgm:prSet presAssocID="{43C6E241-997C-4505-B3D1-909911497AE9}" presName="pair" presStyleCnt="0"/>
      <dgm:spPr/>
    </dgm:pt>
    <dgm:pt modelId="{19CB4BE1-A6F6-4912-95EE-984BF3715D75}" type="pres">
      <dgm:prSet presAssocID="{43C6E241-997C-4505-B3D1-909911497AE9}" presName="spaceH" presStyleLbl="node1" presStyleIdx="0" presStyleCnt="0"/>
      <dgm:spPr/>
    </dgm:pt>
    <dgm:pt modelId="{D5AD5DCD-E085-4499-82E7-2F172CC7FA8B}" type="pres">
      <dgm:prSet presAssocID="{43C6E241-997C-4505-B3D1-909911497AE9}" presName="desPictures" presStyleLbl="align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F188E0-B042-4B86-A4B1-2FA0DBD5FF33}" type="pres">
      <dgm:prSet presAssocID="{43C6E241-997C-4505-B3D1-909911497AE9}" presName="desTextWrapper" presStyleCnt="0"/>
      <dgm:spPr/>
    </dgm:pt>
    <dgm:pt modelId="{F63C110E-812B-4238-AC5F-820EB5D17725}" type="pres">
      <dgm:prSet presAssocID="{43C6E241-997C-4505-B3D1-909911497AE9}" presName="des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DF988-DE54-43AC-BDD8-DA271C7895B1}" type="pres">
      <dgm:prSet presAssocID="{D8B1EAB3-1C97-4257-9589-487CFA3E2CFC}" presName="spaceV" presStyleCnt="0"/>
      <dgm:spPr/>
    </dgm:pt>
    <dgm:pt modelId="{0567CEB3-2B37-428E-8449-F2CF00F2934A}" type="pres">
      <dgm:prSet presAssocID="{6E3F4677-1A95-4EAC-80E6-5518C22F571D}" presName="pair" presStyleCnt="0"/>
      <dgm:spPr/>
    </dgm:pt>
    <dgm:pt modelId="{CB307739-7D6B-4658-B76E-7B21E5793DF3}" type="pres">
      <dgm:prSet presAssocID="{6E3F4677-1A95-4EAC-80E6-5518C22F571D}" presName="spaceH" presStyleLbl="node1" presStyleIdx="0" presStyleCnt="0"/>
      <dgm:spPr/>
    </dgm:pt>
    <dgm:pt modelId="{4ABA96CF-2C6F-408C-B5A1-A3BF636F1AE1}" type="pres">
      <dgm:prSet presAssocID="{6E3F4677-1A95-4EAC-80E6-5518C22F571D}" presName="desPictures" presStyleLbl="align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69D544-0710-433F-B773-8FADB19AFA37}" type="pres">
      <dgm:prSet presAssocID="{6E3F4677-1A95-4EAC-80E6-5518C22F571D}" presName="desTextWrapper" presStyleCnt="0"/>
      <dgm:spPr/>
    </dgm:pt>
    <dgm:pt modelId="{E4068190-FA18-4045-8DD2-6BD86F4BEE3A}" type="pres">
      <dgm:prSet presAssocID="{6E3F4677-1A95-4EAC-80E6-5518C22F571D}" presName="des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8BBDC-C97E-4B71-9E2F-8F97EE26360C}" type="pres">
      <dgm:prSet presAssocID="{3AA52040-48AE-4826-8E50-1DEB226B70D5}" presName="spaceV" presStyleCnt="0"/>
      <dgm:spPr/>
    </dgm:pt>
    <dgm:pt modelId="{52F740C1-C160-483B-BFD6-94846B23C3C1}" type="pres">
      <dgm:prSet presAssocID="{7FC59FC2-91E5-42E7-85BB-5B9BF14F3F86}" presName="pair" presStyleCnt="0"/>
      <dgm:spPr/>
    </dgm:pt>
    <dgm:pt modelId="{9A52C684-3D76-41B6-93A5-712C740E4F0C}" type="pres">
      <dgm:prSet presAssocID="{7FC59FC2-91E5-42E7-85BB-5B9BF14F3F86}" presName="spaceH" presStyleLbl="node1" presStyleIdx="0" presStyleCnt="0"/>
      <dgm:spPr/>
    </dgm:pt>
    <dgm:pt modelId="{99F11512-B1B1-4313-ABF6-D152F1F830D5}" type="pres">
      <dgm:prSet presAssocID="{7FC59FC2-91E5-42E7-85BB-5B9BF14F3F86}" presName="desPictures" presStyleLbl="align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A503E4-4E7E-494E-B49E-E917A48C0D7B}" type="pres">
      <dgm:prSet presAssocID="{7FC59FC2-91E5-42E7-85BB-5B9BF14F3F86}" presName="desTextWrapper" presStyleCnt="0"/>
      <dgm:spPr/>
    </dgm:pt>
    <dgm:pt modelId="{CE667D49-6A17-4C94-94E6-18986A2A7EA5}" type="pres">
      <dgm:prSet presAssocID="{7FC59FC2-91E5-42E7-85BB-5B9BF14F3F86}" presName="des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7C0CD-3C86-4259-AFFE-98799037CEB9}" type="pres">
      <dgm:prSet presAssocID="{E41974EE-E9EB-4A45-BD44-D97032F02615}" presName="maxNode" presStyleCnt="0"/>
      <dgm:spPr/>
    </dgm:pt>
    <dgm:pt modelId="{1363CDC0-854A-4597-B327-ECC508AE7753}" type="pres">
      <dgm:prSet presAssocID="{E41974EE-E9EB-4A45-BD44-D97032F02615}" presName="Name33" presStyleCnt="0"/>
      <dgm:spPr/>
    </dgm:pt>
  </dgm:ptLst>
  <dgm:cxnLst>
    <dgm:cxn modelId="{1F57FA02-732E-4D28-915A-0F4160F0AC1E}" type="presOf" srcId="{7EDAB9B0-C36A-40D6-82BE-1BA89D68B821}" destId="{C1139329-4874-4B52-A814-F21EAA48F1F6}" srcOrd="0" destOrd="0" presId="urn:microsoft.com/office/officeart/2008/layout/AccentedPicture"/>
    <dgm:cxn modelId="{F385C907-DAE5-4FFB-88B6-C3932753386A}" type="presOf" srcId="{43C6E241-997C-4505-B3D1-909911497AE9}" destId="{F63C110E-812B-4238-AC5F-820EB5D17725}" srcOrd="0" destOrd="0" presId="urn:microsoft.com/office/officeart/2008/layout/AccentedPicture"/>
    <dgm:cxn modelId="{E5428AEE-F1D1-49CC-9EED-C27E9F287D3A}" srcId="{E41974EE-E9EB-4A45-BD44-D97032F02615}" destId="{1222FF79-5CC7-40B7-B252-369C06E28A45}" srcOrd="1" destOrd="0" parTransId="{039C9654-287D-4195-91A3-27CDA6DE65D4}" sibTransId="{E332DA77-7586-42E5-84DD-AE6E4E74CF13}"/>
    <dgm:cxn modelId="{B6F8C418-0FDA-4766-AE4E-6223EC2270B8}" type="presOf" srcId="{6E3F4677-1A95-4EAC-80E6-5518C22F571D}" destId="{E4068190-FA18-4045-8DD2-6BD86F4BEE3A}" srcOrd="0" destOrd="0" presId="urn:microsoft.com/office/officeart/2008/layout/AccentedPicture"/>
    <dgm:cxn modelId="{321145EF-036F-415D-8FA3-D6B62785CCE3}" type="presOf" srcId="{7FC59FC2-91E5-42E7-85BB-5B9BF14F3F86}" destId="{CE667D49-6A17-4C94-94E6-18986A2A7EA5}" srcOrd="0" destOrd="0" presId="urn:microsoft.com/office/officeart/2008/layout/AccentedPicture"/>
    <dgm:cxn modelId="{F8D04DB1-A23C-4675-A2EE-32E331886888}" srcId="{E41974EE-E9EB-4A45-BD44-D97032F02615}" destId="{7EDAB9B0-C36A-40D6-82BE-1BA89D68B821}" srcOrd="0" destOrd="0" parTransId="{E7DA8ABC-FE0B-4D3C-8B02-16CC573ABE49}" sibTransId="{55D01AE6-0C08-468C-8015-C73213861CE6}"/>
    <dgm:cxn modelId="{9638B4DE-CA59-4243-A28B-B773E5B69D7A}" srcId="{E41974EE-E9EB-4A45-BD44-D97032F02615}" destId="{43C6E241-997C-4505-B3D1-909911497AE9}" srcOrd="3" destOrd="0" parTransId="{3282B738-5B4E-4F8B-9E67-9FD1BBE9AC5C}" sibTransId="{D8B1EAB3-1C97-4257-9589-487CFA3E2CFC}"/>
    <dgm:cxn modelId="{62205FBE-D596-43EC-A3CE-033590736DAB}" type="presOf" srcId="{E41974EE-E9EB-4A45-BD44-D97032F02615}" destId="{D6A0DF34-5FBC-41E2-92F3-2F84DCE073EB}" srcOrd="0" destOrd="0" presId="urn:microsoft.com/office/officeart/2008/layout/AccentedPicture"/>
    <dgm:cxn modelId="{6CE7C985-EA36-4C86-BE86-034F5F897E5A}" type="presOf" srcId="{55D01AE6-0C08-468C-8015-C73213861CE6}" destId="{5A573175-425E-4881-8E20-16EC229BFD66}" srcOrd="0" destOrd="0" presId="urn:microsoft.com/office/officeart/2008/layout/AccentedPicture"/>
    <dgm:cxn modelId="{25526131-ED46-4E4B-95B2-F085D44264E1}" type="presOf" srcId="{1222FF79-5CC7-40B7-B252-369C06E28A45}" destId="{2DF031E2-7CA3-48F1-8D2A-1131B67F887C}" srcOrd="0" destOrd="0" presId="urn:microsoft.com/office/officeart/2008/layout/AccentedPicture"/>
    <dgm:cxn modelId="{1EB80FC6-8519-4083-BE6F-43FD0E105186}" srcId="{E41974EE-E9EB-4A45-BD44-D97032F02615}" destId="{584540CD-8B6F-47DD-B4FC-6B67561D3D60}" srcOrd="2" destOrd="0" parTransId="{3A23DBEB-6BD6-4050-B7CD-900184DB5507}" sibTransId="{52BB9491-4D3E-4693-AD0F-111430D09484}"/>
    <dgm:cxn modelId="{B6B37AAB-3DC7-4378-A386-5B2CA902A133}" type="presOf" srcId="{584540CD-8B6F-47DD-B4FC-6B67561D3D60}" destId="{99B24803-45BD-47F1-B9CE-78D199E9DFBC}" srcOrd="0" destOrd="0" presId="urn:microsoft.com/office/officeart/2008/layout/AccentedPicture"/>
    <dgm:cxn modelId="{B099B741-F1D0-46FC-964C-DC9B5A858288}" srcId="{E41974EE-E9EB-4A45-BD44-D97032F02615}" destId="{7FC59FC2-91E5-42E7-85BB-5B9BF14F3F86}" srcOrd="5" destOrd="0" parTransId="{BE64185C-0B09-4AD9-A5E0-A1A9A4C1B286}" sibTransId="{9C747A64-9776-4082-9B22-8696995AA37C}"/>
    <dgm:cxn modelId="{8BBD9175-0D13-4FEF-A44E-581020C2D022}" srcId="{E41974EE-E9EB-4A45-BD44-D97032F02615}" destId="{6E3F4677-1A95-4EAC-80E6-5518C22F571D}" srcOrd="4" destOrd="0" parTransId="{EBE3D0EB-F443-447C-91A7-A47FC00914AC}" sibTransId="{3AA52040-48AE-4826-8E50-1DEB226B70D5}"/>
    <dgm:cxn modelId="{57A45DA8-2C18-4D66-BBE4-5BD12D911974}" type="presParOf" srcId="{D6A0DF34-5FBC-41E2-92F3-2F84DCE073EB}" destId="{5A573175-425E-4881-8E20-16EC229BFD66}" srcOrd="0" destOrd="0" presId="urn:microsoft.com/office/officeart/2008/layout/AccentedPicture"/>
    <dgm:cxn modelId="{1FA9CE94-F201-47CD-8216-F4BEC454055D}" type="presParOf" srcId="{D6A0DF34-5FBC-41E2-92F3-2F84DCE073EB}" destId="{C1139329-4874-4B52-A814-F21EAA48F1F6}" srcOrd="1" destOrd="0" presId="urn:microsoft.com/office/officeart/2008/layout/AccentedPicture"/>
    <dgm:cxn modelId="{AEBF8EED-D612-4219-9A3D-562095D6E3B4}" type="presParOf" srcId="{D6A0DF34-5FBC-41E2-92F3-2F84DCE073EB}" destId="{7516FA85-E332-48CA-A06D-43043EA068E3}" srcOrd="2" destOrd="0" presId="urn:microsoft.com/office/officeart/2008/layout/AccentedPicture"/>
    <dgm:cxn modelId="{35E95665-B6C0-400A-A087-509E7499346B}" type="presParOf" srcId="{7516FA85-E332-48CA-A06D-43043EA068E3}" destId="{69FDE610-0246-4962-9811-CB583CFCB65C}" srcOrd="0" destOrd="0" presId="urn:microsoft.com/office/officeart/2008/layout/AccentedPicture"/>
    <dgm:cxn modelId="{096934F8-ED52-4531-92A1-63DC770AB84F}" type="presParOf" srcId="{69FDE610-0246-4962-9811-CB583CFCB65C}" destId="{94F2910C-FC42-4CA5-8A2D-EFECBF30078A}" srcOrd="0" destOrd="0" presId="urn:microsoft.com/office/officeart/2008/layout/AccentedPicture"/>
    <dgm:cxn modelId="{27BAE6C9-802C-4E77-B561-C588B2C89999}" type="presParOf" srcId="{69FDE610-0246-4962-9811-CB583CFCB65C}" destId="{02D2BE02-DC67-484F-BA8A-01A7CEC9E1BC}" srcOrd="1" destOrd="0" presId="urn:microsoft.com/office/officeart/2008/layout/AccentedPicture"/>
    <dgm:cxn modelId="{323BE9E2-E29E-43CF-A176-8F885E3065B9}" type="presParOf" srcId="{69FDE610-0246-4962-9811-CB583CFCB65C}" destId="{83274F5B-76B8-410F-BCE4-F995EBADD27E}" srcOrd="2" destOrd="0" presId="urn:microsoft.com/office/officeart/2008/layout/AccentedPicture"/>
    <dgm:cxn modelId="{D70F42A7-16DF-4CCD-AA13-B712894F8161}" type="presParOf" srcId="{83274F5B-76B8-410F-BCE4-F995EBADD27E}" destId="{2DF031E2-7CA3-48F1-8D2A-1131B67F887C}" srcOrd="0" destOrd="0" presId="urn:microsoft.com/office/officeart/2008/layout/AccentedPicture"/>
    <dgm:cxn modelId="{8E50787E-3F56-4B5C-8CD5-FCC8801FE54D}" type="presParOf" srcId="{7516FA85-E332-48CA-A06D-43043EA068E3}" destId="{672B8DFF-0F9F-4ADC-9F87-728F5BE7D14B}" srcOrd="1" destOrd="0" presId="urn:microsoft.com/office/officeart/2008/layout/AccentedPicture"/>
    <dgm:cxn modelId="{4357D6D3-56DF-47E6-BE15-89C3AB5F4AE2}" type="presParOf" srcId="{7516FA85-E332-48CA-A06D-43043EA068E3}" destId="{5EA6EECF-574D-4882-A761-B10B19A9B7C6}" srcOrd="2" destOrd="0" presId="urn:microsoft.com/office/officeart/2008/layout/AccentedPicture"/>
    <dgm:cxn modelId="{ACD0350D-A9B3-47B1-BFEB-12794878E247}" type="presParOf" srcId="{5EA6EECF-574D-4882-A761-B10B19A9B7C6}" destId="{C744DA07-7FB4-41E6-8FD0-BED53AE9D81B}" srcOrd="0" destOrd="0" presId="urn:microsoft.com/office/officeart/2008/layout/AccentedPicture"/>
    <dgm:cxn modelId="{23DD937A-3C4A-4AE2-9344-1919CDA18A2F}" type="presParOf" srcId="{5EA6EECF-574D-4882-A761-B10B19A9B7C6}" destId="{C30FAF2E-682F-4A4C-A074-C783C6FE0BBB}" srcOrd="1" destOrd="0" presId="urn:microsoft.com/office/officeart/2008/layout/AccentedPicture"/>
    <dgm:cxn modelId="{1128FAC9-2214-47D4-AD39-94FF34D0A2C8}" type="presParOf" srcId="{5EA6EECF-574D-4882-A761-B10B19A9B7C6}" destId="{4C63B8D1-DAE7-476A-A0F9-DAD18A097B2D}" srcOrd="2" destOrd="0" presId="urn:microsoft.com/office/officeart/2008/layout/AccentedPicture"/>
    <dgm:cxn modelId="{6A171822-7AC6-4473-8DDD-39AFA4B19877}" type="presParOf" srcId="{4C63B8D1-DAE7-476A-A0F9-DAD18A097B2D}" destId="{99B24803-45BD-47F1-B9CE-78D199E9DFBC}" srcOrd="0" destOrd="0" presId="urn:microsoft.com/office/officeart/2008/layout/AccentedPicture"/>
    <dgm:cxn modelId="{48E4D430-3BA7-48AA-838F-447D0AB7EB74}" type="presParOf" srcId="{7516FA85-E332-48CA-A06D-43043EA068E3}" destId="{5B3A5569-D230-4B25-BF19-B97BE5832E99}" srcOrd="3" destOrd="0" presId="urn:microsoft.com/office/officeart/2008/layout/AccentedPicture"/>
    <dgm:cxn modelId="{BA77C708-A17A-4051-96DB-14B0E3B84508}" type="presParOf" srcId="{7516FA85-E332-48CA-A06D-43043EA068E3}" destId="{9FC07AD5-CCFF-493C-89EA-F0AB1A9A4399}" srcOrd="4" destOrd="0" presId="urn:microsoft.com/office/officeart/2008/layout/AccentedPicture"/>
    <dgm:cxn modelId="{F469AD7C-A2AA-4B7F-BF8F-46EB43672D9A}" type="presParOf" srcId="{9FC07AD5-CCFF-493C-89EA-F0AB1A9A4399}" destId="{19CB4BE1-A6F6-4912-95EE-984BF3715D75}" srcOrd="0" destOrd="0" presId="urn:microsoft.com/office/officeart/2008/layout/AccentedPicture"/>
    <dgm:cxn modelId="{07A45F80-3354-4316-B0E8-B0A1F8209865}" type="presParOf" srcId="{9FC07AD5-CCFF-493C-89EA-F0AB1A9A4399}" destId="{D5AD5DCD-E085-4499-82E7-2F172CC7FA8B}" srcOrd="1" destOrd="0" presId="urn:microsoft.com/office/officeart/2008/layout/AccentedPicture"/>
    <dgm:cxn modelId="{63F6F6AC-E281-450D-90AA-4F23F13ABB13}" type="presParOf" srcId="{9FC07AD5-CCFF-493C-89EA-F0AB1A9A4399}" destId="{B2F188E0-B042-4B86-A4B1-2FA0DBD5FF33}" srcOrd="2" destOrd="0" presId="urn:microsoft.com/office/officeart/2008/layout/AccentedPicture"/>
    <dgm:cxn modelId="{386FF861-60F7-4D57-9726-3FA7D3807CB6}" type="presParOf" srcId="{B2F188E0-B042-4B86-A4B1-2FA0DBD5FF33}" destId="{F63C110E-812B-4238-AC5F-820EB5D17725}" srcOrd="0" destOrd="0" presId="urn:microsoft.com/office/officeart/2008/layout/AccentedPicture"/>
    <dgm:cxn modelId="{ADDB596D-6211-4DEE-B1B8-69550D8FAC9E}" type="presParOf" srcId="{7516FA85-E332-48CA-A06D-43043EA068E3}" destId="{FD8DF988-DE54-43AC-BDD8-DA271C7895B1}" srcOrd="5" destOrd="0" presId="urn:microsoft.com/office/officeart/2008/layout/AccentedPicture"/>
    <dgm:cxn modelId="{8C546D8A-8EE8-44ED-A8F4-B0B485A2374D}" type="presParOf" srcId="{7516FA85-E332-48CA-A06D-43043EA068E3}" destId="{0567CEB3-2B37-428E-8449-F2CF00F2934A}" srcOrd="6" destOrd="0" presId="urn:microsoft.com/office/officeart/2008/layout/AccentedPicture"/>
    <dgm:cxn modelId="{5A31BD79-2F64-4E32-AE92-10614952A2AC}" type="presParOf" srcId="{0567CEB3-2B37-428E-8449-F2CF00F2934A}" destId="{CB307739-7D6B-4658-B76E-7B21E5793DF3}" srcOrd="0" destOrd="0" presId="urn:microsoft.com/office/officeart/2008/layout/AccentedPicture"/>
    <dgm:cxn modelId="{1E528879-1A48-45ED-91F5-0866DDB15015}" type="presParOf" srcId="{0567CEB3-2B37-428E-8449-F2CF00F2934A}" destId="{4ABA96CF-2C6F-408C-B5A1-A3BF636F1AE1}" srcOrd="1" destOrd="0" presId="urn:microsoft.com/office/officeart/2008/layout/AccentedPicture"/>
    <dgm:cxn modelId="{DB4E55E0-276C-410B-B5BE-273C96A7C184}" type="presParOf" srcId="{0567CEB3-2B37-428E-8449-F2CF00F2934A}" destId="{9069D544-0710-433F-B773-8FADB19AFA37}" srcOrd="2" destOrd="0" presId="urn:microsoft.com/office/officeart/2008/layout/AccentedPicture"/>
    <dgm:cxn modelId="{560D39AD-0C14-4AC3-B049-D6D1159D06F9}" type="presParOf" srcId="{9069D544-0710-433F-B773-8FADB19AFA37}" destId="{E4068190-FA18-4045-8DD2-6BD86F4BEE3A}" srcOrd="0" destOrd="0" presId="urn:microsoft.com/office/officeart/2008/layout/AccentedPicture"/>
    <dgm:cxn modelId="{88656176-E532-4B0E-BCC3-1D8A876F139F}" type="presParOf" srcId="{7516FA85-E332-48CA-A06D-43043EA068E3}" destId="{F078BBDC-C97E-4B71-9E2F-8F97EE26360C}" srcOrd="7" destOrd="0" presId="urn:microsoft.com/office/officeart/2008/layout/AccentedPicture"/>
    <dgm:cxn modelId="{A1330FC3-FD08-461D-9D30-423AFCFC0346}" type="presParOf" srcId="{7516FA85-E332-48CA-A06D-43043EA068E3}" destId="{52F740C1-C160-483B-BFD6-94846B23C3C1}" srcOrd="8" destOrd="0" presId="urn:microsoft.com/office/officeart/2008/layout/AccentedPicture"/>
    <dgm:cxn modelId="{A3DB60FF-440A-4F79-BF56-E054B1B2EDC5}" type="presParOf" srcId="{52F740C1-C160-483B-BFD6-94846B23C3C1}" destId="{9A52C684-3D76-41B6-93A5-712C740E4F0C}" srcOrd="0" destOrd="0" presId="urn:microsoft.com/office/officeart/2008/layout/AccentedPicture"/>
    <dgm:cxn modelId="{70C786CE-CD4C-49D7-8349-79D3D3801567}" type="presParOf" srcId="{52F740C1-C160-483B-BFD6-94846B23C3C1}" destId="{99F11512-B1B1-4313-ABF6-D152F1F830D5}" srcOrd="1" destOrd="0" presId="urn:microsoft.com/office/officeart/2008/layout/AccentedPicture"/>
    <dgm:cxn modelId="{34689271-2D55-4A5F-AA23-731FE03A8654}" type="presParOf" srcId="{52F740C1-C160-483B-BFD6-94846B23C3C1}" destId="{79A503E4-4E7E-494E-B49E-E917A48C0D7B}" srcOrd="2" destOrd="0" presId="urn:microsoft.com/office/officeart/2008/layout/AccentedPicture"/>
    <dgm:cxn modelId="{310ED0A0-2FF9-49FB-9EFA-E42FC3F11B69}" type="presParOf" srcId="{79A503E4-4E7E-494E-B49E-E917A48C0D7B}" destId="{CE667D49-6A17-4C94-94E6-18986A2A7EA5}" srcOrd="0" destOrd="0" presId="urn:microsoft.com/office/officeart/2008/layout/AccentedPicture"/>
    <dgm:cxn modelId="{D70C657B-C175-4700-ADC2-0045A4DFDBD1}" type="presParOf" srcId="{D6A0DF34-5FBC-41E2-92F3-2F84DCE073EB}" destId="{B0E7C0CD-3C86-4259-AFFE-98799037CEB9}" srcOrd="3" destOrd="0" presId="urn:microsoft.com/office/officeart/2008/layout/AccentedPicture"/>
    <dgm:cxn modelId="{7C7553FD-08EB-4BD7-AE15-37CF9CE08321}" type="presParOf" srcId="{B0E7C0CD-3C86-4259-AFFE-98799037CEB9}" destId="{1363CDC0-854A-4597-B327-ECC508AE7753}" srcOrd="0" destOrd="0" presId="urn:microsoft.com/office/officeart/2008/layout/AccentedPicture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B58B8-CA72-4F55-8642-6D563D43354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2D605-2D3A-44E3-9157-4E9FCBB278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4674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denys\Desktop\153626300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6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166" y="1340768"/>
            <a:ext cx="62394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ПОРТФОЛІО</a:t>
            </a:r>
          </a:p>
          <a:p>
            <a:pPr algn="ctr"/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Ковальчук</a:t>
            </a:r>
          </a:p>
          <a:p>
            <a:pPr algn="ctr"/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 Зої </a:t>
            </a:r>
            <a:r>
              <a:rPr lang="uk-UA" sz="4400" b="1" dirty="0" err="1" smtClean="0">
                <a:solidFill>
                  <a:schemeClr val="tx2">
                    <a:lumMod val="75000"/>
                  </a:schemeClr>
                </a:solidFill>
              </a:rPr>
              <a:t>Віцентіївни</a:t>
            </a: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1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2">
            <a:extLst>
              <a:ext uri="{FF2B5EF4-FFF2-40B4-BE49-F238E27FC236}">
                <a16:creationId xmlns:a16="http://schemas.microsoft.com/office/drawing/2014/main" xmlns="" id="{A81D74CC-71A5-4B2F-8E85-3769400C0356}"/>
              </a:ext>
            </a:extLst>
          </p:cNvPr>
          <p:cNvSpPr/>
          <p:nvPr/>
        </p:nvSpPr>
        <p:spPr>
          <a:xfrm rot="17281152" flipH="1">
            <a:off x="4979178" y="2592217"/>
            <a:ext cx="176862" cy="872135"/>
          </a:xfrm>
          <a:custGeom>
            <a:avLst/>
            <a:gdLst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3910"/>
              <a:gd name="connsiteY0" fmla="*/ 853419 h 853419"/>
              <a:gd name="connsiteX1" fmla="*/ 141051 w 143910"/>
              <a:gd name="connsiteY1" fmla="*/ 430266 h 853419"/>
              <a:gd name="connsiteX2" fmla="*/ 0 w 143910"/>
              <a:gd name="connsiteY2" fmla="*/ 2249 h 8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10" h="853419">
                <a:moveTo>
                  <a:pt x="43775" y="853419"/>
                </a:moveTo>
                <a:cubicBezTo>
                  <a:pt x="149563" y="824642"/>
                  <a:pt x="148347" y="572128"/>
                  <a:pt x="141051" y="430266"/>
                </a:cubicBezTo>
                <a:cubicBezTo>
                  <a:pt x="133755" y="288404"/>
                  <a:pt x="115516" y="-29772"/>
                  <a:pt x="0" y="224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7">
            <a:extLst>
              <a:ext uri="{FF2B5EF4-FFF2-40B4-BE49-F238E27FC236}">
                <a16:creationId xmlns:a16="http://schemas.microsoft.com/office/drawing/2014/main" xmlns="" id="{159843B2-7FB6-4C07-A1BA-3365DD6ED8A0}"/>
              </a:ext>
            </a:extLst>
          </p:cNvPr>
          <p:cNvGrpSpPr/>
          <p:nvPr/>
        </p:nvGrpSpPr>
        <p:grpSpPr>
          <a:xfrm>
            <a:off x="5223318" y="2954207"/>
            <a:ext cx="2413264" cy="1183539"/>
            <a:chOff x="6964423" y="2954207"/>
            <a:chExt cx="3217684" cy="1183539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xmlns="" id="{80AF250C-0BEE-4594-8D7D-30870A4DAB9D}"/>
                </a:ext>
              </a:extLst>
            </p:cNvPr>
            <p:cNvSpPr/>
            <p:nvPr/>
          </p:nvSpPr>
          <p:spPr>
            <a:xfrm rot="17169580">
              <a:off x="7969602" y="1949028"/>
              <a:ext cx="1141980" cy="3152338"/>
            </a:xfrm>
            <a:custGeom>
              <a:avLst/>
              <a:gdLst>
                <a:gd name="connsiteX0" fmla="*/ 570990 w 1141980"/>
                <a:gd name="connsiteY0" fmla="*/ 176910 h 3152338"/>
                <a:gd name="connsiteX1" fmla="*/ 433104 w 1141980"/>
                <a:gd name="connsiteY1" fmla="*/ 314796 h 3152338"/>
                <a:gd name="connsiteX2" fmla="*/ 570990 w 1141980"/>
                <a:gd name="connsiteY2" fmla="*/ 452682 h 3152338"/>
                <a:gd name="connsiteX3" fmla="*/ 708876 w 1141980"/>
                <a:gd name="connsiteY3" fmla="*/ 314796 h 3152338"/>
                <a:gd name="connsiteX4" fmla="*/ 570990 w 1141980"/>
                <a:gd name="connsiteY4" fmla="*/ 176910 h 3152338"/>
                <a:gd name="connsiteX5" fmla="*/ 570990 w 1141980"/>
                <a:gd name="connsiteY5" fmla="*/ 0 h 3152338"/>
                <a:gd name="connsiteX6" fmla="*/ 1141980 w 1141980"/>
                <a:gd name="connsiteY6" fmla="*/ 570990 h 3152338"/>
                <a:gd name="connsiteX7" fmla="*/ 1141979 w 1141980"/>
                <a:gd name="connsiteY7" fmla="*/ 2581348 h 3152338"/>
                <a:gd name="connsiteX8" fmla="*/ 570989 w 1141980"/>
                <a:gd name="connsiteY8" fmla="*/ 3152338 h 3152338"/>
                <a:gd name="connsiteX9" fmla="*/ 570990 w 1141980"/>
                <a:gd name="connsiteY9" fmla="*/ 3152337 h 3152338"/>
                <a:gd name="connsiteX10" fmla="*/ 0 w 1141980"/>
                <a:gd name="connsiteY10" fmla="*/ 2581347 h 3152338"/>
                <a:gd name="connsiteX11" fmla="*/ 0 w 1141980"/>
                <a:gd name="connsiteY11" fmla="*/ 570990 h 3152338"/>
                <a:gd name="connsiteX12" fmla="*/ 570990 w 1141980"/>
                <a:gd name="connsiteY12" fmla="*/ 0 h 31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1980" h="3152338">
                  <a:moveTo>
                    <a:pt x="570990" y="176910"/>
                  </a:moveTo>
                  <a:cubicBezTo>
                    <a:pt x="494838" y="176910"/>
                    <a:pt x="433104" y="238644"/>
                    <a:pt x="433104" y="314796"/>
                  </a:cubicBezTo>
                  <a:cubicBezTo>
                    <a:pt x="433104" y="390948"/>
                    <a:pt x="494838" y="452682"/>
                    <a:pt x="570990" y="452682"/>
                  </a:cubicBezTo>
                  <a:cubicBezTo>
                    <a:pt x="647142" y="452682"/>
                    <a:pt x="708876" y="390948"/>
                    <a:pt x="708876" y="314796"/>
                  </a:cubicBezTo>
                  <a:cubicBezTo>
                    <a:pt x="708876" y="238644"/>
                    <a:pt x="647142" y="176910"/>
                    <a:pt x="570990" y="176910"/>
                  </a:cubicBezTo>
                  <a:close/>
                  <a:moveTo>
                    <a:pt x="570990" y="0"/>
                  </a:moveTo>
                  <a:cubicBezTo>
                    <a:pt x="886339" y="0"/>
                    <a:pt x="1141980" y="255641"/>
                    <a:pt x="1141980" y="570990"/>
                  </a:cubicBezTo>
                  <a:cubicBezTo>
                    <a:pt x="1141980" y="1241109"/>
                    <a:pt x="1141979" y="1911229"/>
                    <a:pt x="1141979" y="2581348"/>
                  </a:cubicBezTo>
                  <a:cubicBezTo>
                    <a:pt x="1141979" y="2896697"/>
                    <a:pt x="886338" y="3152338"/>
                    <a:pt x="570989" y="3152338"/>
                  </a:cubicBezTo>
                  <a:lnTo>
                    <a:pt x="570990" y="3152337"/>
                  </a:lnTo>
                  <a:cubicBezTo>
                    <a:pt x="255641" y="3152337"/>
                    <a:pt x="0" y="2896696"/>
                    <a:pt x="0" y="2581347"/>
                  </a:cubicBezTo>
                  <a:lnTo>
                    <a:pt x="0" y="570990"/>
                  </a:lnTo>
                  <a:cubicBezTo>
                    <a:pt x="0" y="255641"/>
                    <a:pt x="255641" y="0"/>
                    <a:pt x="57099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1016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55">
              <a:extLst>
                <a:ext uri="{FF2B5EF4-FFF2-40B4-BE49-F238E27FC236}">
                  <a16:creationId xmlns:a16="http://schemas.microsoft.com/office/drawing/2014/main" xmlns="" id="{D0BA20EC-B52B-48A9-BA65-7D010DD78364}"/>
                </a:ext>
              </a:extLst>
            </p:cNvPr>
            <p:cNvGrpSpPr/>
            <p:nvPr/>
          </p:nvGrpSpPr>
          <p:grpSpPr>
            <a:xfrm rot="1361608">
              <a:off x="7775596" y="3232925"/>
              <a:ext cx="2406511" cy="904821"/>
              <a:chOff x="2667649" y="3101402"/>
              <a:chExt cx="2406511" cy="904821"/>
            </a:xfrm>
          </p:grpSpPr>
          <p:sp>
            <p:nvSpPr>
              <p:cNvPr id="6" name="Rectangle 56">
                <a:extLst>
                  <a:ext uri="{FF2B5EF4-FFF2-40B4-BE49-F238E27FC236}">
                    <a16:creationId xmlns:a16="http://schemas.microsoft.com/office/drawing/2014/main" xmlns="" id="{76B21026-5FC2-4587-BF7F-06A7F5E34F70}"/>
                  </a:ext>
                </a:extLst>
              </p:cNvPr>
              <p:cNvSpPr/>
              <p:nvPr/>
            </p:nvSpPr>
            <p:spPr>
              <a:xfrm rot="21245637">
                <a:off x="2667649" y="3101402"/>
                <a:ext cx="1647811" cy="904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5260AD7-2D3D-4749-89F0-7BD64966FF43}"/>
                  </a:ext>
                </a:extLst>
              </p:cNvPr>
              <p:cNvSpPr txBox="1"/>
              <p:nvPr/>
            </p:nvSpPr>
            <p:spPr>
              <a:xfrm rot="21320082">
                <a:off x="4216660" y="3136429"/>
                <a:ext cx="8575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05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340F710-074D-4C8B-8C52-5FE7CA479454}"/>
                  </a:ext>
                </a:extLst>
              </p:cNvPr>
              <p:cNvSpPr txBox="1"/>
              <p:nvPr/>
            </p:nvSpPr>
            <p:spPr>
              <a:xfrm rot="21235010">
                <a:off x="2747297" y="3113671"/>
                <a:ext cx="14567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>
                    <a:latin typeface="Century Gothic" panose="020B0502020202020204" pitchFamily="34" charset="0"/>
                  </a:rPr>
                  <a:t>Перемоги</a:t>
                </a:r>
                <a:r>
                  <a:rPr lang="uk-UA" sz="1600" b="1" dirty="0">
                    <a:latin typeface="Century Gothic" panose="020B0502020202020204" pitchFamily="34" charset="0"/>
                  </a:rPr>
                  <a:t> учнів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0" name="Freeform: Shape 21">
            <a:extLst>
              <a:ext uri="{FF2B5EF4-FFF2-40B4-BE49-F238E27FC236}">
                <a16:creationId xmlns:a16="http://schemas.microsoft.com/office/drawing/2014/main" xmlns="" id="{6554B30B-DAFF-401C-9FE1-5DBD08116F18}"/>
              </a:ext>
            </a:extLst>
          </p:cNvPr>
          <p:cNvSpPr/>
          <p:nvPr/>
        </p:nvSpPr>
        <p:spPr>
          <a:xfrm rot="19492854" flipH="1">
            <a:off x="4810963" y="2834172"/>
            <a:ext cx="132647" cy="1016557"/>
          </a:xfrm>
          <a:custGeom>
            <a:avLst/>
            <a:gdLst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3910"/>
              <a:gd name="connsiteY0" fmla="*/ 853419 h 853419"/>
              <a:gd name="connsiteX1" fmla="*/ 141051 w 143910"/>
              <a:gd name="connsiteY1" fmla="*/ 430266 h 853419"/>
              <a:gd name="connsiteX2" fmla="*/ 0 w 143910"/>
              <a:gd name="connsiteY2" fmla="*/ 2249 h 8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10" h="853419">
                <a:moveTo>
                  <a:pt x="43775" y="853419"/>
                </a:moveTo>
                <a:cubicBezTo>
                  <a:pt x="149563" y="824642"/>
                  <a:pt x="148347" y="572128"/>
                  <a:pt x="141051" y="430266"/>
                </a:cubicBezTo>
                <a:cubicBezTo>
                  <a:pt x="133755" y="288404"/>
                  <a:pt x="115516" y="-29772"/>
                  <a:pt x="0" y="224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66">
            <a:extLst>
              <a:ext uri="{FF2B5EF4-FFF2-40B4-BE49-F238E27FC236}">
                <a16:creationId xmlns:a16="http://schemas.microsoft.com/office/drawing/2014/main" xmlns="" id="{4FFE018F-B9F8-4CA3-9166-40F7990CB378}"/>
              </a:ext>
            </a:extLst>
          </p:cNvPr>
          <p:cNvGrpSpPr/>
          <p:nvPr/>
        </p:nvGrpSpPr>
        <p:grpSpPr>
          <a:xfrm>
            <a:off x="5323529" y="3236314"/>
            <a:ext cx="948329" cy="3152338"/>
            <a:chOff x="7098040" y="3236314"/>
            <a:chExt cx="1264439" cy="315233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D75DBE7-3DAE-4232-A359-EFC1CBF0CD3A}"/>
                </a:ext>
              </a:extLst>
            </p:cNvPr>
            <p:cNvSpPr/>
            <p:nvPr/>
          </p:nvSpPr>
          <p:spPr>
            <a:xfrm rot="19357199">
              <a:off x="7098040" y="3236314"/>
              <a:ext cx="1141980" cy="3152338"/>
            </a:xfrm>
            <a:custGeom>
              <a:avLst/>
              <a:gdLst>
                <a:gd name="connsiteX0" fmla="*/ 570990 w 1141980"/>
                <a:gd name="connsiteY0" fmla="*/ 176910 h 3152338"/>
                <a:gd name="connsiteX1" fmla="*/ 433104 w 1141980"/>
                <a:gd name="connsiteY1" fmla="*/ 314796 h 3152338"/>
                <a:gd name="connsiteX2" fmla="*/ 570990 w 1141980"/>
                <a:gd name="connsiteY2" fmla="*/ 452682 h 3152338"/>
                <a:gd name="connsiteX3" fmla="*/ 708876 w 1141980"/>
                <a:gd name="connsiteY3" fmla="*/ 314796 h 3152338"/>
                <a:gd name="connsiteX4" fmla="*/ 570990 w 1141980"/>
                <a:gd name="connsiteY4" fmla="*/ 176910 h 3152338"/>
                <a:gd name="connsiteX5" fmla="*/ 570990 w 1141980"/>
                <a:gd name="connsiteY5" fmla="*/ 0 h 3152338"/>
                <a:gd name="connsiteX6" fmla="*/ 1141980 w 1141980"/>
                <a:gd name="connsiteY6" fmla="*/ 570990 h 3152338"/>
                <a:gd name="connsiteX7" fmla="*/ 1141979 w 1141980"/>
                <a:gd name="connsiteY7" fmla="*/ 2581348 h 3152338"/>
                <a:gd name="connsiteX8" fmla="*/ 570989 w 1141980"/>
                <a:gd name="connsiteY8" fmla="*/ 3152338 h 3152338"/>
                <a:gd name="connsiteX9" fmla="*/ 570990 w 1141980"/>
                <a:gd name="connsiteY9" fmla="*/ 3152337 h 3152338"/>
                <a:gd name="connsiteX10" fmla="*/ 0 w 1141980"/>
                <a:gd name="connsiteY10" fmla="*/ 2581347 h 3152338"/>
                <a:gd name="connsiteX11" fmla="*/ 0 w 1141980"/>
                <a:gd name="connsiteY11" fmla="*/ 570990 h 3152338"/>
                <a:gd name="connsiteX12" fmla="*/ 570990 w 1141980"/>
                <a:gd name="connsiteY12" fmla="*/ 0 h 31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1980" h="3152338">
                  <a:moveTo>
                    <a:pt x="570990" y="176910"/>
                  </a:moveTo>
                  <a:cubicBezTo>
                    <a:pt x="494838" y="176910"/>
                    <a:pt x="433104" y="238644"/>
                    <a:pt x="433104" y="314796"/>
                  </a:cubicBezTo>
                  <a:cubicBezTo>
                    <a:pt x="433104" y="390948"/>
                    <a:pt x="494838" y="452682"/>
                    <a:pt x="570990" y="452682"/>
                  </a:cubicBezTo>
                  <a:cubicBezTo>
                    <a:pt x="647142" y="452682"/>
                    <a:pt x="708876" y="390948"/>
                    <a:pt x="708876" y="314796"/>
                  </a:cubicBezTo>
                  <a:cubicBezTo>
                    <a:pt x="708876" y="238644"/>
                    <a:pt x="647142" y="176910"/>
                    <a:pt x="570990" y="176910"/>
                  </a:cubicBezTo>
                  <a:close/>
                  <a:moveTo>
                    <a:pt x="570990" y="0"/>
                  </a:moveTo>
                  <a:cubicBezTo>
                    <a:pt x="886339" y="0"/>
                    <a:pt x="1141980" y="255641"/>
                    <a:pt x="1141980" y="570990"/>
                  </a:cubicBezTo>
                  <a:cubicBezTo>
                    <a:pt x="1141980" y="1241109"/>
                    <a:pt x="1141979" y="1911229"/>
                    <a:pt x="1141979" y="2581348"/>
                  </a:cubicBezTo>
                  <a:cubicBezTo>
                    <a:pt x="1141979" y="2896697"/>
                    <a:pt x="886338" y="3152338"/>
                    <a:pt x="570989" y="3152338"/>
                  </a:cubicBezTo>
                  <a:lnTo>
                    <a:pt x="570990" y="3152337"/>
                  </a:lnTo>
                  <a:cubicBezTo>
                    <a:pt x="255641" y="3152337"/>
                    <a:pt x="0" y="2896696"/>
                    <a:pt x="0" y="2581347"/>
                  </a:cubicBezTo>
                  <a:lnTo>
                    <a:pt x="0" y="570990"/>
                  </a:lnTo>
                  <a:cubicBezTo>
                    <a:pt x="0" y="255641"/>
                    <a:pt x="255641" y="0"/>
                    <a:pt x="570990" y="0"/>
                  </a:cubicBez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50">
              <a:extLst>
                <a:ext uri="{FF2B5EF4-FFF2-40B4-BE49-F238E27FC236}">
                  <a16:creationId xmlns:a16="http://schemas.microsoft.com/office/drawing/2014/main" xmlns="" id="{64F0CA50-7B61-4CBF-8707-E00C210FE762}"/>
                </a:ext>
              </a:extLst>
            </p:cNvPr>
            <p:cNvGrpSpPr/>
            <p:nvPr/>
          </p:nvGrpSpPr>
          <p:grpSpPr>
            <a:xfrm rot="14320385">
              <a:off x="6667035" y="4657798"/>
              <a:ext cx="2450903" cy="939984"/>
              <a:chOff x="2074905" y="3101402"/>
              <a:chExt cx="2450903" cy="939984"/>
            </a:xfrm>
          </p:grpSpPr>
          <p:sp>
            <p:nvSpPr>
              <p:cNvPr id="14" name="Rectangle 51">
                <a:extLst>
                  <a:ext uri="{FF2B5EF4-FFF2-40B4-BE49-F238E27FC236}">
                    <a16:creationId xmlns:a16="http://schemas.microsoft.com/office/drawing/2014/main" xmlns="" id="{C9EE33CE-258F-47F1-B563-C4155FF1D1EF}"/>
                  </a:ext>
                </a:extLst>
              </p:cNvPr>
              <p:cNvSpPr/>
              <p:nvPr/>
            </p:nvSpPr>
            <p:spPr>
              <a:xfrm rot="21245637">
                <a:off x="2667649" y="3101402"/>
                <a:ext cx="1647811" cy="904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9FBD4AC-B18A-407E-B09B-40ABE7707DA0}"/>
                  </a:ext>
                </a:extLst>
              </p:cNvPr>
              <p:cNvSpPr txBox="1"/>
              <p:nvPr/>
            </p:nvSpPr>
            <p:spPr>
              <a:xfrm rot="10008877">
                <a:off x="2074905" y="3261686"/>
                <a:ext cx="643125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1C4B210-B7A4-4A9B-8EC4-F4D47BC5847F}"/>
                  </a:ext>
                </a:extLst>
              </p:cNvPr>
              <p:cNvSpPr txBox="1"/>
              <p:nvPr/>
            </p:nvSpPr>
            <p:spPr>
              <a:xfrm rot="10338003">
                <a:off x="2618731" y="3313873"/>
                <a:ext cx="1907077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>
                    <a:latin typeface="Century Gothic" panose="020B0502020202020204" pitchFamily="34" charset="0"/>
                  </a:rPr>
                  <a:t>Публікації </a:t>
                </a:r>
                <a:endParaRPr lang="en-US" sz="2000" b="1" dirty="0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8" name="Freeform: Shape 22">
            <a:extLst>
              <a:ext uri="{FF2B5EF4-FFF2-40B4-BE49-F238E27FC236}">
                <a16:creationId xmlns:a16="http://schemas.microsoft.com/office/drawing/2014/main" xmlns="" id="{4035BE40-452D-4618-93C8-FAB888C7ECA8}"/>
              </a:ext>
            </a:extLst>
          </p:cNvPr>
          <p:cNvSpPr/>
          <p:nvPr/>
        </p:nvSpPr>
        <p:spPr>
          <a:xfrm rot="1646982" flipH="1">
            <a:off x="4141963" y="2894115"/>
            <a:ext cx="132647" cy="1016557"/>
          </a:xfrm>
          <a:custGeom>
            <a:avLst/>
            <a:gdLst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3910"/>
              <a:gd name="connsiteY0" fmla="*/ 853419 h 853419"/>
              <a:gd name="connsiteX1" fmla="*/ 141051 w 143910"/>
              <a:gd name="connsiteY1" fmla="*/ 430266 h 853419"/>
              <a:gd name="connsiteX2" fmla="*/ 0 w 143910"/>
              <a:gd name="connsiteY2" fmla="*/ 2249 h 8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10" h="853419">
                <a:moveTo>
                  <a:pt x="43775" y="853419"/>
                </a:moveTo>
                <a:cubicBezTo>
                  <a:pt x="149563" y="824642"/>
                  <a:pt x="148347" y="572128"/>
                  <a:pt x="141051" y="430266"/>
                </a:cubicBezTo>
                <a:cubicBezTo>
                  <a:pt x="133755" y="288404"/>
                  <a:pt x="115516" y="-29772"/>
                  <a:pt x="0" y="224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xmlns="" id="{307BE9F1-9B4D-4A49-AFD7-8C34E9EB8A8C}"/>
              </a:ext>
            </a:extLst>
          </p:cNvPr>
          <p:cNvSpPr/>
          <p:nvPr/>
        </p:nvSpPr>
        <p:spPr>
          <a:xfrm rot="3462330" flipH="1">
            <a:off x="3943940" y="2643808"/>
            <a:ext cx="176862" cy="872135"/>
          </a:xfrm>
          <a:custGeom>
            <a:avLst/>
            <a:gdLst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3910"/>
              <a:gd name="connsiteY0" fmla="*/ 853419 h 853419"/>
              <a:gd name="connsiteX1" fmla="*/ 141051 w 143910"/>
              <a:gd name="connsiteY1" fmla="*/ 430266 h 853419"/>
              <a:gd name="connsiteX2" fmla="*/ 0 w 143910"/>
              <a:gd name="connsiteY2" fmla="*/ 2249 h 8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10" h="853419">
                <a:moveTo>
                  <a:pt x="43775" y="853419"/>
                </a:moveTo>
                <a:cubicBezTo>
                  <a:pt x="149563" y="824642"/>
                  <a:pt x="148347" y="572128"/>
                  <a:pt x="141051" y="430266"/>
                </a:cubicBezTo>
                <a:cubicBezTo>
                  <a:pt x="133755" y="288404"/>
                  <a:pt x="115516" y="-29772"/>
                  <a:pt x="0" y="224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B1F6E68C-A618-475B-8467-2C93A674E7D3}"/>
              </a:ext>
            </a:extLst>
          </p:cNvPr>
          <p:cNvSpPr/>
          <p:nvPr/>
        </p:nvSpPr>
        <p:spPr>
          <a:xfrm rot="21225324" flipH="1">
            <a:off x="4479930" y="3022868"/>
            <a:ext cx="110977" cy="851170"/>
          </a:xfrm>
          <a:custGeom>
            <a:avLst/>
            <a:gdLst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7969"/>
              <a:gd name="connsiteY0" fmla="*/ 851170 h 851170"/>
              <a:gd name="connsiteX1" fmla="*/ 141051 w 147969"/>
              <a:gd name="connsiteY1" fmla="*/ 428017 h 851170"/>
              <a:gd name="connsiteX2" fmla="*/ 0 w 147969"/>
              <a:gd name="connsiteY2" fmla="*/ 0 h 85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969" h="851170">
                <a:moveTo>
                  <a:pt x="43775" y="851170"/>
                </a:moveTo>
                <a:cubicBezTo>
                  <a:pt x="173803" y="794982"/>
                  <a:pt x="148347" y="569879"/>
                  <a:pt x="141051" y="428017"/>
                </a:cubicBezTo>
                <a:cubicBezTo>
                  <a:pt x="133755" y="286155"/>
                  <a:pt x="142723" y="7606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8">
            <a:extLst>
              <a:ext uri="{FF2B5EF4-FFF2-40B4-BE49-F238E27FC236}">
                <a16:creationId xmlns:a16="http://schemas.microsoft.com/office/drawing/2014/main" xmlns="" id="{93F8CCAA-0E39-4F2B-BACC-3FBE1FE3DBD9}"/>
              </a:ext>
            </a:extLst>
          </p:cNvPr>
          <p:cNvSpPr/>
          <p:nvPr/>
        </p:nvSpPr>
        <p:spPr>
          <a:xfrm>
            <a:off x="4164916" y="276664"/>
            <a:ext cx="814169" cy="3152337"/>
          </a:xfrm>
          <a:custGeom>
            <a:avLst/>
            <a:gdLst>
              <a:gd name="connsiteX0" fmla="*/ 542779 w 1085558"/>
              <a:gd name="connsiteY0" fmla="*/ 2314981 h 3152337"/>
              <a:gd name="connsiteX1" fmla="*/ 248202 w 1085558"/>
              <a:gd name="connsiteY1" fmla="*/ 2609558 h 3152337"/>
              <a:gd name="connsiteX2" fmla="*/ 542779 w 1085558"/>
              <a:gd name="connsiteY2" fmla="*/ 2904135 h 3152337"/>
              <a:gd name="connsiteX3" fmla="*/ 837356 w 1085558"/>
              <a:gd name="connsiteY3" fmla="*/ 2609558 h 3152337"/>
              <a:gd name="connsiteX4" fmla="*/ 542779 w 1085558"/>
              <a:gd name="connsiteY4" fmla="*/ 2314981 h 3152337"/>
              <a:gd name="connsiteX5" fmla="*/ 542779 w 1085558"/>
              <a:gd name="connsiteY5" fmla="*/ 0 h 3152337"/>
              <a:gd name="connsiteX6" fmla="*/ 654623 w 1085558"/>
              <a:gd name="connsiteY6" fmla="*/ 111844 h 3152337"/>
              <a:gd name="connsiteX7" fmla="*/ 654622 w 1085558"/>
              <a:gd name="connsiteY7" fmla="*/ 2078568 h 3152337"/>
              <a:gd name="connsiteX8" fmla="*/ 754054 w 1085558"/>
              <a:gd name="connsiteY8" fmla="*/ 2109433 h 3152337"/>
              <a:gd name="connsiteX9" fmla="*/ 1085558 w 1085558"/>
              <a:gd name="connsiteY9" fmla="*/ 2609558 h 3152337"/>
              <a:gd name="connsiteX10" fmla="*/ 542779 w 1085558"/>
              <a:gd name="connsiteY10" fmla="*/ 3152337 h 3152337"/>
              <a:gd name="connsiteX11" fmla="*/ 0 w 1085558"/>
              <a:gd name="connsiteY11" fmla="*/ 2609558 h 3152337"/>
              <a:gd name="connsiteX12" fmla="*/ 331505 w 1085558"/>
              <a:gd name="connsiteY12" fmla="*/ 2109433 h 3152337"/>
              <a:gd name="connsiteX13" fmla="*/ 430935 w 1085558"/>
              <a:gd name="connsiteY13" fmla="*/ 2078568 h 3152337"/>
              <a:gd name="connsiteX14" fmla="*/ 430935 w 1085558"/>
              <a:gd name="connsiteY14" fmla="*/ 733243 h 3152337"/>
              <a:gd name="connsiteX15" fmla="*/ 210016 w 1085558"/>
              <a:gd name="connsiteY15" fmla="*/ 733243 h 3152337"/>
              <a:gd name="connsiteX16" fmla="*/ 210016 w 1085558"/>
              <a:gd name="connsiteY16" fmla="*/ 614047 h 3152337"/>
              <a:gd name="connsiteX17" fmla="*/ 430935 w 1085558"/>
              <a:gd name="connsiteY17" fmla="*/ 614047 h 3152337"/>
              <a:gd name="connsiteX18" fmla="*/ 430935 w 1085558"/>
              <a:gd name="connsiteY18" fmla="*/ 564707 h 3152337"/>
              <a:gd name="connsiteX19" fmla="*/ 253425 w 1085558"/>
              <a:gd name="connsiteY19" fmla="*/ 564707 h 3152337"/>
              <a:gd name="connsiteX20" fmla="*/ 253425 w 1085558"/>
              <a:gd name="connsiteY20" fmla="*/ 445511 h 3152337"/>
              <a:gd name="connsiteX21" fmla="*/ 430935 w 1085558"/>
              <a:gd name="connsiteY21" fmla="*/ 445511 h 3152337"/>
              <a:gd name="connsiteX22" fmla="*/ 430935 w 1085558"/>
              <a:gd name="connsiteY22" fmla="*/ 396171 h 3152337"/>
              <a:gd name="connsiteX23" fmla="*/ 110679 w 1085558"/>
              <a:gd name="connsiteY23" fmla="*/ 396171 h 3152337"/>
              <a:gd name="connsiteX24" fmla="*/ 110679 w 1085558"/>
              <a:gd name="connsiteY24" fmla="*/ 276975 h 3152337"/>
              <a:gd name="connsiteX25" fmla="*/ 430935 w 1085558"/>
              <a:gd name="connsiteY25" fmla="*/ 276975 h 3152337"/>
              <a:gd name="connsiteX26" fmla="*/ 430935 w 1085558"/>
              <a:gd name="connsiteY26" fmla="*/ 111844 h 3152337"/>
              <a:gd name="connsiteX27" fmla="*/ 542779 w 1085558"/>
              <a:gd name="connsiteY27" fmla="*/ 0 h 315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85558" h="3152337">
                <a:moveTo>
                  <a:pt x="542779" y="2314981"/>
                </a:moveTo>
                <a:cubicBezTo>
                  <a:pt x="380089" y="2314981"/>
                  <a:pt x="248202" y="2446868"/>
                  <a:pt x="248202" y="2609558"/>
                </a:cubicBezTo>
                <a:cubicBezTo>
                  <a:pt x="248202" y="2772248"/>
                  <a:pt x="380089" y="2904135"/>
                  <a:pt x="542779" y="2904135"/>
                </a:cubicBezTo>
                <a:cubicBezTo>
                  <a:pt x="705469" y="2904135"/>
                  <a:pt x="837356" y="2772248"/>
                  <a:pt x="837356" y="2609558"/>
                </a:cubicBezTo>
                <a:cubicBezTo>
                  <a:pt x="837356" y="2446868"/>
                  <a:pt x="705469" y="2314981"/>
                  <a:pt x="542779" y="2314981"/>
                </a:cubicBezTo>
                <a:close/>
                <a:moveTo>
                  <a:pt x="542779" y="0"/>
                </a:moveTo>
                <a:cubicBezTo>
                  <a:pt x="604549" y="0"/>
                  <a:pt x="654623" y="50074"/>
                  <a:pt x="654623" y="111844"/>
                </a:cubicBezTo>
                <a:lnTo>
                  <a:pt x="654622" y="2078568"/>
                </a:lnTo>
                <a:lnTo>
                  <a:pt x="754054" y="2109433"/>
                </a:lnTo>
                <a:cubicBezTo>
                  <a:pt x="948865" y="2191832"/>
                  <a:pt x="1085558" y="2384731"/>
                  <a:pt x="1085558" y="2609558"/>
                </a:cubicBezTo>
                <a:cubicBezTo>
                  <a:pt x="1085558" y="2909327"/>
                  <a:pt x="842548" y="3152337"/>
                  <a:pt x="542779" y="3152337"/>
                </a:cubicBezTo>
                <a:cubicBezTo>
                  <a:pt x="243010" y="3152337"/>
                  <a:pt x="0" y="2909327"/>
                  <a:pt x="0" y="2609558"/>
                </a:cubicBezTo>
                <a:cubicBezTo>
                  <a:pt x="0" y="2384731"/>
                  <a:pt x="136693" y="2191832"/>
                  <a:pt x="331505" y="2109433"/>
                </a:cubicBezTo>
                <a:lnTo>
                  <a:pt x="430935" y="2078568"/>
                </a:lnTo>
                <a:lnTo>
                  <a:pt x="430935" y="733243"/>
                </a:lnTo>
                <a:lnTo>
                  <a:pt x="210016" y="733243"/>
                </a:lnTo>
                <a:lnTo>
                  <a:pt x="210016" y="614047"/>
                </a:lnTo>
                <a:lnTo>
                  <a:pt x="430935" y="614047"/>
                </a:lnTo>
                <a:lnTo>
                  <a:pt x="430935" y="564707"/>
                </a:lnTo>
                <a:lnTo>
                  <a:pt x="253425" y="564707"/>
                </a:lnTo>
                <a:lnTo>
                  <a:pt x="253425" y="445511"/>
                </a:lnTo>
                <a:lnTo>
                  <a:pt x="430935" y="445511"/>
                </a:lnTo>
                <a:lnTo>
                  <a:pt x="430935" y="396171"/>
                </a:lnTo>
                <a:lnTo>
                  <a:pt x="110679" y="396171"/>
                </a:lnTo>
                <a:lnTo>
                  <a:pt x="110679" y="276975"/>
                </a:lnTo>
                <a:lnTo>
                  <a:pt x="430935" y="276975"/>
                </a:lnTo>
                <a:lnTo>
                  <a:pt x="430935" y="111844"/>
                </a:lnTo>
                <a:cubicBezTo>
                  <a:pt x="430935" y="50074"/>
                  <a:pt x="481009" y="0"/>
                  <a:pt x="542779" y="0"/>
                </a:cubicBezTo>
                <a:close/>
              </a:path>
            </a:pathLst>
          </a:custGeom>
          <a:gradFill flip="none" rotWithShape="1">
            <a:gsLst>
              <a:gs pos="93000">
                <a:srgbClr val="804518"/>
              </a:gs>
              <a:gs pos="37152">
                <a:srgbClr val="C38724"/>
              </a:gs>
              <a:gs pos="26000">
                <a:srgbClr val="804518"/>
              </a:gs>
              <a:gs pos="48000">
                <a:srgbClr val="804518"/>
              </a:gs>
              <a:gs pos="69000">
                <a:srgbClr val="C38724"/>
              </a:gs>
              <a:gs pos="6000">
                <a:srgbClr val="C38724"/>
              </a:gs>
              <a:gs pos="16000">
                <a:srgbClr val="804518"/>
              </a:gs>
              <a:gs pos="59000">
                <a:srgbClr val="FAFF8B"/>
              </a:gs>
            </a:gsLst>
            <a:lin ang="5400000" scaled="1"/>
            <a:tileRect/>
          </a:gradFill>
          <a:ln>
            <a:noFill/>
          </a:ln>
          <a:effectLst>
            <a:outerShdw blurRad="114300" dist="76200" dir="8100000" algn="tr" rotWithShape="0">
              <a:prstClr val="black">
                <a:alpha val="40000"/>
              </a:prstClr>
            </a:outerShdw>
          </a:effectLst>
          <a:scene3d>
            <a:camera prst="perspectiveRight">
              <a:rot lat="0" lon="20400000" rev="0"/>
            </a:camera>
            <a:lightRig rig="glow" dir="t"/>
          </a:scene3d>
          <a:sp3d extrusionH="336550" prstMaterial="plastic">
            <a:extrusionClr>
              <a:srgbClr val="AC7F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65">
            <a:extLst>
              <a:ext uri="{FF2B5EF4-FFF2-40B4-BE49-F238E27FC236}">
                <a16:creationId xmlns:a16="http://schemas.microsoft.com/office/drawing/2014/main" xmlns="" id="{803DE4AB-DB27-4E96-82A3-DC060B3A3268}"/>
              </a:ext>
            </a:extLst>
          </p:cNvPr>
          <p:cNvGrpSpPr/>
          <p:nvPr/>
        </p:nvGrpSpPr>
        <p:grpSpPr>
          <a:xfrm>
            <a:off x="4164915" y="3596803"/>
            <a:ext cx="856485" cy="3152338"/>
            <a:chOff x="5553220" y="3596803"/>
            <a:chExt cx="1141980" cy="3152338"/>
          </a:xfrm>
        </p:grpSpPr>
        <p:sp>
          <p:nvSpPr>
            <p:cNvPr id="23" name="Freeform: Shape 10">
              <a:extLst>
                <a:ext uri="{FF2B5EF4-FFF2-40B4-BE49-F238E27FC236}">
                  <a16:creationId xmlns:a16="http://schemas.microsoft.com/office/drawing/2014/main" xmlns="" id="{ABC137C0-8261-4CC3-8623-0D79C71E3460}"/>
                </a:ext>
              </a:extLst>
            </p:cNvPr>
            <p:cNvSpPr/>
            <p:nvPr/>
          </p:nvSpPr>
          <p:spPr>
            <a:xfrm>
              <a:off x="5553220" y="3596803"/>
              <a:ext cx="1141980" cy="3152338"/>
            </a:xfrm>
            <a:custGeom>
              <a:avLst/>
              <a:gdLst>
                <a:gd name="connsiteX0" fmla="*/ 570990 w 1141980"/>
                <a:gd name="connsiteY0" fmla="*/ 176910 h 3152338"/>
                <a:gd name="connsiteX1" fmla="*/ 433104 w 1141980"/>
                <a:gd name="connsiteY1" fmla="*/ 314796 h 3152338"/>
                <a:gd name="connsiteX2" fmla="*/ 570990 w 1141980"/>
                <a:gd name="connsiteY2" fmla="*/ 452682 h 3152338"/>
                <a:gd name="connsiteX3" fmla="*/ 708876 w 1141980"/>
                <a:gd name="connsiteY3" fmla="*/ 314796 h 3152338"/>
                <a:gd name="connsiteX4" fmla="*/ 570990 w 1141980"/>
                <a:gd name="connsiteY4" fmla="*/ 176910 h 3152338"/>
                <a:gd name="connsiteX5" fmla="*/ 570990 w 1141980"/>
                <a:gd name="connsiteY5" fmla="*/ 0 h 3152338"/>
                <a:gd name="connsiteX6" fmla="*/ 1141980 w 1141980"/>
                <a:gd name="connsiteY6" fmla="*/ 570990 h 3152338"/>
                <a:gd name="connsiteX7" fmla="*/ 1141979 w 1141980"/>
                <a:gd name="connsiteY7" fmla="*/ 2581348 h 3152338"/>
                <a:gd name="connsiteX8" fmla="*/ 570989 w 1141980"/>
                <a:gd name="connsiteY8" fmla="*/ 3152338 h 3152338"/>
                <a:gd name="connsiteX9" fmla="*/ 570990 w 1141980"/>
                <a:gd name="connsiteY9" fmla="*/ 3152337 h 3152338"/>
                <a:gd name="connsiteX10" fmla="*/ 0 w 1141980"/>
                <a:gd name="connsiteY10" fmla="*/ 2581347 h 3152338"/>
                <a:gd name="connsiteX11" fmla="*/ 0 w 1141980"/>
                <a:gd name="connsiteY11" fmla="*/ 570990 h 3152338"/>
                <a:gd name="connsiteX12" fmla="*/ 570990 w 1141980"/>
                <a:gd name="connsiteY12" fmla="*/ 0 h 31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1980" h="3152338">
                  <a:moveTo>
                    <a:pt x="570990" y="176910"/>
                  </a:moveTo>
                  <a:cubicBezTo>
                    <a:pt x="494838" y="176910"/>
                    <a:pt x="433104" y="238644"/>
                    <a:pt x="433104" y="314796"/>
                  </a:cubicBezTo>
                  <a:cubicBezTo>
                    <a:pt x="433104" y="390948"/>
                    <a:pt x="494838" y="452682"/>
                    <a:pt x="570990" y="452682"/>
                  </a:cubicBezTo>
                  <a:cubicBezTo>
                    <a:pt x="647142" y="452682"/>
                    <a:pt x="708876" y="390948"/>
                    <a:pt x="708876" y="314796"/>
                  </a:cubicBezTo>
                  <a:cubicBezTo>
                    <a:pt x="708876" y="238644"/>
                    <a:pt x="647142" y="176910"/>
                    <a:pt x="570990" y="176910"/>
                  </a:cubicBezTo>
                  <a:close/>
                  <a:moveTo>
                    <a:pt x="570990" y="0"/>
                  </a:moveTo>
                  <a:cubicBezTo>
                    <a:pt x="886339" y="0"/>
                    <a:pt x="1141980" y="255641"/>
                    <a:pt x="1141980" y="570990"/>
                  </a:cubicBezTo>
                  <a:cubicBezTo>
                    <a:pt x="1141980" y="1241109"/>
                    <a:pt x="1141979" y="1911229"/>
                    <a:pt x="1141979" y="2581348"/>
                  </a:cubicBezTo>
                  <a:cubicBezTo>
                    <a:pt x="1141979" y="2896697"/>
                    <a:pt x="886338" y="3152338"/>
                    <a:pt x="570989" y="3152338"/>
                  </a:cubicBezTo>
                  <a:lnTo>
                    <a:pt x="570990" y="3152337"/>
                  </a:lnTo>
                  <a:cubicBezTo>
                    <a:pt x="255641" y="3152337"/>
                    <a:pt x="0" y="2896696"/>
                    <a:pt x="0" y="2581347"/>
                  </a:cubicBezTo>
                  <a:lnTo>
                    <a:pt x="0" y="570990"/>
                  </a:lnTo>
                  <a:cubicBezTo>
                    <a:pt x="0" y="255641"/>
                    <a:pt x="255641" y="0"/>
                    <a:pt x="57099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5">
              <a:extLst>
                <a:ext uri="{FF2B5EF4-FFF2-40B4-BE49-F238E27FC236}">
                  <a16:creationId xmlns:a16="http://schemas.microsoft.com/office/drawing/2014/main" xmlns="" id="{C6467A26-F911-4B88-8E55-BDF4A0CC78B5}"/>
                </a:ext>
              </a:extLst>
            </p:cNvPr>
            <p:cNvGrpSpPr/>
            <p:nvPr/>
          </p:nvGrpSpPr>
          <p:grpSpPr>
            <a:xfrm rot="16486797">
              <a:off x="5002842" y="5088862"/>
              <a:ext cx="2249992" cy="939985"/>
              <a:chOff x="2074905" y="3101402"/>
              <a:chExt cx="2249992" cy="939985"/>
            </a:xfrm>
          </p:grpSpPr>
          <p:sp>
            <p:nvSpPr>
              <p:cNvPr id="25" name="Rectangle 46">
                <a:extLst>
                  <a:ext uri="{FF2B5EF4-FFF2-40B4-BE49-F238E27FC236}">
                    <a16:creationId xmlns:a16="http://schemas.microsoft.com/office/drawing/2014/main" xmlns="" id="{15B54A6E-AAF9-465B-BCA8-84CA55ADEE38}"/>
                  </a:ext>
                </a:extLst>
              </p:cNvPr>
              <p:cNvSpPr/>
              <p:nvPr/>
            </p:nvSpPr>
            <p:spPr>
              <a:xfrm rot="21245637">
                <a:off x="2667649" y="3101402"/>
                <a:ext cx="1647811" cy="904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901FB8DE-163A-4AEF-97B1-CDDB117E1E69}"/>
                  </a:ext>
                </a:extLst>
              </p:cNvPr>
              <p:cNvSpPr txBox="1"/>
              <p:nvPr/>
            </p:nvSpPr>
            <p:spPr>
              <a:xfrm rot="21416926">
                <a:off x="2074905" y="3261687"/>
                <a:ext cx="643125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3598E01-D783-4F0A-BA2D-0794A4F27336}"/>
                  </a:ext>
                </a:extLst>
              </p:cNvPr>
              <p:cNvSpPr txBox="1"/>
              <p:nvPr/>
            </p:nvSpPr>
            <p:spPr>
              <a:xfrm rot="21235010">
                <a:off x="2744721" y="3147131"/>
                <a:ext cx="1580176" cy="820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>
                    <a:latin typeface="Century Gothic" panose="020B0502020202020204" pitchFamily="34" charset="0"/>
                  </a:rPr>
                  <a:t>Позакласна</a:t>
                </a:r>
                <a:r>
                  <a:rPr lang="uk-UA" sz="1600" b="1" dirty="0">
                    <a:latin typeface="Century Gothic" panose="020B0502020202020204" pitchFamily="34" charset="0"/>
                  </a:rPr>
                  <a:t> робота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22" name="Group 64">
            <a:extLst>
              <a:ext uri="{FF2B5EF4-FFF2-40B4-BE49-F238E27FC236}">
                <a16:creationId xmlns:a16="http://schemas.microsoft.com/office/drawing/2014/main" xmlns="" id="{52FC2B2B-0E02-4784-95A4-7AF146768262}"/>
              </a:ext>
            </a:extLst>
          </p:cNvPr>
          <p:cNvGrpSpPr/>
          <p:nvPr/>
        </p:nvGrpSpPr>
        <p:grpSpPr>
          <a:xfrm>
            <a:off x="2955696" y="3364211"/>
            <a:ext cx="964031" cy="3152338"/>
            <a:chOff x="3940930" y="3364211"/>
            <a:chExt cx="1285376" cy="3152338"/>
          </a:xfrm>
        </p:grpSpPr>
        <p:sp>
          <p:nvSpPr>
            <p:cNvPr id="30" name="Freeform: Shape 13">
              <a:extLst>
                <a:ext uri="{FF2B5EF4-FFF2-40B4-BE49-F238E27FC236}">
                  <a16:creationId xmlns:a16="http://schemas.microsoft.com/office/drawing/2014/main" xmlns="" id="{91E3D1CD-C6AD-4C5B-B4FC-618C9B7ECFCA}"/>
                </a:ext>
              </a:extLst>
            </p:cNvPr>
            <p:cNvSpPr/>
            <p:nvPr/>
          </p:nvSpPr>
          <p:spPr>
            <a:xfrm rot="1903039">
              <a:off x="4084326" y="3364211"/>
              <a:ext cx="1141980" cy="3152338"/>
            </a:xfrm>
            <a:custGeom>
              <a:avLst/>
              <a:gdLst>
                <a:gd name="connsiteX0" fmla="*/ 570990 w 1141980"/>
                <a:gd name="connsiteY0" fmla="*/ 176910 h 3152338"/>
                <a:gd name="connsiteX1" fmla="*/ 433104 w 1141980"/>
                <a:gd name="connsiteY1" fmla="*/ 314796 h 3152338"/>
                <a:gd name="connsiteX2" fmla="*/ 570990 w 1141980"/>
                <a:gd name="connsiteY2" fmla="*/ 452682 h 3152338"/>
                <a:gd name="connsiteX3" fmla="*/ 708876 w 1141980"/>
                <a:gd name="connsiteY3" fmla="*/ 314796 h 3152338"/>
                <a:gd name="connsiteX4" fmla="*/ 570990 w 1141980"/>
                <a:gd name="connsiteY4" fmla="*/ 176910 h 3152338"/>
                <a:gd name="connsiteX5" fmla="*/ 570990 w 1141980"/>
                <a:gd name="connsiteY5" fmla="*/ 0 h 3152338"/>
                <a:gd name="connsiteX6" fmla="*/ 1141980 w 1141980"/>
                <a:gd name="connsiteY6" fmla="*/ 570990 h 3152338"/>
                <a:gd name="connsiteX7" fmla="*/ 1141979 w 1141980"/>
                <a:gd name="connsiteY7" fmla="*/ 2581348 h 3152338"/>
                <a:gd name="connsiteX8" fmla="*/ 570989 w 1141980"/>
                <a:gd name="connsiteY8" fmla="*/ 3152338 h 3152338"/>
                <a:gd name="connsiteX9" fmla="*/ 570990 w 1141980"/>
                <a:gd name="connsiteY9" fmla="*/ 3152337 h 3152338"/>
                <a:gd name="connsiteX10" fmla="*/ 0 w 1141980"/>
                <a:gd name="connsiteY10" fmla="*/ 2581347 h 3152338"/>
                <a:gd name="connsiteX11" fmla="*/ 0 w 1141980"/>
                <a:gd name="connsiteY11" fmla="*/ 570990 h 3152338"/>
                <a:gd name="connsiteX12" fmla="*/ 570990 w 1141980"/>
                <a:gd name="connsiteY12" fmla="*/ 0 h 31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1980" h="3152338">
                  <a:moveTo>
                    <a:pt x="570990" y="176910"/>
                  </a:moveTo>
                  <a:cubicBezTo>
                    <a:pt x="494838" y="176910"/>
                    <a:pt x="433104" y="238644"/>
                    <a:pt x="433104" y="314796"/>
                  </a:cubicBezTo>
                  <a:cubicBezTo>
                    <a:pt x="433104" y="390948"/>
                    <a:pt x="494838" y="452682"/>
                    <a:pt x="570990" y="452682"/>
                  </a:cubicBezTo>
                  <a:cubicBezTo>
                    <a:pt x="647142" y="452682"/>
                    <a:pt x="708876" y="390948"/>
                    <a:pt x="708876" y="314796"/>
                  </a:cubicBezTo>
                  <a:cubicBezTo>
                    <a:pt x="708876" y="238644"/>
                    <a:pt x="647142" y="176910"/>
                    <a:pt x="570990" y="176910"/>
                  </a:cubicBezTo>
                  <a:close/>
                  <a:moveTo>
                    <a:pt x="570990" y="0"/>
                  </a:moveTo>
                  <a:cubicBezTo>
                    <a:pt x="886339" y="0"/>
                    <a:pt x="1141980" y="255641"/>
                    <a:pt x="1141980" y="570990"/>
                  </a:cubicBezTo>
                  <a:cubicBezTo>
                    <a:pt x="1141980" y="1241109"/>
                    <a:pt x="1141979" y="1911229"/>
                    <a:pt x="1141979" y="2581348"/>
                  </a:cubicBezTo>
                  <a:cubicBezTo>
                    <a:pt x="1141979" y="2896697"/>
                    <a:pt x="886338" y="3152338"/>
                    <a:pt x="570989" y="3152338"/>
                  </a:cubicBezTo>
                  <a:lnTo>
                    <a:pt x="570990" y="3152337"/>
                  </a:lnTo>
                  <a:cubicBezTo>
                    <a:pt x="255641" y="3152337"/>
                    <a:pt x="0" y="2896696"/>
                    <a:pt x="0" y="2581347"/>
                  </a:cubicBezTo>
                  <a:lnTo>
                    <a:pt x="0" y="570990"/>
                  </a:lnTo>
                  <a:cubicBezTo>
                    <a:pt x="0" y="255641"/>
                    <a:pt x="255641" y="0"/>
                    <a:pt x="57099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40">
              <a:extLst>
                <a:ext uri="{FF2B5EF4-FFF2-40B4-BE49-F238E27FC236}">
                  <a16:creationId xmlns:a16="http://schemas.microsoft.com/office/drawing/2014/main" xmlns="" id="{7FF58A3B-AA14-4F94-93FF-EDA30BD03C0E}"/>
                </a:ext>
              </a:extLst>
            </p:cNvPr>
            <p:cNvGrpSpPr/>
            <p:nvPr/>
          </p:nvGrpSpPr>
          <p:grpSpPr>
            <a:xfrm rot="18488871">
              <a:off x="3335228" y="4642866"/>
              <a:ext cx="2240554" cy="1029150"/>
              <a:chOff x="2074906" y="3012238"/>
              <a:chExt cx="2240554" cy="1029150"/>
            </a:xfrm>
          </p:grpSpPr>
          <p:sp>
            <p:nvSpPr>
              <p:cNvPr id="32" name="Rectangle 41">
                <a:extLst>
                  <a:ext uri="{FF2B5EF4-FFF2-40B4-BE49-F238E27FC236}">
                    <a16:creationId xmlns:a16="http://schemas.microsoft.com/office/drawing/2014/main" xmlns="" id="{49117EA5-6604-40F6-A751-9200556DBFA4}"/>
                  </a:ext>
                </a:extLst>
              </p:cNvPr>
              <p:cNvSpPr/>
              <p:nvPr/>
            </p:nvSpPr>
            <p:spPr>
              <a:xfrm rot="21245637">
                <a:off x="2667649" y="3101402"/>
                <a:ext cx="1647811" cy="904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93B46C5A-80D6-4657-9460-D927F881A258}"/>
                  </a:ext>
                </a:extLst>
              </p:cNvPr>
              <p:cNvSpPr txBox="1"/>
              <p:nvPr/>
            </p:nvSpPr>
            <p:spPr>
              <a:xfrm rot="21416926">
                <a:off x="2074906" y="3261688"/>
                <a:ext cx="643125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D4A3728-A445-4168-8236-7AA6D6DBEE0E}"/>
                  </a:ext>
                </a:extLst>
              </p:cNvPr>
              <p:cNvSpPr txBox="1"/>
              <p:nvPr/>
            </p:nvSpPr>
            <p:spPr>
              <a:xfrm rot="21235010">
                <a:off x="2703727" y="3012238"/>
                <a:ext cx="1456788" cy="943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>
                    <a:latin typeface="Century Gothic" panose="020B0502020202020204" pitchFamily="34" charset="0"/>
                  </a:rPr>
                  <a:t>Мої </a:t>
                </a:r>
                <a:r>
                  <a:rPr lang="uk-UA" sz="2000" b="1" dirty="0" err="1">
                    <a:latin typeface="Century Gothic" panose="020B0502020202020204" pitchFamily="34" charset="0"/>
                  </a:rPr>
                  <a:t>уроки</a:t>
                </a:r>
                <a:endParaRPr lang="en-US" sz="2000" b="1" dirty="0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6" name="Freeform: Shape 18">
            <a:extLst>
              <a:ext uri="{FF2B5EF4-FFF2-40B4-BE49-F238E27FC236}">
                <a16:creationId xmlns:a16="http://schemas.microsoft.com/office/drawing/2014/main" xmlns="" id="{37B4F593-E667-4AB7-B34C-61835B2B75B8}"/>
              </a:ext>
            </a:extLst>
          </p:cNvPr>
          <p:cNvSpPr/>
          <p:nvPr/>
        </p:nvSpPr>
        <p:spPr>
          <a:xfrm>
            <a:off x="4555801" y="3020279"/>
            <a:ext cx="107933" cy="853419"/>
          </a:xfrm>
          <a:custGeom>
            <a:avLst/>
            <a:gdLst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3910"/>
              <a:gd name="connsiteY0" fmla="*/ 853419 h 853419"/>
              <a:gd name="connsiteX1" fmla="*/ 141051 w 143910"/>
              <a:gd name="connsiteY1" fmla="*/ 430266 h 853419"/>
              <a:gd name="connsiteX2" fmla="*/ 0 w 143910"/>
              <a:gd name="connsiteY2" fmla="*/ 2249 h 8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10" h="853419">
                <a:moveTo>
                  <a:pt x="43775" y="853419"/>
                </a:moveTo>
                <a:cubicBezTo>
                  <a:pt x="149563" y="824642"/>
                  <a:pt x="148347" y="572128"/>
                  <a:pt x="141051" y="430266"/>
                </a:cubicBezTo>
                <a:cubicBezTo>
                  <a:pt x="133755" y="288404"/>
                  <a:pt x="115516" y="-29772"/>
                  <a:pt x="0" y="224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23">
            <a:extLst>
              <a:ext uri="{FF2B5EF4-FFF2-40B4-BE49-F238E27FC236}">
                <a16:creationId xmlns:a16="http://schemas.microsoft.com/office/drawing/2014/main" xmlns="" id="{B924814E-00D0-435B-995A-A69B0BCB6B12}"/>
              </a:ext>
            </a:extLst>
          </p:cNvPr>
          <p:cNvSpPr/>
          <p:nvPr/>
        </p:nvSpPr>
        <p:spPr>
          <a:xfrm rot="1925404">
            <a:off x="4188997" y="2940797"/>
            <a:ext cx="153599" cy="1016557"/>
          </a:xfrm>
          <a:custGeom>
            <a:avLst/>
            <a:gdLst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3910"/>
              <a:gd name="connsiteY0" fmla="*/ 853419 h 853419"/>
              <a:gd name="connsiteX1" fmla="*/ 141051 w 143910"/>
              <a:gd name="connsiteY1" fmla="*/ 430266 h 853419"/>
              <a:gd name="connsiteX2" fmla="*/ 0 w 143910"/>
              <a:gd name="connsiteY2" fmla="*/ 2249 h 8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10" h="853419">
                <a:moveTo>
                  <a:pt x="43775" y="853419"/>
                </a:moveTo>
                <a:cubicBezTo>
                  <a:pt x="149563" y="824642"/>
                  <a:pt x="148347" y="572128"/>
                  <a:pt x="141051" y="430266"/>
                </a:cubicBezTo>
                <a:cubicBezTo>
                  <a:pt x="133755" y="288404"/>
                  <a:pt x="115516" y="-29772"/>
                  <a:pt x="0" y="224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3">
            <a:extLst>
              <a:ext uri="{FF2B5EF4-FFF2-40B4-BE49-F238E27FC236}">
                <a16:creationId xmlns:a16="http://schemas.microsoft.com/office/drawing/2014/main" xmlns="" id="{CDE0BF49-C8BA-4595-B43F-5D69ABD6AA18}"/>
              </a:ext>
            </a:extLst>
          </p:cNvPr>
          <p:cNvSpPr/>
          <p:nvPr/>
        </p:nvSpPr>
        <p:spPr>
          <a:xfrm rot="17559574">
            <a:off x="4995295" y="2507823"/>
            <a:ext cx="204799" cy="872135"/>
          </a:xfrm>
          <a:custGeom>
            <a:avLst/>
            <a:gdLst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3910"/>
              <a:gd name="connsiteY0" fmla="*/ 853419 h 853419"/>
              <a:gd name="connsiteX1" fmla="*/ 141051 w 143910"/>
              <a:gd name="connsiteY1" fmla="*/ 430266 h 853419"/>
              <a:gd name="connsiteX2" fmla="*/ 0 w 143910"/>
              <a:gd name="connsiteY2" fmla="*/ 2249 h 8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10" h="853419">
                <a:moveTo>
                  <a:pt x="43775" y="853419"/>
                </a:moveTo>
                <a:cubicBezTo>
                  <a:pt x="149563" y="824642"/>
                  <a:pt x="148347" y="572128"/>
                  <a:pt x="141051" y="430266"/>
                </a:cubicBezTo>
                <a:cubicBezTo>
                  <a:pt x="133755" y="288404"/>
                  <a:pt x="115516" y="-29772"/>
                  <a:pt x="0" y="224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63">
            <a:extLst>
              <a:ext uri="{FF2B5EF4-FFF2-40B4-BE49-F238E27FC236}">
                <a16:creationId xmlns:a16="http://schemas.microsoft.com/office/drawing/2014/main" xmlns="" id="{63897DDD-44AF-47E4-8076-CF8340DFB31C}"/>
              </a:ext>
            </a:extLst>
          </p:cNvPr>
          <p:cNvGrpSpPr/>
          <p:nvPr/>
        </p:nvGrpSpPr>
        <p:grpSpPr>
          <a:xfrm>
            <a:off x="1500166" y="2928934"/>
            <a:ext cx="2381626" cy="1141980"/>
            <a:chOff x="1967720" y="2957011"/>
            <a:chExt cx="3175500" cy="1141980"/>
          </a:xfrm>
        </p:grpSpPr>
        <p:sp>
          <p:nvSpPr>
            <p:cNvPr id="40" name="Freeform: Shape 14">
              <a:extLst>
                <a:ext uri="{FF2B5EF4-FFF2-40B4-BE49-F238E27FC236}">
                  <a16:creationId xmlns:a16="http://schemas.microsoft.com/office/drawing/2014/main" xmlns="" id="{854E98E1-3EBA-42BB-B8B3-4FBDCF8EC3D8}"/>
                </a:ext>
              </a:extLst>
            </p:cNvPr>
            <p:cNvSpPr/>
            <p:nvPr/>
          </p:nvSpPr>
          <p:spPr>
            <a:xfrm rot="5063968">
              <a:off x="2996061" y="1951832"/>
              <a:ext cx="1141980" cy="3152338"/>
            </a:xfrm>
            <a:custGeom>
              <a:avLst/>
              <a:gdLst>
                <a:gd name="connsiteX0" fmla="*/ 570990 w 1141980"/>
                <a:gd name="connsiteY0" fmla="*/ 176910 h 3152338"/>
                <a:gd name="connsiteX1" fmla="*/ 433104 w 1141980"/>
                <a:gd name="connsiteY1" fmla="*/ 314796 h 3152338"/>
                <a:gd name="connsiteX2" fmla="*/ 570990 w 1141980"/>
                <a:gd name="connsiteY2" fmla="*/ 452682 h 3152338"/>
                <a:gd name="connsiteX3" fmla="*/ 708876 w 1141980"/>
                <a:gd name="connsiteY3" fmla="*/ 314796 h 3152338"/>
                <a:gd name="connsiteX4" fmla="*/ 570990 w 1141980"/>
                <a:gd name="connsiteY4" fmla="*/ 176910 h 3152338"/>
                <a:gd name="connsiteX5" fmla="*/ 570990 w 1141980"/>
                <a:gd name="connsiteY5" fmla="*/ 0 h 3152338"/>
                <a:gd name="connsiteX6" fmla="*/ 1141980 w 1141980"/>
                <a:gd name="connsiteY6" fmla="*/ 570990 h 3152338"/>
                <a:gd name="connsiteX7" fmla="*/ 1141979 w 1141980"/>
                <a:gd name="connsiteY7" fmla="*/ 2581348 h 3152338"/>
                <a:gd name="connsiteX8" fmla="*/ 570989 w 1141980"/>
                <a:gd name="connsiteY8" fmla="*/ 3152338 h 3152338"/>
                <a:gd name="connsiteX9" fmla="*/ 570990 w 1141980"/>
                <a:gd name="connsiteY9" fmla="*/ 3152337 h 3152338"/>
                <a:gd name="connsiteX10" fmla="*/ 0 w 1141980"/>
                <a:gd name="connsiteY10" fmla="*/ 2581347 h 3152338"/>
                <a:gd name="connsiteX11" fmla="*/ 0 w 1141980"/>
                <a:gd name="connsiteY11" fmla="*/ 570990 h 3152338"/>
                <a:gd name="connsiteX12" fmla="*/ 570990 w 1141980"/>
                <a:gd name="connsiteY12" fmla="*/ 0 h 31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1980" h="3152338">
                  <a:moveTo>
                    <a:pt x="570990" y="176910"/>
                  </a:moveTo>
                  <a:cubicBezTo>
                    <a:pt x="494838" y="176910"/>
                    <a:pt x="433104" y="238644"/>
                    <a:pt x="433104" y="314796"/>
                  </a:cubicBezTo>
                  <a:cubicBezTo>
                    <a:pt x="433104" y="390948"/>
                    <a:pt x="494838" y="452682"/>
                    <a:pt x="570990" y="452682"/>
                  </a:cubicBezTo>
                  <a:cubicBezTo>
                    <a:pt x="647142" y="452682"/>
                    <a:pt x="708876" y="390948"/>
                    <a:pt x="708876" y="314796"/>
                  </a:cubicBezTo>
                  <a:cubicBezTo>
                    <a:pt x="708876" y="238644"/>
                    <a:pt x="647142" y="176910"/>
                    <a:pt x="570990" y="176910"/>
                  </a:cubicBezTo>
                  <a:close/>
                  <a:moveTo>
                    <a:pt x="570990" y="0"/>
                  </a:moveTo>
                  <a:cubicBezTo>
                    <a:pt x="886339" y="0"/>
                    <a:pt x="1141980" y="255641"/>
                    <a:pt x="1141980" y="570990"/>
                  </a:cubicBezTo>
                  <a:cubicBezTo>
                    <a:pt x="1141980" y="1241109"/>
                    <a:pt x="1141979" y="1911229"/>
                    <a:pt x="1141979" y="2581348"/>
                  </a:cubicBezTo>
                  <a:cubicBezTo>
                    <a:pt x="1141979" y="2896697"/>
                    <a:pt x="886338" y="3152338"/>
                    <a:pt x="570989" y="3152338"/>
                  </a:cubicBezTo>
                  <a:lnTo>
                    <a:pt x="570990" y="3152337"/>
                  </a:lnTo>
                  <a:cubicBezTo>
                    <a:pt x="255641" y="3152337"/>
                    <a:pt x="0" y="2896696"/>
                    <a:pt x="0" y="2581347"/>
                  </a:cubicBezTo>
                  <a:lnTo>
                    <a:pt x="0" y="570990"/>
                  </a:lnTo>
                  <a:cubicBezTo>
                    <a:pt x="0" y="255641"/>
                    <a:pt x="255641" y="0"/>
                    <a:pt x="57099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39">
              <a:extLst>
                <a:ext uri="{FF2B5EF4-FFF2-40B4-BE49-F238E27FC236}">
                  <a16:creationId xmlns:a16="http://schemas.microsoft.com/office/drawing/2014/main" xmlns="" id="{F036C168-9554-47DD-9348-E9964AF6D557}"/>
                </a:ext>
              </a:extLst>
            </p:cNvPr>
            <p:cNvGrpSpPr/>
            <p:nvPr/>
          </p:nvGrpSpPr>
          <p:grpSpPr>
            <a:xfrm>
              <a:off x="1967720" y="3101402"/>
              <a:ext cx="2347740" cy="904779"/>
              <a:chOff x="1967720" y="3101402"/>
              <a:chExt cx="2347740" cy="904779"/>
            </a:xfrm>
          </p:grpSpPr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xmlns="" id="{1B558756-7DEB-4B5D-AB43-414DDA5E1E7C}"/>
                  </a:ext>
                </a:extLst>
              </p:cNvPr>
              <p:cNvSpPr/>
              <p:nvPr/>
            </p:nvSpPr>
            <p:spPr>
              <a:xfrm rot="21245637">
                <a:off x="2667649" y="3101402"/>
                <a:ext cx="1647811" cy="904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07F1650-D6AD-480D-BFAC-E6AF6F55EF68}"/>
                  </a:ext>
                </a:extLst>
              </p:cNvPr>
              <p:cNvSpPr txBox="1"/>
              <p:nvPr/>
            </p:nvSpPr>
            <p:spPr>
              <a:xfrm rot="21416926">
                <a:off x="1967720" y="3359151"/>
                <a:ext cx="8575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5266E5FF-33AF-4EA9-86B6-CF1C4B6DB9CA}"/>
                  </a:ext>
                </a:extLst>
              </p:cNvPr>
              <p:cNvSpPr txBox="1"/>
              <p:nvPr/>
            </p:nvSpPr>
            <p:spPr>
              <a:xfrm rot="21235010">
                <a:off x="2800127" y="3482260"/>
                <a:ext cx="14567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F0ABFFCE-BA8D-4BC5-B455-951B1E2E774E}"/>
                  </a:ext>
                </a:extLst>
              </p:cNvPr>
              <p:cNvSpPr txBox="1"/>
              <p:nvPr/>
            </p:nvSpPr>
            <p:spPr>
              <a:xfrm rot="21235010">
                <a:off x="2626741" y="3241716"/>
                <a:ext cx="16499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>
                    <a:latin typeface="Century Gothic" panose="020B0502020202020204" pitchFamily="34" charset="0"/>
                  </a:rPr>
                  <a:t>Самоосвіта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6" name="Freeform: Shape 26">
            <a:extLst>
              <a:ext uri="{FF2B5EF4-FFF2-40B4-BE49-F238E27FC236}">
                <a16:creationId xmlns:a16="http://schemas.microsoft.com/office/drawing/2014/main" xmlns="" id="{7645573B-F0A0-4BC8-A4C4-33750141BB0F}"/>
              </a:ext>
            </a:extLst>
          </p:cNvPr>
          <p:cNvSpPr/>
          <p:nvPr/>
        </p:nvSpPr>
        <p:spPr>
          <a:xfrm rot="3740752">
            <a:off x="3959469" y="2728570"/>
            <a:ext cx="204799" cy="872135"/>
          </a:xfrm>
          <a:custGeom>
            <a:avLst/>
            <a:gdLst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3910"/>
              <a:gd name="connsiteY0" fmla="*/ 853419 h 853419"/>
              <a:gd name="connsiteX1" fmla="*/ 141051 w 143910"/>
              <a:gd name="connsiteY1" fmla="*/ 430266 h 853419"/>
              <a:gd name="connsiteX2" fmla="*/ 0 w 143910"/>
              <a:gd name="connsiteY2" fmla="*/ 2249 h 8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10" h="853419">
                <a:moveTo>
                  <a:pt x="43775" y="853419"/>
                </a:moveTo>
                <a:cubicBezTo>
                  <a:pt x="149563" y="824642"/>
                  <a:pt x="148347" y="572128"/>
                  <a:pt x="141051" y="430266"/>
                </a:cubicBezTo>
                <a:cubicBezTo>
                  <a:pt x="133755" y="288404"/>
                  <a:pt x="115516" y="-29772"/>
                  <a:pt x="0" y="224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20">
            <a:extLst>
              <a:ext uri="{FF2B5EF4-FFF2-40B4-BE49-F238E27FC236}">
                <a16:creationId xmlns:a16="http://schemas.microsoft.com/office/drawing/2014/main" xmlns="" id="{2C47DB11-196C-4387-824D-F364016C7112}"/>
              </a:ext>
            </a:extLst>
          </p:cNvPr>
          <p:cNvSpPr/>
          <p:nvPr/>
        </p:nvSpPr>
        <p:spPr>
          <a:xfrm rot="19771276">
            <a:off x="4858057" y="2787619"/>
            <a:ext cx="153599" cy="1016557"/>
          </a:xfrm>
          <a:custGeom>
            <a:avLst/>
            <a:gdLst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1170 h 851170"/>
              <a:gd name="connsiteX1" fmla="*/ 141051 w 141735"/>
              <a:gd name="connsiteY1" fmla="*/ 428017 h 851170"/>
              <a:gd name="connsiteX2" fmla="*/ 0 w 141735"/>
              <a:gd name="connsiteY2" fmla="*/ 0 h 851170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1735"/>
              <a:gd name="connsiteY0" fmla="*/ 853419 h 853419"/>
              <a:gd name="connsiteX1" fmla="*/ 141051 w 141735"/>
              <a:gd name="connsiteY1" fmla="*/ 430266 h 853419"/>
              <a:gd name="connsiteX2" fmla="*/ 0 w 141735"/>
              <a:gd name="connsiteY2" fmla="*/ 2249 h 853419"/>
              <a:gd name="connsiteX0" fmla="*/ 43775 w 143910"/>
              <a:gd name="connsiteY0" fmla="*/ 853419 h 853419"/>
              <a:gd name="connsiteX1" fmla="*/ 141051 w 143910"/>
              <a:gd name="connsiteY1" fmla="*/ 430266 h 853419"/>
              <a:gd name="connsiteX2" fmla="*/ 0 w 143910"/>
              <a:gd name="connsiteY2" fmla="*/ 2249 h 8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10" h="853419">
                <a:moveTo>
                  <a:pt x="43775" y="853419"/>
                </a:moveTo>
                <a:cubicBezTo>
                  <a:pt x="149563" y="824642"/>
                  <a:pt x="148347" y="572128"/>
                  <a:pt x="141051" y="430266"/>
                </a:cubicBezTo>
                <a:cubicBezTo>
                  <a:pt x="133755" y="288404"/>
                  <a:pt x="115516" y="-29772"/>
                  <a:pt x="0" y="224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Заголовок 1">
            <a:extLst>
              <a:ext uri="{FF2B5EF4-FFF2-40B4-BE49-F238E27FC236}">
                <a16:creationId xmlns:a16="http://schemas.microsoft.com/office/drawing/2014/main" xmlns="" id="{EB5B378E-466E-4D40-8A47-17EA691C3902}"/>
              </a:ext>
            </a:extLst>
          </p:cNvPr>
          <p:cNvSpPr txBox="1">
            <a:spLocks/>
          </p:cNvSpPr>
          <p:nvPr/>
        </p:nvSpPr>
        <p:spPr>
          <a:xfrm>
            <a:off x="362900" y="206846"/>
            <a:ext cx="8418200" cy="12102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8000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Мій ключ    до успіху</a:t>
            </a:r>
            <a:endParaRPr lang="x-none" sz="8000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88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8" grpId="0" animBg="1"/>
          <p:bldP spid="19" grpId="0" animBg="1"/>
          <p:bldP spid="20" grpId="0" animBg="1"/>
          <p:bldP spid="21" grpId="0" animBg="1"/>
          <p:bldP spid="36" grpId="0" animBg="1"/>
          <p:bldP spid="37" grpId="0" animBg="1"/>
          <p:bldP spid="38" grpId="0" animBg="1"/>
          <p:bldP spid="46" grpId="0" animBg="1"/>
          <p:bldP spid="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8" grpId="0" animBg="1"/>
          <p:bldP spid="19" grpId="0" animBg="1"/>
          <p:bldP spid="20" grpId="0" animBg="1"/>
          <p:bldP spid="21" grpId="0" animBg="1"/>
          <p:bldP spid="36" grpId="0" animBg="1"/>
          <p:bldP spid="37" grpId="0" animBg="1"/>
          <p:bldP spid="38" grpId="0" animBg="1"/>
          <p:bldP spid="46" grpId="0" animBg="1"/>
          <p:bldP spid="4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642918"/>
            <a:ext cx="5357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Застосування ІКТ на уроках мистецтва сприяє всебічному та гармонійному розвитку особистості дитини, насамперед розвитку її творчих здібностей та дозволяє:</a:t>
            </a:r>
            <a:endParaRPr lang="ru-RU" sz="2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784379881"/>
              </p:ext>
            </p:extLst>
          </p:nvPr>
        </p:nvGraphicFramePr>
        <p:xfrm>
          <a:off x="1500166" y="2204864"/>
          <a:ext cx="61436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4612" y="28572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На своїх уроках  використовую інтерактивні методи навчання:</a:t>
            </a:r>
            <a:br>
              <a:rPr lang="uk-UA" sz="2400" b="1" i="1" dirty="0" smtClean="0"/>
            </a:b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1214414" y="1571612"/>
            <a:ext cx="2525942" cy="18121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«Мікрофон»</a:t>
            </a:r>
          </a:p>
        </p:txBody>
      </p:sp>
      <p:sp>
        <p:nvSpPr>
          <p:cNvPr id="5" name="Овал 4"/>
          <p:cNvSpPr/>
          <p:nvPr/>
        </p:nvSpPr>
        <p:spPr>
          <a:xfrm>
            <a:off x="2246970" y="2716996"/>
            <a:ext cx="2807002" cy="20143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«Чистий аркуш»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1357298"/>
            <a:ext cx="2737613" cy="19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«Коло»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3438" y="2500306"/>
            <a:ext cx="2955395" cy="21216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«Дерево знань»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07937" y="4274014"/>
            <a:ext cx="3056287" cy="20353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«Навчаючи – вчуся»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3570" y="4357694"/>
            <a:ext cx="2808312" cy="18722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«Мозковий штурм»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6050" y="357167"/>
            <a:ext cx="4857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/>
              <a:t>У своїй роботі використовую нетрадиційні види уроків: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166" y="1643050"/>
            <a:ext cx="2520279" cy="15841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Урок - вікторина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34" y="1643050"/>
            <a:ext cx="2680774" cy="15841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Урок – інтерв’ю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3571876"/>
            <a:ext cx="2520279" cy="14848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Урок - подорож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3500439"/>
            <a:ext cx="2571768" cy="1643074"/>
          </a:xfrm>
          <a:prstGeom prst="roundRect">
            <a:avLst/>
          </a:prstGeom>
          <a:solidFill>
            <a:srgbClr val="20E7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Урок - конкурс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454451193"/>
              </p:ext>
            </p:extLst>
          </p:nvPr>
        </p:nvGraphicFramePr>
        <p:xfrm>
          <a:off x="1285852" y="357166"/>
          <a:ext cx="642942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488" y="428604"/>
            <a:ext cx="435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Я і мої учні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 descr="C:\Users\user\Desktop\Новая папка (8)\зображення_viber_2026-03-23_20-24-40-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2000264" cy="2396357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8)\зображення_viber_2026-03-23_20-24-40-6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00174"/>
            <a:ext cx="3643338" cy="2377979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8)\зображення_viber_2026-03-23_20-24-40-7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071942"/>
            <a:ext cx="3643338" cy="2419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овая папка (8)\зображення_viber_2026-03-23_20-24-41-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2196307" cy="3703638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8)\зображення_viber_2026-03-23_20-24-41-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857232"/>
            <a:ext cx="3048000" cy="22860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8)\зображення_viber_2026-03-23_20-24-41-4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214686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Новая папка (8)\зображення_viber_2026-03-23_20-24-42-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00174"/>
            <a:ext cx="2690778" cy="2018084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8)\зображення_viber_2026-03-23_20-24-42-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2690778" cy="2018084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 (8)\зображення_viber_2026-03-23_20-24-43-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714752"/>
            <a:ext cx="2762216" cy="2071662"/>
          </a:xfrm>
          <a:prstGeom prst="rect">
            <a:avLst/>
          </a:prstGeom>
          <a:noFill/>
        </p:spPr>
      </p:pic>
      <p:pic>
        <p:nvPicPr>
          <p:cNvPr id="3077" name="Picture 5" descr="C:\Users\user\Desktop\Новая папка (8)\зображення_viber_2026-03-23_20-24-43-4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285992"/>
            <a:ext cx="2690778" cy="2018084"/>
          </a:xfrm>
          <a:prstGeom prst="rect">
            <a:avLst/>
          </a:prstGeom>
          <a:noFill/>
        </p:spPr>
      </p:pic>
      <p:pic>
        <p:nvPicPr>
          <p:cNvPr id="3078" name="Picture 6" descr="C:\Users\user\Desktop\Новая папка (8)\зображення_viber_2026-03-23_20-24-43-5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357694"/>
            <a:ext cx="2714644" cy="2035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Новая папка (8)\зображення_viber_2026-03-23_20-24-43-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2666965" cy="2000224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8)\зображення_viber_2026-03-23_20-24-43-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714752"/>
            <a:ext cx="2667019" cy="2000264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8)\зображення_viber_2026-03-23_20-24-44-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4290"/>
            <a:ext cx="2619340" cy="1964505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8)\зображення_viber_2026-03-23_20-24-44-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57430"/>
            <a:ext cx="2643206" cy="1982405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8)\зображення_viber_2026-03-23_20-24-44-9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00570"/>
            <a:ext cx="2619340" cy="1964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Новая папка (8)\зображення_viber_2026-03-23_20-24-45-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929066"/>
            <a:ext cx="2547902" cy="1910927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8)\зображення_viber_2026-03-23_20-24-45-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736"/>
            <a:ext cx="2547902" cy="1910927"/>
          </a:xfrm>
          <a:prstGeom prst="rect">
            <a:avLst/>
          </a:prstGeom>
          <a:noFill/>
        </p:spPr>
      </p:pic>
      <p:pic>
        <p:nvPicPr>
          <p:cNvPr id="5124" name="Picture 4" descr="C:\Users\user\Desktop\Новая папка (8)\зображення_viber_2026-03-23_20-24-45-1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00174"/>
            <a:ext cx="2643182" cy="1864912"/>
          </a:xfrm>
          <a:prstGeom prst="rect">
            <a:avLst/>
          </a:prstGeom>
          <a:noFill/>
        </p:spPr>
      </p:pic>
      <p:pic>
        <p:nvPicPr>
          <p:cNvPr id="5125" name="Picture 5" descr="C:\Users\user\Desktop\Новая папка (8)\зображення_viber_2026-03-23_20-24-45-3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57628"/>
            <a:ext cx="2667018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denys\Desktop\153626300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6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340768"/>
            <a:ext cx="2777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Педагогічне кредо: </a:t>
            </a:r>
          </a:p>
          <a:p>
            <a:pPr lvl="0"/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Життєве кредо: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Мій життєвий 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принцип: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207" y="134076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«Учитись важко, а                                                         учить ще важче, але не мусиш  зупинятись ти. Як учням віддаєш усе найкраще то й сам сягнеш нової висоти.»</a:t>
            </a: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«Любити життя і цінувати кожну його хвилину. Нести радість. У книгах шукати істину у людях – мудрість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.»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«Ніколи не зупиняюсь на досягнутому.»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/>
              <a:t/>
            </a:r>
            <a:br>
              <a:rPr lang="uk-UA" sz="3600" dirty="0"/>
            </a:b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4361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7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Новая папка (8)\зображення_viber_2026-03-23_20-24-46-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28"/>
            <a:ext cx="4194301" cy="2166933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 (8)\зображення_viber_2026-03-23_20-24-46-3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571744"/>
            <a:ext cx="3584880" cy="1685922"/>
          </a:xfrm>
          <a:prstGeom prst="rect">
            <a:avLst/>
          </a:prstGeom>
          <a:noFill/>
        </p:spPr>
      </p:pic>
      <p:pic>
        <p:nvPicPr>
          <p:cNvPr id="6148" name="Picture 4" descr="C:\Users\user\Desktop\Новая папка (8)\зображення_viber_2026-03-23_20-24-45-8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571744"/>
            <a:ext cx="2158592" cy="3524232"/>
          </a:xfrm>
          <a:prstGeom prst="rect">
            <a:avLst/>
          </a:prstGeom>
          <a:noFill/>
        </p:spPr>
      </p:pic>
      <p:pic>
        <p:nvPicPr>
          <p:cNvPr id="6149" name="Picture 5" descr="C:\Users\user\Desktop\Новая папка (8)\зображення_viber_2026-03-23_20-24-46-2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214818"/>
            <a:ext cx="1617264" cy="2643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 (8)\зображення_viber_2026-03-23_20-24-40-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85926"/>
            <a:ext cx="2714644" cy="2926556"/>
          </a:xfrm>
          <a:prstGeom prst="rect">
            <a:avLst/>
          </a:prstGeom>
          <a:noFill/>
        </p:spPr>
      </p:pic>
      <p:pic>
        <p:nvPicPr>
          <p:cNvPr id="7172" name="Picture 4" descr="C:\Users\user\Desktop\Новая папка (8)\зображення_viber_2026-03-23_20-24-40-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28"/>
            <a:ext cx="2856524" cy="3090868"/>
          </a:xfrm>
          <a:prstGeom prst="rect">
            <a:avLst/>
          </a:prstGeom>
          <a:noFill/>
        </p:spPr>
      </p:pic>
      <p:pic>
        <p:nvPicPr>
          <p:cNvPr id="7173" name="Picture 5" descr="C:\Users\user\Desktop\Новая папка (8)\зображення_viber_2026-03-23_20-24-41-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8999"/>
            <a:ext cx="2786082" cy="3022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Новая папка (8)\зображення_viber_2026-03-23_20-24-41-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2397847" cy="4476728"/>
          </a:xfrm>
          <a:prstGeom prst="rect">
            <a:avLst/>
          </a:prstGeom>
          <a:noFill/>
        </p:spPr>
      </p:pic>
      <p:pic>
        <p:nvPicPr>
          <p:cNvPr id="8195" name="Picture 3" descr="C:\Users\user\Desktop\Новая папка (8)\зображення_viber_2026-03-23_20-24-40-1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143512"/>
            <a:ext cx="2527094" cy="1500198"/>
          </a:xfrm>
          <a:prstGeom prst="rect">
            <a:avLst/>
          </a:prstGeom>
          <a:noFill/>
        </p:spPr>
      </p:pic>
      <p:pic>
        <p:nvPicPr>
          <p:cNvPr id="8196" name="Picture 4" descr="C:\Users\user\Desktop\Новая папка (8)\зображення_viber_2026-03-23_20-24-40-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214686"/>
            <a:ext cx="2571768" cy="1806667"/>
          </a:xfrm>
          <a:prstGeom prst="rect">
            <a:avLst/>
          </a:prstGeom>
          <a:noFill/>
        </p:spPr>
      </p:pic>
      <p:pic>
        <p:nvPicPr>
          <p:cNvPr id="8197" name="Picture 5" descr="C:\Users\user\Desktop\Новая папка (8)\зображення_viber_2026-03-23_20-24-40-3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357562"/>
            <a:ext cx="2500298" cy="1574655"/>
          </a:xfrm>
          <a:prstGeom prst="rect">
            <a:avLst/>
          </a:prstGeom>
          <a:noFill/>
        </p:spPr>
      </p:pic>
      <p:pic>
        <p:nvPicPr>
          <p:cNvPr id="8198" name="Picture 6" descr="C:\Users\user\Desktop\Новая папка (8)\зображення_viber_2026-03-23_20-24-40-3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571612"/>
            <a:ext cx="3357586" cy="1510914"/>
          </a:xfrm>
          <a:prstGeom prst="rect">
            <a:avLst/>
          </a:prstGeom>
          <a:noFill/>
        </p:spPr>
      </p:pic>
      <p:pic>
        <p:nvPicPr>
          <p:cNvPr id="8199" name="Picture 7" descr="C:\Users\user\Desktop\Новая папка (8)\зображення_viber_2026-03-23_20-24-40-5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0"/>
            <a:ext cx="3262282" cy="1468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480" y="2071678"/>
            <a:ext cx="6333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/>
              <a:t>ДЯКУЮ ЗА УВАГУ</a:t>
            </a:r>
            <a:endParaRPr lang="uk-UA" sz="5400" b="1" i="1" dirty="0"/>
          </a:p>
        </p:txBody>
      </p:sp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9" t="6438" r="2899" b="8628"/>
          <a:stretch/>
        </p:blipFill>
        <p:spPr bwMode="auto">
          <a:xfrm rot="16200000">
            <a:off x="2272147" y="928252"/>
            <a:ext cx="4461165" cy="5375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13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ys\Desktop\fony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04" y="-2839"/>
            <a:ext cx="916750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2" t="8582" r="1698" b="4696"/>
          <a:stretch/>
        </p:blipFill>
        <p:spPr bwMode="auto">
          <a:xfrm rot="10800000">
            <a:off x="2190796" y="1412776"/>
            <a:ext cx="473890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78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nys\Desktop\53c4eaae28637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945389"/>
            <a:ext cx="56886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ВІДОМОСТІ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ПРО ВЧИТЕЛЯ</a:t>
            </a: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ПРІЗВИЩЕ, ІМ’Я ПО БАТЬКОВІ – КОВАЛЬЧУК ЗОЯ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ВІЦЕНТІЇВНА</a:t>
            </a: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РІК НАРОДЖЕННЯ –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966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ОСВІТА – СЕРЕДНЯ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СПЕЦІАЛЬНА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ПОСАДА – </a:t>
            </a:r>
            <a:r>
              <a:rPr lang="uk-UA">
                <a:solidFill>
                  <a:schemeClr val="tx2">
                    <a:lumMod val="50000"/>
                  </a:schemeClr>
                </a:solidFill>
              </a:rPr>
              <a:t>ВЧИТЕЛЬ </a:t>
            </a:r>
            <a:r>
              <a:rPr lang="uk-UA" smtClean="0">
                <a:solidFill>
                  <a:schemeClr val="tx2">
                    <a:lumMod val="50000"/>
                  </a:schemeClr>
                </a:solidFill>
              </a:rPr>
              <a:t>МИСТЕЦТВА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ФАХ – ВЧИТЕЛЬ ПОЧАТКОВИХ КЛАСІВ </a:t>
            </a: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СТАЖ –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39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РОКІВ</a:t>
            </a: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КАТЕГОРІЯ  -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СПЕЦІАЛІСТ, ЗВАННЯ «СТАРШИЙ ВЧИТЕЛЬ»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556792"/>
            <a:ext cx="2052116" cy="300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38" y="2392581"/>
            <a:ext cx="3209926" cy="190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5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81" b="30707"/>
          <a:stretch/>
        </p:blipFill>
        <p:spPr>
          <a:xfrm rot="615774">
            <a:off x="5718190" y="722054"/>
            <a:ext cx="3053425" cy="4153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29293"/>
          <a:stretch/>
        </p:blipFill>
        <p:spPr>
          <a:xfrm rot="21053344">
            <a:off x="200279" y="611369"/>
            <a:ext cx="3122321" cy="4149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85" b="28687"/>
          <a:stretch/>
        </p:blipFill>
        <p:spPr>
          <a:xfrm>
            <a:off x="2990126" y="366286"/>
            <a:ext cx="3010634" cy="420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7909" y="1268760"/>
            <a:ext cx="633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атестаційний період, я працювала над темою: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«Інтерактивні форми навчання».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За цей час було проведено відкритті уроки, виховні заходи, виставки, конкурси малюнків, «Кришталеві нотки» учасниця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Талько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Віолетта, конкурс  «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Українськи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колядки»  учасники 8 класу, Всеукраїнський конкурс української мови імені Петра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Яцика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 конкурси малюнків були представлені на різних рівнях.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На уроках, мистецтва використовувала інтерактивні форми та засоби навчання завдяки, яким поліпшувала мистецьку компетентність і діяльність учнів. 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1357298"/>
            <a:ext cx="60722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УЧИТЕЛЬ</a:t>
            </a:r>
            <a:br>
              <a:rPr lang="uk-UA" sz="48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</a:br>
            <a:r>
              <a:rPr lang="ru-RU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Щоб</a:t>
            </a:r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бути хорошим </a:t>
            </a:r>
            <a:r>
              <a:rPr lang="ru-RU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вчителем</a:t>
            </a:r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необхідно</a:t>
            </a:r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любити</a:t>
            </a:r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те, </a:t>
            </a:r>
            <a:r>
              <a:rPr lang="ru-RU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що</a:t>
            </a:r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викладаєш</a:t>
            </a:r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</a:t>
            </a:r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любити</a:t>
            </a:r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тих, кому </a:t>
            </a:r>
            <a:r>
              <a:rPr lang="ru-RU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викладаєш</a:t>
            </a:r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s\Desktop\foni-dlya-prezentac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701330"/>
            <a:ext cx="4572000" cy="57631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МОЯ ПРОФІСІЙНА</a:t>
            </a:r>
            <a:b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ФІЛОСОФІЯ                        </a:t>
            </a:r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                                                              </a:t>
            </a:r>
            <a:b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Учитель,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який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хоче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мати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високі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результати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навчання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, повинен знати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стилі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пізнання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своїх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учнів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покладати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це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в основу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організації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спільної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діяльності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педагога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і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школярів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уроці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 pitchFamily="34" charset="0"/>
              </a:rPr>
              <a:t/>
            </a:r>
            <a:b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 pitchFamily="34" charset="0"/>
              </a:rPr>
            </a:b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 pitchFamily="34" charset="0"/>
              </a:rPr>
              <a:t/>
            </a:r>
            <a:b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 pitchFamily="34" charset="0"/>
              </a:rPr>
            </a:b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Справжній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педагог повинен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працювати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sz="235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майбутнє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 pitchFamily="34" charset="0"/>
              </a:rPr>
              <a:t/>
            </a:r>
            <a:br>
              <a:rPr lang="ru-RU" sz="235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 pitchFamily="34" charset="0"/>
              </a:rPr>
            </a:br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267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</dc:creator>
  <cp:lastModifiedBy>Пользователь</cp:lastModifiedBy>
  <cp:revision>60</cp:revision>
  <cp:lastPrinted>2019-02-10T10:13:51Z</cp:lastPrinted>
  <dcterms:modified xsi:type="dcterms:W3CDTF">2026-03-30T19:12:03Z</dcterms:modified>
</cp:coreProperties>
</file>